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37d094c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5f37d094c4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37d094c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5f37d094c4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f37d094c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5f37d094c4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37d094c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5f37d094c4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f37d094c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5f37d094c4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f37d094c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5f37d094c4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f37d094c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f37d094c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3" name="Google Shape;123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/>
              <a:t>AWS Elastic Beanstalk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108900" y="1044250"/>
            <a:ext cx="51435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With Elastic Beanstalk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you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can quickly deploy and manage applications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 the AWS Cloud without having to learn about the infrastructure that runs those applications.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Elastic Beanstalk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reduces management complexity without restricting choice or control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You simply upload your application, and Elastic Beanstalk automatically handles the details of capacity provisioning, load balancing, scaling, and application health monitoring.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Elastic Beanstalk supports applications developed in Go, Java, .NET, Node.js, PHP, Python, and Ruby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When you deploy your application, Elastic Beanstalk builds the selected supported platform version and provisions one or more AWS resources, such as Amazon EC2 instances, to run your application.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225" y="1044249"/>
            <a:ext cx="3090825" cy="26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/>
              <a:t>Elastic Beanstalk – Components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108900" y="1044250"/>
            <a:ext cx="72780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collection of Elastic Beanstalk components (environments, versions, configurations, …)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Application Version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an iteration of your application code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Environment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Collection of AWS resources running an application version (only one application version at a time)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Tiers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Web Server Environment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Tier &amp;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Worker Environment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Tier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You can create multiple environments (dev, test, prod, …)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00" y="2697200"/>
            <a:ext cx="6651800" cy="17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/>
              <a:t>Elastic Beanstalk – Supported Platforms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108900" y="1044250"/>
            <a:ext cx="30765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Go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Java SE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Java with Tomcat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.NET Core on Linux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.NET on Windows Server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Node.js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PHP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Python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4119050" y="1044250"/>
            <a:ext cx="4159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Ruby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Packer Builder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Single Container Docker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Multi-container Docker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Preconfigured Docker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If not supported, you can write your custom platform (advanced)</a:t>
            </a:r>
            <a:endParaRPr b="1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/>
              <a:t>Web Server Tier vs. Worker Tier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108900" y="1044250"/>
            <a:ext cx="85035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Web servers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are standard applications that listen for and then process HTTP requests, typically over port 80.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Workers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are specialized applications that have a background processing task that listens for messages on an Amazon SQS queue.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00" y="1881600"/>
            <a:ext cx="7656200" cy="28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/>
              <a:t>Elastic Beanstalk - Deployment policies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108900" y="1044250"/>
            <a:ext cx="51435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deployment policies are: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All at once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Rolling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Rolling with additional batch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Immutable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Additionally, Elastic Beanstalk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supports blue/green deployment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/>
              <a:t>Elastic Beanstalk - Deployment policies summary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3583"/>
            <a:ext cx="8839198" cy="34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628650" y="116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AWS Exam take away</a:t>
            </a:r>
            <a:endParaRPr sz="1800"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212375" y="1154800"/>
            <a:ext cx="8052600" cy="389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Environment (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Web Server Environment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Tier &amp;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Worker Environment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Tier)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Supported Platforms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Deployment policies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Advantages Configuration with Automation: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Saves time by handling dependencies, including the setup, configuration and provisioning of other AWS services like EC2, RDS, and Elastic Load Balancing to create a web service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Powerful Customization: It gives the opportunity to customise the configuration to suit your application’s needs including Software, Instance configuration, Capacity, Load Balancer, Deployment strategy, Security, Monitoring, Notification, Database and Networks all through a single configuration page.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Price and Flexibility: There’s no additional cost of Elastic Beanstalk except the resources needed for the application. It has a built-in auto-stalling functionality with easily configured metrics which used for saving cost.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Disadvantages Deployment Speed: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Sometimes deployment time took longer – from 5 minutes to 15 minutes for a site with just two front-ends.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Stack Upgrades: Elastic Beanstalk comes out with new stack versions all time and finding what was actually changed or upgraded is difficult.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Old Application Versions: With every deployment, EB archives the old application version in S3 and when the count reaches 500 your deployment will fail. You need to delete application version occasionally.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