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2eab35b5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f2eab35b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2eab35b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5f2eab35b5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2eab35b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f2eab35b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2eab35b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2eab35b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2eab35b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f2eab35b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2eab35b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f2eab35b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2eab35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5f2eab35b5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2eab35b5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2eab35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2eab35b5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2eab35b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2eab35b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2eab35b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2eab35b5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f2eab35b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672244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Amazon EventBridge – Schema Registry</a:t>
            </a:r>
            <a:endParaRPr sz="1800"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78469" y="1118063"/>
            <a:ext cx="3857700" cy="3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can analyze the events in your bus and infer the </a:t>
            </a:r>
            <a:r>
              <a:rPr b="1"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 b="1"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 Registry</a:t>
            </a: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 allows you to generate code for your application, that will know in advance how data is structured in the event bus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Schema can be versioned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schema registry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repository that stores a collection of schemas. You can use a schema registry to search for, find, and track different schemas used and generated by your application.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094" y="1175344"/>
            <a:ext cx="5101575" cy="3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Use cases</a:t>
            </a:r>
            <a:endParaRPr sz="1800"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471507" y="1026932"/>
            <a:ext cx="45762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Increase developer agility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 the need to coordinate across service teams with decoupled microservices using AWS, SaaS apps, or your own custom apps.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Extend functionality via SaaS integrations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Connect your applications to other SaaS applications. You can send a custom event to EventBridge, and then send it through API Destinations to Zendesk CRM.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Monitoring and auditing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Monitor and audit your AWS environments, and respond to operational changes in your applications in real time to prevent infrastructure vulnerabilities.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Scheduling in your applications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EventBridge Scheduler in your applications and platforms to provide scheduling services to your customers with reminders, delayed actions, or prompts to continue where they left off.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169" y="1411462"/>
            <a:ext cx="1715231" cy="23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628650" y="3037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628650" y="1369225"/>
            <a:ext cx="8230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and retrieve all orders from DynamoDB table using API Gateway and Lambda. Add X-ray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RDS + Lambda + Load Balancer (POST Get for rds table) Add x-ray Add layer for RDS dependencies. Add version and Alias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Event bridge Cron job with lambda and xray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Bridge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What Is Amazon EventBridge?</a:t>
            </a:r>
            <a:endParaRPr sz="1800"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84056" y="1369219"/>
            <a:ext cx="3889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EventBridge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a serverless service that uses events to connect application components together, making it easier for you to build scalable event-driven applications. EventBridge provides a simple and consistent way to ingest, filter, transform, and deliver events so you can build new applications quickly.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5686" y="1369219"/>
            <a:ext cx="4480200" cy="1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EventBridge Components Overview</a:t>
            </a:r>
            <a:endParaRPr sz="1800"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71502" y="1026930"/>
            <a:ext cx="34863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real-time change in a system, data, or environment. This change can be either in your application or in an AWS service or a SaaS partner service.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event source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used to ingest events from a SaaS partner, AWS Services, or your own applications.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event bus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is a pipeline that receives events. Rules associated with the event bus evaluate events as they arrive. Each rule checks whether an event matches the rule’s criteria.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>
            <p:ph idx="2" type="body"/>
          </p:nvPr>
        </p:nvSpPr>
        <p:spPr>
          <a:xfrm>
            <a:off x="4398155" y="1026929"/>
            <a:ext cx="41256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matches incoming events and sends them to targets for processing. A single rule can send an event to multiple targets, which then run in parallel. Rules are based either on an event pattern or a schedule.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event pattern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 defines the event structure and the fields that a rule matches.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Rules that are based on a 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 perform an action at regular intervals.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resource or endpoint that EventBridge sends an event to when the event matches the event pattern defined for a rule. The rule processes the event data and sends the pertinent information to the target. To deliver event data to a target, EventBridge needs permission to access the target resource. You can define up to five targets for each rule.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defines the structure and content of events that are passed on an event bus in Amazon EventBridge.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/>
              <a:t>EventBridge Components diagram Overview</a:t>
            </a:r>
            <a:endParaRPr sz="1800"/>
          </a:p>
        </p:txBody>
      </p:sp>
      <p:pic>
        <p:nvPicPr>
          <p:cNvPr id="156" name="Google Shape;15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75820"/>
            <a:ext cx="8006100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 Bus</a:t>
            </a:r>
            <a:endParaRPr sz="1800"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241925" y="951176"/>
            <a:ext cx="5023500" cy="368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is a pipeline that receives events. Rules associated with the event bus evaluate events as they arrive. Each rule checks whether an event matches the rule’s criteria.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000" u="sng">
                <a:latin typeface="Arial"/>
                <a:ea typeface="Arial"/>
                <a:cs typeface="Arial"/>
                <a:sym typeface="Arial"/>
              </a:rPr>
              <a:t>Event Bus Types:</a:t>
            </a:r>
            <a:endParaRPr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Default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Created by default and receives events from any AWS service.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Custom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Receives events from custom applications you create and must be created manually.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Partner event bus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Receives events from SaaS partner applications and must be created manually.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62" y="3003281"/>
            <a:ext cx="6989402" cy="162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with Event pattern</a:t>
            </a:r>
            <a:endParaRPr sz="1800"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471500" y="1026925"/>
            <a:ext cx="3453600" cy="321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event pattern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defines the event structure and the fields that a rule matches. Rules use event patterns to select events and send them to targets. An event pattern either matches an event or it doesn't.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Event rules to react to a service doing something 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455" y="1134575"/>
            <a:ext cx="5021346" cy="2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0" y="4238417"/>
            <a:ext cx="6519262" cy="7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Schedule Rule</a:t>
            </a:r>
            <a:endParaRPr sz="1800"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209225" y="951174"/>
            <a:ext cx="6363900" cy="368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 rule can run in response to an event or at certain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time intervals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For example, to periodically run an AWS Lambda function, you can create a rule to run on a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EventBridge supports </a:t>
            </a:r>
            <a:r>
              <a:rPr b="1" lang="en" sz="1000" u="sng">
                <a:latin typeface="Arial"/>
                <a:ea typeface="Arial"/>
                <a:cs typeface="Arial"/>
                <a:sym typeface="Arial"/>
              </a:rPr>
              <a:t>cron expressions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00" u="sng">
                <a:latin typeface="Arial"/>
                <a:ea typeface="Arial"/>
                <a:cs typeface="Arial"/>
                <a:sym typeface="Arial"/>
              </a:rPr>
              <a:t>rate expressions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Rate expressions are simpler to define and cron expressions offer the detailed schedule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For example, with a cron expression, you can define a rule that runs at a specified time on a certain day of each week or month.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In contrast, rate expressions run a rule at a regular rate, such as once every hour or once every day.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9" y="2992388"/>
            <a:ext cx="3723619" cy="192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69" y="3154252"/>
            <a:ext cx="3723619" cy="176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575" y="2512900"/>
            <a:ext cx="4524426" cy="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EventBridge Scheduler &amp; EventBridge Rules</a:t>
            </a:r>
            <a:endParaRPr sz="1800"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209231" y="1118063"/>
            <a:ext cx="3508800" cy="3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now offers a new scheduling capability, </a:t>
            </a:r>
            <a:r>
              <a:rPr b="1"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Amazon EventBridge Scheduler</a:t>
            </a: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. EventBridge Scheduler is a serverless scheduler that allows you to create, run, and manage tasks from one central, managed service. </a:t>
            </a:r>
            <a:endParaRPr sz="1100">
              <a:solidFill>
                <a:srgbClr val="1619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6191F"/>
                </a:solidFill>
                <a:latin typeface="Arial"/>
                <a:ea typeface="Arial"/>
                <a:cs typeface="Arial"/>
                <a:sym typeface="Arial"/>
              </a:rPr>
              <a:t>EventBridge Scheduler is highly customizable, and offers improved scalability over EventBridge scheduled rules, with a wider set of target API operations and AWS services.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488" y="1118063"/>
            <a:ext cx="5444118" cy="3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