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f35f3a3d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f35f3a3d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f35f3a3d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f35f3a3d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185499"/>
            <a:ext cx="7886700" cy="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98600" y="1374125"/>
            <a:ext cx="2856000" cy="328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Task: Design a serverless architecture for a web application that allows users to upload and share photos with each other. The application should be highly scalable, fault-tolerant, and secure.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Requirements:</a:t>
            </a:r>
            <a:endParaRPr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Users should be able to upload photos to the application and share them with other users.</a:t>
            </a:r>
            <a:endParaRPr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The application should be able to handle a large number of users and photos.</a:t>
            </a:r>
            <a:endParaRPr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The application should be highly available and fault-tolerant, with minimal downtime.</a:t>
            </a:r>
            <a:endParaRPr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The application should be secure, with appropriate measures to protect user data and prevent unauthorized access.</a:t>
            </a:r>
            <a:endParaRPr sz="1100"/>
          </a:p>
          <a:p>
            <a:pPr indent="-293211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1100"/>
              <a:t>The application should be cost-effective, with minimal infrastructure overhead.</a:t>
            </a:r>
            <a:endParaRPr sz="11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989600" y="1374125"/>
            <a:ext cx="2856000" cy="328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/>
              <a:t>Task: Design a microservices architecture for an e-commerce platform that allows users to browse and purchase products. The platform should be highly scalable, fault-tolerant, and secure.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Requirements: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Users should be able to browse products, add them to a shopping cart, and checkout.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application should be able to handle a large number of users and transactions.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application should be highly available and fault-tolerant, with minimal downtime.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application should be secure, with appropriate measures to protect user data and prevent unauthorized access.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1200"/>
              </a:spcAft>
              <a:buSzPts val="900"/>
              <a:buChar char="●"/>
            </a:pPr>
            <a:r>
              <a:rPr lang="en" sz="900"/>
              <a:t>The application should be cost-effective, with minimal infrastructure overhead.</a:t>
            </a:r>
            <a:endParaRPr sz="9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969000" y="1374125"/>
            <a:ext cx="2856000" cy="328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/>
              <a:t>Task: Design an architecture for migrating a monolithic application to the cloud. The application is currently running on-premise and consists of a single codebase with multiple components, including a web server, database server, and application server. The goal of the migration is to improve scalability, reliability, and cost-effectiveness.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Requirements: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application should be deployed on AWS using a cloud-based architecture.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architecture should be scalable and fault-tolerant, allowing for rapid growth and minimal downtime.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architecture should be cost-effective, with minimal infrastructure overhead and pay-as-you-go pricing for most services.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1200"/>
              </a:spcAft>
              <a:buSzPts val="900"/>
              <a:buChar char="●"/>
            </a:pPr>
            <a:r>
              <a:rPr lang="en" sz="900"/>
              <a:t>The migration should be performed with minimal disruption to existing operations and minimal risk to data.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0475" y="93700"/>
            <a:ext cx="4470000" cy="49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Design Task: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Goal: Create a VPC environment with peering and deploy an EC2 instance with an ALB.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VPC Design: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VPC called dev with two public and two private subnets with one NAT gateway.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VPC called dev_side with one private subnet.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Configure VPC peering between dev and dev_side VPCs.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 startAt="2"/>
            </a:pPr>
            <a:r>
              <a:rPr lang="en" sz="1200"/>
              <a:t>Network Configuration: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bastion host in the dev VPC public subnet.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private server in the dev_side VPC private subnet.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Configure the security groups for each instance to allow SSH access from the bastion host.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 sz="1200"/>
              <a:t>Application Deployment: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Launch an EC2 instance with an Apache web server in the private subnet of the dev VPC.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Configure the ALB for the EC2 instance.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Update the DNS record to point to the ALB endpoint.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 startAt="4"/>
            </a:pPr>
            <a:r>
              <a:rPr lang="en" sz="1200"/>
              <a:t>Testing: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Connect to the bastion host using SSH and verify connectivity to the private server in the dev_side VPC.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Verify that the web server is accessible via the ALB endpoint.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68550" y="93700"/>
            <a:ext cx="4392300" cy="50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System Design Task: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Design a serverless setup using AWS services for managing product information, allowing users to insert and retrieve product details.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API Gateway: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an API Gateway to serve as the entry point for the system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two endpoints: one to insert product information and another to retrieve all products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Lambda Function: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a Lambda function that will handle the API requests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insert product endpoint, the Lambda function will receive the product information, and then save it to a DynamoDB table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get all products endpoint, the Lambda function will retrieve all products from the DynamoDB table and return the result to the user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DynamoDB: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a DynamoDB table to store product information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Define a schema for the table that includes the product details such as name, price, description, etc.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IAM Roles: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IAM roles with appropriate permissions to access and manage resources such as API Gateway, Lambda function, and DynamoDB table.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