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f33fe6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f33fe6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3fe6c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5f33fe6cc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3fe6c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5f33fe6cc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3fe6c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5f33fe6cc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33fe6c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5f33fe6cc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33fe6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f33fe6cc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33fe6c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5f33fe6cc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33fe6c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f33fe6cc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Manager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502" y="1026932"/>
            <a:ext cx="34320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Create, store, and renew SSL/TLS X.509 certificates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Single domains, multiple domain names and wildcards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Supports both public and private TLS certificates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Integrates with several AWS services including: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Elastic Load Balancing.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Amazon CloudFront.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Elastic Beanstalk.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CloudFormation.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Public certificates 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are signed by the AWS public Certificate Authority.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also create 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Private CA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with ACM.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Can then issue private certificates.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You can also import certificates from third-party issuers.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741" y="1317617"/>
            <a:ext cx="3790800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How SSL/TLS works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46888" y="1369219"/>
            <a:ext cx="4073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server attempts to connect to a website (i.e. a web-server) secured with SSL. The server requests the web-server to identify itself.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web-server sends the server a copy of its SSL certificate.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server checks to see whether or not it trusts the SSL certificate. If so, it sends a message to the web-server.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web-server sends back a digitally signed acknowledgement to start an SSL encrypted session.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Encrypted data is shared between the server and the web-server.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3556" y="1369218"/>
            <a:ext cx="4742700" cy="14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 diagram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8" name="Google Shape;8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123285"/>
            <a:ext cx="7690200" cy="3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AWS Certificate Manager with ALB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4" name="Google Shape;9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7" y="1268016"/>
            <a:ext cx="6848700" cy="2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ACM &amp; Third-party issuers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96401" y="1369219"/>
            <a:ext cx="3914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With AWS Certificate Manager, you will be able to quickly request a certificate, deploy it on ACM-integrated AWS resources, like Elastic Load Balancers, Amazon CloudFront distributions, and APIs on API Gateway, and let AWS Certificate Manager handle certificate renewals.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836" y="1369219"/>
            <a:ext cx="4595100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Requesting Public Certificates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09224" y="1369225"/>
            <a:ext cx="58626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1. List domain names to be included in the certificate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Fully Qualified Domain Name (FQDN): corp.example.com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Wildcard Domain: *.example.com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2. Select Validation Method: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DNS Validation or Email validation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DNS Validation is preferred for automation purposes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Email validation will send emails to contact addresses in the WHOIS database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DNS Validation will leverage a CNAME record to DNS config (ex: Route 53)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3. It will take a few hours to get verified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4. The Public Certificate will be enrolled for automatic renewal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ACM automatically renews ACM-generated certificates 60 days before expiry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Importing Public Certificates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74350" y="1268125"/>
            <a:ext cx="4397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Option to generate the certificate outside of ACM and then import it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No automatic renewal</a:t>
            </a:r>
            <a:r>
              <a:rPr lang="en" sz="1100"/>
              <a:t>, must import a new certificate before expiry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ACM sends daily expiration events</a:t>
            </a:r>
            <a:r>
              <a:rPr lang="en" sz="1100"/>
              <a:t> starting 45 days prior to expiration</a:t>
            </a:r>
            <a:endParaRPr sz="1100"/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# of days can be configured</a:t>
            </a:r>
            <a:endParaRPr sz="1100"/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Events are appearing in EventBridge</a:t>
            </a:r>
            <a:endParaRPr sz="1100"/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AWS Config</a:t>
            </a:r>
            <a:r>
              <a:rPr lang="en" sz="1100"/>
              <a:t> has a managed rule named acm-certificate-expiration-check to check for expiring certificates (configurable number of days)</a:t>
            </a:r>
            <a:endParaRPr sz="11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81" y="1268119"/>
            <a:ext cx="4479524" cy="292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