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66"/>
  </p:normalViewPr>
  <p:slideViewPr>
    <p:cSldViewPr snapToGrid="0">
      <p:cViewPr varScale="1">
        <p:scale>
          <a:sx n="266" d="100"/>
          <a:sy n="266" d="100"/>
        </p:scale>
        <p:origin x="2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2240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2240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c22400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c22400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0C8A-7D80-2BDB-7471-A58C14A7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3AD91-1F3F-4E8A-9648-AACDFE45C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28C5-9CAF-90CB-62FC-D220591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0645-6C58-738F-DE82-0244A5FA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42CF-F2D4-CB52-F701-9E5B24F4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85213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2812-E8D4-C1EF-5E50-922F8AA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CF11-D6C3-3500-A50A-99311ECA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9D57-B3B6-582E-7B64-C322838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61A1-E2C5-63A2-B466-68EEB49C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4A2-1694-7EF6-266E-A9DA77A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36680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5D6A3-26F1-AE43-6ED5-2FB82B06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ADCC0-268D-9BEE-B627-B690D044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C217-A405-0758-2563-46BABD5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CD27-ED49-ADF1-8CAA-C43CCAA1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BA7D-E74C-9686-4A9C-15ACEA8F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4516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46E-BC37-F87F-F92A-CDE1DFDB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C7D4-A6B5-B515-ECB8-EB1544F3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9E47-C3AE-534B-17AF-6B37CF1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67A1-4062-8A1F-AB7F-4FB1D16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B44E-5B78-9786-9D7B-FAEC3C7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675166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9F7-08C5-3AA4-B10D-A55147FB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68ED-733B-3609-307E-9D31FBCB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E790-0636-FB81-3B6E-97CE21F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28AC-EDD0-F387-252F-648EC9F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72D0-57D2-A1B4-1C84-8117B79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46766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4DAB-757A-CE99-9C82-B025D916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4BB-FA40-0520-9D16-35EDE9A6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0AA0-2B78-9F63-7115-92C424A9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EADB-1633-CBDD-2376-782FA3F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637B-38A1-6A78-7C8F-41A50818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0258-59FC-3E4B-315D-0E8803E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037643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2D87-852A-240F-1079-A4449148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F993-CE4D-FDC0-BC00-59DDADD2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0AF7-9E0D-D8A8-5379-BB2A581B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6F7FE-7692-9867-850E-599A40BD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D774-66EC-B72A-CBF2-4C5B8DC4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832F0-2537-4236-085E-01D40BD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188-12E1-2C1D-7208-ADC5CBA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2C4A8-7A2E-A545-D8E7-875D2D1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36086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3F74-9625-09F5-5F7A-6ED2840E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0EF6-8986-F0BD-ADA9-36D33747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5D21-3331-53C9-5270-6640A04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4229-1F7E-31C8-E662-70F53944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469683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C82B4-3199-4AD4-33EF-19C40374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644AC-15AD-ECD9-AC6A-02054973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9B7C-C9CF-BFE4-E7D8-31B5529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595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6A68-FE02-08F6-FD70-4817118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F0E9-4668-95DD-5429-D67F870C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481B-7FFF-5CFF-BE11-E07B20B4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61C5-AB92-1F42-B1C5-03A37547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8235-75B4-3CE0-4036-896D7FC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D87F3-6144-853C-F266-06657AA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990190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C546-E565-F61F-8BA8-B36964B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9E5F-F38E-E77B-4E5F-A5E4B4990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09426-9462-1A1A-00E3-CD87A18B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B65B-D880-C1E2-8001-57845F5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ABA5-1776-5468-ED9E-EEA55E09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3C3F-4039-424C-DA77-4E835F5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85226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782CB-BE5D-439A-E38F-B7BFD53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D35-1730-7986-DE2B-834B6A91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020B-7106-183D-AF1D-7C12273ED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ADA7-4E14-8C4E-ADCA-27A3A2B7F310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61FA-9898-487F-26CE-88F88DC6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5A8A-33C0-17F6-7CFD-7124C792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10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Amazon Managed Service for Prometheus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Amazon Managed Service for Prometheus is a serverless, Prometheus-compatible monitoring service for container metrics that makes it easier to securely monitor container environments at scale. </a:t>
            </a:r>
            <a:endParaRPr lang="en-US"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036105"/>
            <a:ext cx="8188452" cy="2333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4C538-2462-9F96-5DD9-8141780C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Prometheus monitoring with Grafana</a:t>
            </a:r>
          </a:p>
        </p:txBody>
      </p:sp>
      <p:pic>
        <p:nvPicPr>
          <p:cNvPr id="1026" name="Picture 2" descr="Create a Prometheus Monitoring Server with a Grafana Dashboard | by Jigar  Chavada | Level Up Coding">
            <a:extLst>
              <a:ext uri="{FF2B5EF4-FFF2-40B4-BE49-F238E27FC236}">
                <a16:creationId xmlns:a16="http://schemas.microsoft.com/office/drawing/2014/main" id="{F63B6A34-DEB1-BF2E-94D5-7286C0DD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530309"/>
            <a:ext cx="5085525" cy="408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Started with Amazon Managed Service for Prometheus</a:t>
            </a:r>
          </a:p>
          <a:p>
            <a:pPr marL="0" lvl="0" indent="0" defTabSz="914400">
              <a:spcAft>
                <a:spcPts val="0"/>
              </a:spcAft>
            </a:pPr>
            <a:endParaRPr lang="en-US" sz="2300" kern="1200">
              <a:solidFill>
                <a:srgbClr val="FFFFFF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 marL="0" lvl="0" indent="0" defTabSz="914400">
              <a:spcAft>
                <a:spcPts val="0"/>
              </a:spcAft>
            </a:pPr>
            <a:endParaRPr lang="en-US" sz="2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1223212"/>
            <a:ext cx="5085525" cy="2695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collection from Amazon ECS using Amazon Managed Service for Prometheus</a:t>
            </a:r>
            <a:endParaRPr lang="en-US" sz="1900" kern="1200" dirty="0">
              <a:solidFill>
                <a:srgbClr val="FFFFFF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 marL="0" lvl="0" indent="0" defTabSz="914400">
              <a:spcAft>
                <a:spcPts val="0"/>
              </a:spcAft>
            </a:pPr>
            <a:endParaRPr lang="en-US" sz="1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937151"/>
            <a:ext cx="5085525" cy="326744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3AF09-4553-A38A-0C4B-449F8B4CE3C7}"/>
              </a:ext>
            </a:extLst>
          </p:cNvPr>
          <p:cNvSpPr txBox="1"/>
          <p:nvPr/>
        </p:nvSpPr>
        <p:spPr>
          <a:xfrm>
            <a:off x="538067" y="4038477"/>
            <a:ext cx="2376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32F3E"/>
                </a:solidFill>
                <a:effectLst/>
              </a:rPr>
              <a:t>AWS Cloud Map is a cloud resource discovery service</a:t>
            </a:r>
            <a:endParaRPr lang="en-CH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64</Words>
  <Application>Microsoft Macintosh PowerPoint</Application>
  <PresentationFormat>On-screen Show (16:9)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Amazon Managed Service for Prometheus</vt:lpstr>
      <vt:lpstr>Prometheus monitoring with Grafana</vt:lpstr>
      <vt:lpstr>Getting Started with Amazon Managed Service for Prometheus  </vt:lpstr>
      <vt:lpstr>Metrics collection from Amazon ECS using Amazon Managed Service for Prometheus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Managed Service for Prometheus  </dc:title>
  <cp:lastModifiedBy>Ilya Chakun</cp:lastModifiedBy>
  <cp:revision>5</cp:revision>
  <dcterms:modified xsi:type="dcterms:W3CDTF">2024-01-15T16:57:09Z</dcterms:modified>
</cp:coreProperties>
</file>