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58" r:id="rId4"/>
    <p:sldId id="257" r:id="rId5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666"/>
  </p:normalViewPr>
  <p:slideViewPr>
    <p:cSldViewPr snapToGrid="0">
      <p:cViewPr varScale="1">
        <p:scale>
          <a:sx n="266" d="100"/>
          <a:sy n="266" d="100"/>
        </p:scale>
        <p:origin x="21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c194a7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c194a7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9DD2-078E-8563-D41C-6E77D6B2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29763-E23E-E332-0965-6C11F1F82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9DE8-0F3D-9F36-23B9-797829D8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56F6-1D33-62FF-101E-041D4C21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A226-21FB-43A4-B533-E0D3313F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54328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F99A-6B21-4C1E-8D20-101A3474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E198-1FD2-131B-523D-7A2F6B8D4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AD88-16FE-BE6A-B95D-67F44F62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9A39-D1E7-8C77-CBDA-EC178BC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7112-A8E6-6696-422A-57F1D3CF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94353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E8BCD-778E-C019-36BD-77BB295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F969-1B05-E6AC-5461-AA04B432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76B3-3383-CCAB-3A38-E44B8E5D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BA9D0-4B0F-E6D0-1D62-591D927B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C98A-B18F-C82A-8335-F4AD5FC1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265548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73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DD68-9EA0-A04D-3AB2-35542226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95BC-B1F8-6FF4-8261-A1D0414E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9B55-B3F5-8ED0-B4FB-B9FB7F1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2096-B995-499E-04C0-127B5AC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7BD7-E67B-13D6-4396-F836D303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485680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F2F-1F31-CB8F-FAED-B8901859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E98E-EEEB-BFF0-CBE1-EEBB2F1F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D85E-6E4D-2221-6F63-5DE25ECE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5216-A972-3348-A0EC-A9A3C678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B607-2B16-4D57-1559-347332E1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695186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B21E-D990-4835-C912-28BC607A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616D-BCC4-A203-D51A-FFCFAB54C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EBAA-B71D-118A-3712-2EC9BC8A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B7DA0-B531-254A-C490-18D91472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2A664-5259-0973-84BC-5BFDA82B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77D83-7BE3-BEC8-0152-B09F617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70489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1548-2BE0-D7AC-BC81-F3E40CDC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F3132-E5D6-C537-F832-1D755A2C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B4CA9-F90F-85BF-EE4A-861DBCBB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41FD-8098-7934-4DE5-F95E6B0B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B814F-7235-8952-CF09-80CBE862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749C5-ECDB-B51C-3D2B-46825672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A9D73-A882-E0F2-F91E-E385290B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2192C-5825-4B41-7DDC-CAED2035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067563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D19B-B00B-E9F2-AF81-1C77A1A2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60F4A-7835-A60C-A972-BB0698F7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53E55-C0F8-0CAB-085E-6C0B5CA9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446B3-3DDB-514E-BCA0-1F7AEF45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714099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C560A-E1DA-CA92-8F45-161583C1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1A59D-D920-6484-0E35-EEC15829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0E750-B910-C56A-E0CF-AB58F9DF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181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8867-9BDF-4F67-85A1-07B54E2C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E6A0-2C27-BFD3-8CF3-58B053E2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B2CF0-3530-26CE-1B5A-566BCEFE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7CB8E-EF66-367D-F61B-664CA342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1581-3AE7-6CB4-A18E-D4A64FCB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289D-0A0F-395F-E88D-241C0E03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821803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DCB9-65EB-6C3B-914D-C9B2A066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7640-D366-6BC6-F4F6-06B6D47F8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EC8D4-F31C-D845-66D1-CB97A88F3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D74A5-EB45-A55E-B07F-E610D371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BE70C-4D06-995E-A0C9-2B275E8F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B5AC-9AE1-AD72-606E-95D8DFFF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030744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B7A6F-A9D2-E6AE-A7BC-76A5F106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8037-2A00-E457-59CD-261977D3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3A6B-0DD5-0C23-584F-B941828A4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5F55-60A5-F542-807C-02E7EF3AFDC3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00BF-A170-C47D-E58F-59FE8F05C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C149-7A58-AE7D-8391-112299BD8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8234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F00A0-E801-8528-87B3-8AA67A18A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841771"/>
            <a:ext cx="4711446" cy="3101578"/>
          </a:xfrm>
        </p:spPr>
        <p:txBody>
          <a:bodyPr>
            <a:normAutofit/>
          </a:bodyPr>
          <a:lstStyle/>
          <a:p>
            <a:pPr algn="l"/>
            <a:r>
              <a:rPr lang="en-CH" sz="5000"/>
              <a:t>AWS Grafana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9604" y="773463"/>
            <a:ext cx="2735746" cy="3327094"/>
          </a:xfrm>
          <a:custGeom>
            <a:avLst/>
            <a:gdLst>
              <a:gd name="connsiteX0" fmla="*/ 0 w 2735746"/>
              <a:gd name="connsiteY0" fmla="*/ 0 h 3327094"/>
              <a:gd name="connsiteX1" fmla="*/ 738651 w 2735746"/>
              <a:gd name="connsiteY1" fmla="*/ 0 h 3327094"/>
              <a:gd name="connsiteX2" fmla="*/ 1395230 w 2735746"/>
              <a:gd name="connsiteY2" fmla="*/ 0 h 3327094"/>
              <a:gd name="connsiteX3" fmla="*/ 2133882 w 2735746"/>
              <a:gd name="connsiteY3" fmla="*/ 0 h 3327094"/>
              <a:gd name="connsiteX4" fmla="*/ 2735746 w 2735746"/>
              <a:gd name="connsiteY4" fmla="*/ 0 h 3327094"/>
              <a:gd name="connsiteX5" fmla="*/ 2735746 w 2735746"/>
              <a:gd name="connsiteY5" fmla="*/ 698690 h 3327094"/>
              <a:gd name="connsiteX6" fmla="*/ 2735746 w 2735746"/>
              <a:gd name="connsiteY6" fmla="*/ 1397379 h 3327094"/>
              <a:gd name="connsiteX7" fmla="*/ 2735746 w 2735746"/>
              <a:gd name="connsiteY7" fmla="*/ 1996256 h 3327094"/>
              <a:gd name="connsiteX8" fmla="*/ 2735746 w 2735746"/>
              <a:gd name="connsiteY8" fmla="*/ 2694946 h 3327094"/>
              <a:gd name="connsiteX9" fmla="*/ 2735746 w 2735746"/>
              <a:gd name="connsiteY9" fmla="*/ 3327094 h 3327094"/>
              <a:gd name="connsiteX10" fmla="*/ 2024452 w 2735746"/>
              <a:gd name="connsiteY10" fmla="*/ 3327094 h 3327094"/>
              <a:gd name="connsiteX11" fmla="*/ 1395230 w 2735746"/>
              <a:gd name="connsiteY11" fmla="*/ 3327094 h 3327094"/>
              <a:gd name="connsiteX12" fmla="*/ 656579 w 2735746"/>
              <a:gd name="connsiteY12" fmla="*/ 3327094 h 3327094"/>
              <a:gd name="connsiteX13" fmla="*/ 0 w 2735746"/>
              <a:gd name="connsiteY13" fmla="*/ 3327094 h 3327094"/>
              <a:gd name="connsiteX14" fmla="*/ 0 w 2735746"/>
              <a:gd name="connsiteY14" fmla="*/ 2661675 h 3327094"/>
              <a:gd name="connsiteX15" fmla="*/ 0 w 2735746"/>
              <a:gd name="connsiteY15" fmla="*/ 1996256 h 3327094"/>
              <a:gd name="connsiteX16" fmla="*/ 0 w 2735746"/>
              <a:gd name="connsiteY16" fmla="*/ 1364109 h 3327094"/>
              <a:gd name="connsiteX17" fmla="*/ 0 w 2735746"/>
              <a:gd name="connsiteY17" fmla="*/ 665419 h 3327094"/>
              <a:gd name="connsiteX18" fmla="*/ 0 w 2735746"/>
              <a:gd name="connsiteY18" fmla="*/ 0 h 3327094"/>
              <a:gd name="connsiteX0" fmla="*/ 0 w 2735746"/>
              <a:gd name="connsiteY0" fmla="*/ 0 h 3327094"/>
              <a:gd name="connsiteX1" fmla="*/ 629222 w 2735746"/>
              <a:gd name="connsiteY1" fmla="*/ 0 h 3327094"/>
              <a:gd name="connsiteX2" fmla="*/ 1258443 w 2735746"/>
              <a:gd name="connsiteY2" fmla="*/ 0 h 3327094"/>
              <a:gd name="connsiteX3" fmla="*/ 1942380 w 2735746"/>
              <a:gd name="connsiteY3" fmla="*/ 0 h 3327094"/>
              <a:gd name="connsiteX4" fmla="*/ 2735746 w 2735746"/>
              <a:gd name="connsiteY4" fmla="*/ 0 h 3327094"/>
              <a:gd name="connsiteX5" fmla="*/ 2735746 w 2735746"/>
              <a:gd name="connsiteY5" fmla="*/ 632148 h 3327094"/>
              <a:gd name="connsiteX6" fmla="*/ 2735746 w 2735746"/>
              <a:gd name="connsiteY6" fmla="*/ 1197754 h 3327094"/>
              <a:gd name="connsiteX7" fmla="*/ 2735746 w 2735746"/>
              <a:gd name="connsiteY7" fmla="*/ 1929715 h 3327094"/>
              <a:gd name="connsiteX8" fmla="*/ 2735746 w 2735746"/>
              <a:gd name="connsiteY8" fmla="*/ 2561862 h 3327094"/>
              <a:gd name="connsiteX9" fmla="*/ 2735746 w 2735746"/>
              <a:gd name="connsiteY9" fmla="*/ 3327094 h 3327094"/>
              <a:gd name="connsiteX10" fmla="*/ 2051810 w 2735746"/>
              <a:gd name="connsiteY10" fmla="*/ 3327094 h 3327094"/>
              <a:gd name="connsiteX11" fmla="*/ 1313158 w 2735746"/>
              <a:gd name="connsiteY11" fmla="*/ 3327094 h 3327094"/>
              <a:gd name="connsiteX12" fmla="*/ 656579 w 2735746"/>
              <a:gd name="connsiteY12" fmla="*/ 3327094 h 3327094"/>
              <a:gd name="connsiteX13" fmla="*/ 0 w 2735746"/>
              <a:gd name="connsiteY13" fmla="*/ 3327094 h 3327094"/>
              <a:gd name="connsiteX14" fmla="*/ 0 w 2735746"/>
              <a:gd name="connsiteY14" fmla="*/ 2761488 h 3327094"/>
              <a:gd name="connsiteX15" fmla="*/ 0 w 2735746"/>
              <a:gd name="connsiteY15" fmla="*/ 2129340 h 3327094"/>
              <a:gd name="connsiteX16" fmla="*/ 0 w 2735746"/>
              <a:gd name="connsiteY16" fmla="*/ 1530463 h 3327094"/>
              <a:gd name="connsiteX17" fmla="*/ 0 w 2735746"/>
              <a:gd name="connsiteY17" fmla="*/ 898315 h 3327094"/>
              <a:gd name="connsiteX18" fmla="*/ 0 w 2735746"/>
              <a:gd name="connsiteY18" fmla="*/ 0 h 3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35746" h="3327094" fill="none" extrusionOk="0">
                <a:moveTo>
                  <a:pt x="0" y="0"/>
                </a:moveTo>
                <a:cubicBezTo>
                  <a:pt x="367433" y="3031"/>
                  <a:pt x="471741" y="-3356"/>
                  <a:pt x="738651" y="0"/>
                </a:cubicBezTo>
                <a:cubicBezTo>
                  <a:pt x="1027138" y="-16432"/>
                  <a:pt x="1133551" y="4841"/>
                  <a:pt x="1395230" y="0"/>
                </a:cubicBezTo>
                <a:cubicBezTo>
                  <a:pt x="1691513" y="9563"/>
                  <a:pt x="1993620" y="13876"/>
                  <a:pt x="2133882" y="0"/>
                </a:cubicBezTo>
                <a:cubicBezTo>
                  <a:pt x="2249216" y="-38411"/>
                  <a:pt x="2563618" y="-21107"/>
                  <a:pt x="2735746" y="0"/>
                </a:cubicBezTo>
                <a:cubicBezTo>
                  <a:pt x="2698390" y="370671"/>
                  <a:pt x="2727535" y="526489"/>
                  <a:pt x="2735746" y="698690"/>
                </a:cubicBezTo>
                <a:cubicBezTo>
                  <a:pt x="2753909" y="886082"/>
                  <a:pt x="2763361" y="1197961"/>
                  <a:pt x="2735746" y="1397379"/>
                </a:cubicBezTo>
                <a:cubicBezTo>
                  <a:pt x="2740743" y="1566566"/>
                  <a:pt x="2734036" y="1825444"/>
                  <a:pt x="2735746" y="1996256"/>
                </a:cubicBezTo>
                <a:cubicBezTo>
                  <a:pt x="2723076" y="2181321"/>
                  <a:pt x="2702093" y="2510293"/>
                  <a:pt x="2735746" y="2694946"/>
                </a:cubicBezTo>
                <a:cubicBezTo>
                  <a:pt x="2798955" y="2846071"/>
                  <a:pt x="2720273" y="3150518"/>
                  <a:pt x="2735746" y="3327094"/>
                </a:cubicBezTo>
                <a:cubicBezTo>
                  <a:pt x="2601071" y="3318798"/>
                  <a:pt x="2191262" y="3313751"/>
                  <a:pt x="2024452" y="3327094"/>
                </a:cubicBezTo>
                <a:cubicBezTo>
                  <a:pt x="1811394" y="3338811"/>
                  <a:pt x="1517276" y="3280525"/>
                  <a:pt x="1395230" y="3327094"/>
                </a:cubicBezTo>
                <a:cubicBezTo>
                  <a:pt x="1295489" y="3372447"/>
                  <a:pt x="897860" y="3351496"/>
                  <a:pt x="656579" y="3327094"/>
                </a:cubicBezTo>
                <a:cubicBezTo>
                  <a:pt x="388506" y="3326509"/>
                  <a:pt x="225372" y="3296313"/>
                  <a:pt x="0" y="3327094"/>
                </a:cubicBezTo>
                <a:cubicBezTo>
                  <a:pt x="-27683" y="3133062"/>
                  <a:pt x="39081" y="2971421"/>
                  <a:pt x="0" y="2661675"/>
                </a:cubicBezTo>
                <a:cubicBezTo>
                  <a:pt x="-48523" y="2345700"/>
                  <a:pt x="33504" y="2166811"/>
                  <a:pt x="0" y="1996256"/>
                </a:cubicBezTo>
                <a:cubicBezTo>
                  <a:pt x="-1007" y="1775989"/>
                  <a:pt x="-4754" y="1592204"/>
                  <a:pt x="0" y="1364109"/>
                </a:cubicBezTo>
                <a:cubicBezTo>
                  <a:pt x="-27188" y="1139085"/>
                  <a:pt x="45389" y="982964"/>
                  <a:pt x="0" y="665419"/>
                </a:cubicBezTo>
                <a:cubicBezTo>
                  <a:pt x="-23594" y="357519"/>
                  <a:pt x="-9561" y="288729"/>
                  <a:pt x="0" y="0"/>
                </a:cubicBezTo>
                <a:close/>
              </a:path>
              <a:path w="2735746" h="3327094" stroke="0" extrusionOk="0">
                <a:moveTo>
                  <a:pt x="0" y="0"/>
                </a:moveTo>
                <a:cubicBezTo>
                  <a:pt x="193426" y="29049"/>
                  <a:pt x="383301" y="-66862"/>
                  <a:pt x="629222" y="0"/>
                </a:cubicBezTo>
                <a:cubicBezTo>
                  <a:pt x="896349" y="39588"/>
                  <a:pt x="1004412" y="-30408"/>
                  <a:pt x="1258443" y="0"/>
                </a:cubicBezTo>
                <a:cubicBezTo>
                  <a:pt x="1496439" y="45735"/>
                  <a:pt x="1752341" y="-39849"/>
                  <a:pt x="1942380" y="0"/>
                </a:cubicBezTo>
                <a:cubicBezTo>
                  <a:pt x="2096192" y="57331"/>
                  <a:pt x="2492509" y="-27272"/>
                  <a:pt x="2735746" y="0"/>
                </a:cubicBezTo>
                <a:cubicBezTo>
                  <a:pt x="2748198" y="312461"/>
                  <a:pt x="2763066" y="399519"/>
                  <a:pt x="2735746" y="632148"/>
                </a:cubicBezTo>
                <a:cubicBezTo>
                  <a:pt x="2702541" y="861912"/>
                  <a:pt x="2708961" y="1016861"/>
                  <a:pt x="2735746" y="1197754"/>
                </a:cubicBezTo>
                <a:cubicBezTo>
                  <a:pt x="2670801" y="1389417"/>
                  <a:pt x="2678708" y="1627366"/>
                  <a:pt x="2735746" y="1929715"/>
                </a:cubicBezTo>
                <a:cubicBezTo>
                  <a:pt x="2757178" y="2242413"/>
                  <a:pt x="2692243" y="2437153"/>
                  <a:pt x="2735746" y="2561862"/>
                </a:cubicBezTo>
                <a:cubicBezTo>
                  <a:pt x="2716071" y="2655274"/>
                  <a:pt x="2765405" y="3158622"/>
                  <a:pt x="2735746" y="3327094"/>
                </a:cubicBezTo>
                <a:cubicBezTo>
                  <a:pt x="2558254" y="3372207"/>
                  <a:pt x="2323636" y="3344163"/>
                  <a:pt x="2051810" y="3327094"/>
                </a:cubicBezTo>
                <a:cubicBezTo>
                  <a:pt x="1747990" y="3302475"/>
                  <a:pt x="1595736" y="3337540"/>
                  <a:pt x="1313158" y="3327094"/>
                </a:cubicBezTo>
                <a:cubicBezTo>
                  <a:pt x="1042691" y="3290900"/>
                  <a:pt x="905939" y="3304762"/>
                  <a:pt x="656579" y="3327094"/>
                </a:cubicBezTo>
                <a:cubicBezTo>
                  <a:pt x="388748" y="3345617"/>
                  <a:pt x="233267" y="3318555"/>
                  <a:pt x="0" y="3327094"/>
                </a:cubicBezTo>
                <a:cubicBezTo>
                  <a:pt x="-34187" y="3153903"/>
                  <a:pt x="14594" y="2947343"/>
                  <a:pt x="0" y="2761488"/>
                </a:cubicBezTo>
                <a:cubicBezTo>
                  <a:pt x="-3060" y="2561373"/>
                  <a:pt x="-24376" y="2243074"/>
                  <a:pt x="0" y="2129340"/>
                </a:cubicBezTo>
                <a:cubicBezTo>
                  <a:pt x="8765" y="1981683"/>
                  <a:pt x="-28620" y="1705382"/>
                  <a:pt x="0" y="1530463"/>
                </a:cubicBezTo>
                <a:cubicBezTo>
                  <a:pt x="7244" y="1343799"/>
                  <a:pt x="-6803" y="1021541"/>
                  <a:pt x="0" y="898315"/>
                </a:cubicBezTo>
                <a:cubicBezTo>
                  <a:pt x="-61453" y="735173"/>
                  <a:pt x="16750" y="415337"/>
                  <a:pt x="0" y="0"/>
                </a:cubicBezTo>
                <a:close/>
              </a:path>
              <a:path w="2735746" h="3327094" fill="none" stroke="0" extrusionOk="0">
                <a:moveTo>
                  <a:pt x="0" y="0"/>
                </a:moveTo>
                <a:cubicBezTo>
                  <a:pt x="353475" y="25866"/>
                  <a:pt x="445172" y="16184"/>
                  <a:pt x="738651" y="0"/>
                </a:cubicBezTo>
                <a:cubicBezTo>
                  <a:pt x="1011198" y="-10140"/>
                  <a:pt x="1111823" y="-34829"/>
                  <a:pt x="1395230" y="0"/>
                </a:cubicBezTo>
                <a:cubicBezTo>
                  <a:pt x="1648176" y="43947"/>
                  <a:pt x="1975172" y="28098"/>
                  <a:pt x="2133882" y="0"/>
                </a:cubicBezTo>
                <a:cubicBezTo>
                  <a:pt x="2325391" y="-8269"/>
                  <a:pt x="2548000" y="-58776"/>
                  <a:pt x="2735746" y="0"/>
                </a:cubicBezTo>
                <a:cubicBezTo>
                  <a:pt x="2713348" y="328905"/>
                  <a:pt x="2756474" y="527151"/>
                  <a:pt x="2735746" y="698690"/>
                </a:cubicBezTo>
                <a:cubicBezTo>
                  <a:pt x="2724931" y="895498"/>
                  <a:pt x="2744205" y="1207296"/>
                  <a:pt x="2735746" y="1397379"/>
                </a:cubicBezTo>
                <a:cubicBezTo>
                  <a:pt x="2730404" y="1595019"/>
                  <a:pt x="2725696" y="1814531"/>
                  <a:pt x="2735746" y="1996256"/>
                </a:cubicBezTo>
                <a:cubicBezTo>
                  <a:pt x="2749060" y="2190753"/>
                  <a:pt x="2685043" y="2547649"/>
                  <a:pt x="2735746" y="2694946"/>
                </a:cubicBezTo>
                <a:cubicBezTo>
                  <a:pt x="2758265" y="2819189"/>
                  <a:pt x="2705132" y="3164191"/>
                  <a:pt x="2735746" y="3327094"/>
                </a:cubicBezTo>
                <a:cubicBezTo>
                  <a:pt x="2561595" y="3338528"/>
                  <a:pt x="2187648" y="3316493"/>
                  <a:pt x="2024452" y="3327094"/>
                </a:cubicBezTo>
                <a:cubicBezTo>
                  <a:pt x="1844211" y="3347848"/>
                  <a:pt x="1522676" y="3319864"/>
                  <a:pt x="1395230" y="3327094"/>
                </a:cubicBezTo>
                <a:cubicBezTo>
                  <a:pt x="1247960" y="3345581"/>
                  <a:pt x="908044" y="3317621"/>
                  <a:pt x="656579" y="3327094"/>
                </a:cubicBezTo>
                <a:cubicBezTo>
                  <a:pt x="425301" y="3311924"/>
                  <a:pt x="221694" y="3304012"/>
                  <a:pt x="0" y="3327094"/>
                </a:cubicBezTo>
                <a:cubicBezTo>
                  <a:pt x="-22485" y="3155569"/>
                  <a:pt x="41251" y="2961303"/>
                  <a:pt x="0" y="2661675"/>
                </a:cubicBezTo>
                <a:cubicBezTo>
                  <a:pt x="5523" y="2329146"/>
                  <a:pt x="36746" y="2183992"/>
                  <a:pt x="0" y="1996256"/>
                </a:cubicBezTo>
                <a:cubicBezTo>
                  <a:pt x="-30463" y="1821444"/>
                  <a:pt x="-31581" y="1620267"/>
                  <a:pt x="0" y="1364109"/>
                </a:cubicBezTo>
                <a:cubicBezTo>
                  <a:pt x="-21840" y="1161197"/>
                  <a:pt x="38692" y="1001552"/>
                  <a:pt x="0" y="665419"/>
                </a:cubicBezTo>
                <a:cubicBezTo>
                  <a:pt x="-21102" y="341995"/>
                  <a:pt x="7063" y="2786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custGeom>
                    <a:avLst/>
                    <a:gdLst>
                      <a:gd name="connsiteX0" fmla="*/ 0 w 2735746"/>
                      <a:gd name="connsiteY0" fmla="*/ 0 h 3327094"/>
                      <a:gd name="connsiteX1" fmla="*/ 738651 w 2735746"/>
                      <a:gd name="connsiteY1" fmla="*/ 0 h 3327094"/>
                      <a:gd name="connsiteX2" fmla="*/ 1395230 w 2735746"/>
                      <a:gd name="connsiteY2" fmla="*/ 0 h 3327094"/>
                      <a:gd name="connsiteX3" fmla="*/ 2133882 w 2735746"/>
                      <a:gd name="connsiteY3" fmla="*/ 0 h 3327094"/>
                      <a:gd name="connsiteX4" fmla="*/ 2735746 w 2735746"/>
                      <a:gd name="connsiteY4" fmla="*/ 0 h 3327094"/>
                      <a:gd name="connsiteX5" fmla="*/ 2735746 w 2735746"/>
                      <a:gd name="connsiteY5" fmla="*/ 698690 h 3327094"/>
                      <a:gd name="connsiteX6" fmla="*/ 2735746 w 2735746"/>
                      <a:gd name="connsiteY6" fmla="*/ 1397379 h 3327094"/>
                      <a:gd name="connsiteX7" fmla="*/ 2735746 w 2735746"/>
                      <a:gd name="connsiteY7" fmla="*/ 1996256 h 3327094"/>
                      <a:gd name="connsiteX8" fmla="*/ 2735746 w 2735746"/>
                      <a:gd name="connsiteY8" fmla="*/ 2694946 h 3327094"/>
                      <a:gd name="connsiteX9" fmla="*/ 2735746 w 2735746"/>
                      <a:gd name="connsiteY9" fmla="*/ 3327094 h 3327094"/>
                      <a:gd name="connsiteX10" fmla="*/ 2024452 w 2735746"/>
                      <a:gd name="connsiteY10" fmla="*/ 3327094 h 3327094"/>
                      <a:gd name="connsiteX11" fmla="*/ 1395230 w 2735746"/>
                      <a:gd name="connsiteY11" fmla="*/ 3327094 h 3327094"/>
                      <a:gd name="connsiteX12" fmla="*/ 656579 w 2735746"/>
                      <a:gd name="connsiteY12" fmla="*/ 3327094 h 3327094"/>
                      <a:gd name="connsiteX13" fmla="*/ 0 w 2735746"/>
                      <a:gd name="connsiteY13" fmla="*/ 3327094 h 3327094"/>
                      <a:gd name="connsiteX14" fmla="*/ 0 w 2735746"/>
                      <a:gd name="connsiteY14" fmla="*/ 2661675 h 3327094"/>
                      <a:gd name="connsiteX15" fmla="*/ 0 w 2735746"/>
                      <a:gd name="connsiteY15" fmla="*/ 1996256 h 3327094"/>
                      <a:gd name="connsiteX16" fmla="*/ 0 w 2735746"/>
                      <a:gd name="connsiteY16" fmla="*/ 1364109 h 3327094"/>
                      <a:gd name="connsiteX17" fmla="*/ 0 w 2735746"/>
                      <a:gd name="connsiteY17" fmla="*/ 665419 h 3327094"/>
                      <a:gd name="connsiteX18" fmla="*/ 0 w 2735746"/>
                      <a:gd name="connsiteY18" fmla="*/ 0 h 33270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735746" h="3327094" fill="none" extrusionOk="0">
                        <a:moveTo>
                          <a:pt x="0" y="0"/>
                        </a:moveTo>
                        <a:cubicBezTo>
                          <a:pt x="360763" y="8596"/>
                          <a:pt x="472427" y="22790"/>
                          <a:pt x="738651" y="0"/>
                        </a:cubicBezTo>
                        <a:cubicBezTo>
                          <a:pt x="1004875" y="-22790"/>
                          <a:pt x="1129396" y="-10867"/>
                          <a:pt x="1395230" y="0"/>
                        </a:cubicBezTo>
                        <a:cubicBezTo>
                          <a:pt x="1661064" y="10867"/>
                          <a:pt x="1983593" y="16451"/>
                          <a:pt x="2133882" y="0"/>
                        </a:cubicBezTo>
                        <a:cubicBezTo>
                          <a:pt x="2284171" y="-16451"/>
                          <a:pt x="2551186" y="-20670"/>
                          <a:pt x="2735746" y="0"/>
                        </a:cubicBezTo>
                        <a:cubicBezTo>
                          <a:pt x="2725651" y="343886"/>
                          <a:pt x="2724779" y="529423"/>
                          <a:pt x="2735746" y="698690"/>
                        </a:cubicBezTo>
                        <a:cubicBezTo>
                          <a:pt x="2746714" y="867957"/>
                          <a:pt x="2748327" y="1195517"/>
                          <a:pt x="2735746" y="1397379"/>
                        </a:cubicBezTo>
                        <a:cubicBezTo>
                          <a:pt x="2723165" y="1599241"/>
                          <a:pt x="2731982" y="1800581"/>
                          <a:pt x="2735746" y="1996256"/>
                        </a:cubicBezTo>
                        <a:cubicBezTo>
                          <a:pt x="2739510" y="2191931"/>
                          <a:pt x="2708076" y="2536990"/>
                          <a:pt x="2735746" y="2694946"/>
                        </a:cubicBezTo>
                        <a:cubicBezTo>
                          <a:pt x="2763417" y="2852902"/>
                          <a:pt x="2735978" y="3170915"/>
                          <a:pt x="2735746" y="3327094"/>
                        </a:cubicBezTo>
                        <a:cubicBezTo>
                          <a:pt x="2558096" y="3327781"/>
                          <a:pt x="2210426" y="3316912"/>
                          <a:pt x="2024452" y="3327094"/>
                        </a:cubicBezTo>
                        <a:cubicBezTo>
                          <a:pt x="1838478" y="3337276"/>
                          <a:pt x="1544331" y="3299508"/>
                          <a:pt x="1395230" y="3327094"/>
                        </a:cubicBezTo>
                        <a:cubicBezTo>
                          <a:pt x="1246129" y="3354680"/>
                          <a:pt x="914605" y="3327108"/>
                          <a:pt x="656579" y="3327094"/>
                        </a:cubicBezTo>
                        <a:cubicBezTo>
                          <a:pt x="398553" y="3327080"/>
                          <a:pt x="201442" y="3300578"/>
                          <a:pt x="0" y="3327094"/>
                        </a:cubicBezTo>
                        <a:cubicBezTo>
                          <a:pt x="-23866" y="3126469"/>
                          <a:pt x="17100" y="2976613"/>
                          <a:pt x="0" y="2661675"/>
                        </a:cubicBezTo>
                        <a:cubicBezTo>
                          <a:pt x="-17100" y="2346737"/>
                          <a:pt x="32693" y="2179439"/>
                          <a:pt x="0" y="1996256"/>
                        </a:cubicBezTo>
                        <a:cubicBezTo>
                          <a:pt x="-32693" y="1813073"/>
                          <a:pt x="14344" y="1596195"/>
                          <a:pt x="0" y="1364109"/>
                        </a:cubicBezTo>
                        <a:cubicBezTo>
                          <a:pt x="-14344" y="1132023"/>
                          <a:pt x="20324" y="987000"/>
                          <a:pt x="0" y="665419"/>
                        </a:cubicBezTo>
                        <a:cubicBezTo>
                          <a:pt x="-20324" y="343838"/>
                          <a:pt x="2166" y="277514"/>
                          <a:pt x="0" y="0"/>
                        </a:cubicBezTo>
                        <a:close/>
                      </a:path>
                      <a:path w="2735746" h="3327094" stroke="0" extrusionOk="0">
                        <a:moveTo>
                          <a:pt x="0" y="0"/>
                        </a:moveTo>
                        <a:cubicBezTo>
                          <a:pt x="209894" y="16338"/>
                          <a:pt x="375877" y="-31334"/>
                          <a:pt x="629222" y="0"/>
                        </a:cubicBezTo>
                        <a:cubicBezTo>
                          <a:pt x="882567" y="31334"/>
                          <a:pt x="997255" y="-29736"/>
                          <a:pt x="1258443" y="0"/>
                        </a:cubicBezTo>
                        <a:cubicBezTo>
                          <a:pt x="1519631" y="29736"/>
                          <a:pt x="1769008" y="-24969"/>
                          <a:pt x="1942380" y="0"/>
                        </a:cubicBezTo>
                        <a:cubicBezTo>
                          <a:pt x="2115752" y="24969"/>
                          <a:pt x="2487652" y="32052"/>
                          <a:pt x="2735746" y="0"/>
                        </a:cubicBezTo>
                        <a:cubicBezTo>
                          <a:pt x="2742249" y="305953"/>
                          <a:pt x="2766828" y="398936"/>
                          <a:pt x="2735746" y="632148"/>
                        </a:cubicBezTo>
                        <a:cubicBezTo>
                          <a:pt x="2704664" y="865360"/>
                          <a:pt x="2744437" y="1024509"/>
                          <a:pt x="2735746" y="1197754"/>
                        </a:cubicBezTo>
                        <a:cubicBezTo>
                          <a:pt x="2727055" y="1370999"/>
                          <a:pt x="2702703" y="1614653"/>
                          <a:pt x="2735746" y="1929715"/>
                        </a:cubicBezTo>
                        <a:cubicBezTo>
                          <a:pt x="2768789" y="2244777"/>
                          <a:pt x="2718634" y="2431770"/>
                          <a:pt x="2735746" y="2561862"/>
                        </a:cubicBezTo>
                        <a:cubicBezTo>
                          <a:pt x="2752858" y="2691954"/>
                          <a:pt x="2749195" y="3119464"/>
                          <a:pt x="2735746" y="3327094"/>
                        </a:cubicBezTo>
                        <a:cubicBezTo>
                          <a:pt x="2544692" y="3325165"/>
                          <a:pt x="2329759" y="3349534"/>
                          <a:pt x="2051810" y="3327094"/>
                        </a:cubicBezTo>
                        <a:cubicBezTo>
                          <a:pt x="1773861" y="3304654"/>
                          <a:pt x="1581371" y="3358098"/>
                          <a:pt x="1313158" y="3327094"/>
                        </a:cubicBezTo>
                        <a:cubicBezTo>
                          <a:pt x="1044945" y="3296090"/>
                          <a:pt x="924777" y="3320346"/>
                          <a:pt x="656579" y="3327094"/>
                        </a:cubicBezTo>
                        <a:cubicBezTo>
                          <a:pt x="388381" y="3333842"/>
                          <a:pt x="246803" y="3305418"/>
                          <a:pt x="0" y="3327094"/>
                        </a:cubicBezTo>
                        <a:cubicBezTo>
                          <a:pt x="-11422" y="3177284"/>
                          <a:pt x="793" y="2976067"/>
                          <a:pt x="0" y="2761488"/>
                        </a:cubicBezTo>
                        <a:cubicBezTo>
                          <a:pt x="-793" y="2546909"/>
                          <a:pt x="-18314" y="2257832"/>
                          <a:pt x="0" y="2129340"/>
                        </a:cubicBezTo>
                        <a:cubicBezTo>
                          <a:pt x="18314" y="2000848"/>
                          <a:pt x="-10076" y="1682842"/>
                          <a:pt x="0" y="1530463"/>
                        </a:cubicBezTo>
                        <a:cubicBezTo>
                          <a:pt x="10076" y="1378084"/>
                          <a:pt x="11899" y="1055191"/>
                          <a:pt x="0" y="898315"/>
                        </a:cubicBezTo>
                        <a:cubicBezTo>
                          <a:pt x="-11899" y="741439"/>
                          <a:pt x="17286" y="3976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4079983"/>
            <a:ext cx="4711446" cy="13716"/>
          </a:xfrm>
          <a:custGeom>
            <a:avLst/>
            <a:gdLst>
              <a:gd name="connsiteX0" fmla="*/ 0 w 4711446"/>
              <a:gd name="connsiteY0" fmla="*/ 0 h 13716"/>
              <a:gd name="connsiteX1" fmla="*/ 625949 w 4711446"/>
              <a:gd name="connsiteY1" fmla="*/ 0 h 13716"/>
              <a:gd name="connsiteX2" fmla="*/ 1157670 w 4711446"/>
              <a:gd name="connsiteY2" fmla="*/ 0 h 13716"/>
              <a:gd name="connsiteX3" fmla="*/ 1736504 w 4711446"/>
              <a:gd name="connsiteY3" fmla="*/ 0 h 13716"/>
              <a:gd name="connsiteX4" fmla="*/ 2456683 w 4711446"/>
              <a:gd name="connsiteY4" fmla="*/ 0 h 13716"/>
              <a:gd name="connsiteX5" fmla="*/ 3082632 w 4711446"/>
              <a:gd name="connsiteY5" fmla="*/ 0 h 13716"/>
              <a:gd name="connsiteX6" fmla="*/ 3661467 w 4711446"/>
              <a:gd name="connsiteY6" fmla="*/ 0 h 13716"/>
              <a:gd name="connsiteX7" fmla="*/ 4711446 w 4711446"/>
              <a:gd name="connsiteY7" fmla="*/ 0 h 13716"/>
              <a:gd name="connsiteX8" fmla="*/ 4711446 w 4711446"/>
              <a:gd name="connsiteY8" fmla="*/ 13716 h 13716"/>
              <a:gd name="connsiteX9" fmla="*/ 4038382 w 4711446"/>
              <a:gd name="connsiteY9" fmla="*/ 13716 h 13716"/>
              <a:gd name="connsiteX10" fmla="*/ 3459547 w 4711446"/>
              <a:gd name="connsiteY10" fmla="*/ 13716 h 13716"/>
              <a:gd name="connsiteX11" fmla="*/ 2692255 w 4711446"/>
              <a:gd name="connsiteY11" fmla="*/ 13716 h 13716"/>
              <a:gd name="connsiteX12" fmla="*/ 2066306 w 4711446"/>
              <a:gd name="connsiteY12" fmla="*/ 13716 h 13716"/>
              <a:gd name="connsiteX13" fmla="*/ 1534585 w 4711446"/>
              <a:gd name="connsiteY13" fmla="*/ 13716 h 13716"/>
              <a:gd name="connsiteX14" fmla="*/ 814407 w 4711446"/>
              <a:gd name="connsiteY14" fmla="*/ 13716 h 13716"/>
              <a:gd name="connsiteX15" fmla="*/ 0 w 4711446"/>
              <a:gd name="connsiteY15" fmla="*/ 13716 h 13716"/>
              <a:gd name="connsiteX16" fmla="*/ 0 w 4711446"/>
              <a:gd name="connsiteY16" fmla="*/ 0 h 13716"/>
              <a:gd name="connsiteX0" fmla="*/ 0 w 4711446"/>
              <a:gd name="connsiteY0" fmla="*/ 0 h 13716"/>
              <a:gd name="connsiteX1" fmla="*/ 625949 w 4711446"/>
              <a:gd name="connsiteY1" fmla="*/ 0 h 13716"/>
              <a:gd name="connsiteX2" fmla="*/ 1157670 w 4711446"/>
              <a:gd name="connsiteY2" fmla="*/ 0 h 13716"/>
              <a:gd name="connsiteX3" fmla="*/ 1924962 w 4711446"/>
              <a:gd name="connsiteY3" fmla="*/ 0 h 13716"/>
              <a:gd name="connsiteX4" fmla="*/ 2550911 w 4711446"/>
              <a:gd name="connsiteY4" fmla="*/ 0 h 13716"/>
              <a:gd name="connsiteX5" fmla="*/ 3176861 w 4711446"/>
              <a:gd name="connsiteY5" fmla="*/ 0 h 13716"/>
              <a:gd name="connsiteX6" fmla="*/ 3944153 w 4711446"/>
              <a:gd name="connsiteY6" fmla="*/ 0 h 13716"/>
              <a:gd name="connsiteX7" fmla="*/ 4711446 w 4711446"/>
              <a:gd name="connsiteY7" fmla="*/ 0 h 13716"/>
              <a:gd name="connsiteX8" fmla="*/ 4711446 w 4711446"/>
              <a:gd name="connsiteY8" fmla="*/ 13716 h 13716"/>
              <a:gd name="connsiteX9" fmla="*/ 4132611 w 4711446"/>
              <a:gd name="connsiteY9" fmla="*/ 13716 h 13716"/>
              <a:gd name="connsiteX10" fmla="*/ 3459547 w 4711446"/>
              <a:gd name="connsiteY10" fmla="*/ 13716 h 13716"/>
              <a:gd name="connsiteX11" fmla="*/ 2786484 w 4711446"/>
              <a:gd name="connsiteY11" fmla="*/ 13716 h 13716"/>
              <a:gd name="connsiteX12" fmla="*/ 2160535 w 4711446"/>
              <a:gd name="connsiteY12" fmla="*/ 13716 h 13716"/>
              <a:gd name="connsiteX13" fmla="*/ 1393242 w 4711446"/>
              <a:gd name="connsiteY13" fmla="*/ 13716 h 13716"/>
              <a:gd name="connsiteX14" fmla="*/ 625949 w 4711446"/>
              <a:gd name="connsiteY14" fmla="*/ 13716 h 13716"/>
              <a:gd name="connsiteX15" fmla="*/ 0 w 4711446"/>
              <a:gd name="connsiteY15" fmla="*/ 13716 h 13716"/>
              <a:gd name="connsiteX16" fmla="*/ 0 w 4711446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11446" h="13716" fill="none" extrusionOk="0">
                <a:moveTo>
                  <a:pt x="0" y="0"/>
                </a:moveTo>
                <a:cubicBezTo>
                  <a:pt x="274812" y="21377"/>
                  <a:pt x="437974" y="7558"/>
                  <a:pt x="625949" y="0"/>
                </a:cubicBezTo>
                <a:cubicBezTo>
                  <a:pt x="815915" y="-3058"/>
                  <a:pt x="927155" y="3556"/>
                  <a:pt x="1157670" y="0"/>
                </a:cubicBezTo>
                <a:cubicBezTo>
                  <a:pt x="1372599" y="18446"/>
                  <a:pt x="1498441" y="30400"/>
                  <a:pt x="1736504" y="0"/>
                </a:cubicBezTo>
                <a:cubicBezTo>
                  <a:pt x="1969944" y="-57262"/>
                  <a:pt x="2082777" y="-16533"/>
                  <a:pt x="2456683" y="0"/>
                </a:cubicBezTo>
                <a:cubicBezTo>
                  <a:pt x="2802556" y="17778"/>
                  <a:pt x="2897097" y="51398"/>
                  <a:pt x="3082632" y="0"/>
                </a:cubicBezTo>
                <a:cubicBezTo>
                  <a:pt x="3242727" y="7552"/>
                  <a:pt x="3438149" y="6519"/>
                  <a:pt x="3661467" y="0"/>
                </a:cubicBezTo>
                <a:cubicBezTo>
                  <a:pt x="3932644" y="-2803"/>
                  <a:pt x="4400746" y="-53122"/>
                  <a:pt x="4711446" y="0"/>
                </a:cubicBezTo>
                <a:cubicBezTo>
                  <a:pt x="4711528" y="3611"/>
                  <a:pt x="4711396" y="9346"/>
                  <a:pt x="4711446" y="13716"/>
                </a:cubicBezTo>
                <a:cubicBezTo>
                  <a:pt x="4434498" y="32037"/>
                  <a:pt x="4309938" y="-6456"/>
                  <a:pt x="4038382" y="13716"/>
                </a:cubicBezTo>
                <a:cubicBezTo>
                  <a:pt x="3771114" y="21961"/>
                  <a:pt x="3718035" y="17676"/>
                  <a:pt x="3459547" y="13716"/>
                </a:cubicBezTo>
                <a:cubicBezTo>
                  <a:pt x="3185021" y="639"/>
                  <a:pt x="2909027" y="-13584"/>
                  <a:pt x="2692255" y="13716"/>
                </a:cubicBezTo>
                <a:cubicBezTo>
                  <a:pt x="2475966" y="28417"/>
                  <a:pt x="2231006" y="12343"/>
                  <a:pt x="2066306" y="13716"/>
                </a:cubicBezTo>
                <a:cubicBezTo>
                  <a:pt x="1932407" y="30131"/>
                  <a:pt x="1774461" y="32489"/>
                  <a:pt x="1534585" y="13716"/>
                </a:cubicBezTo>
                <a:cubicBezTo>
                  <a:pt x="1310318" y="27635"/>
                  <a:pt x="971529" y="-47374"/>
                  <a:pt x="814407" y="13716"/>
                </a:cubicBezTo>
                <a:cubicBezTo>
                  <a:pt x="656890" y="47554"/>
                  <a:pt x="223125" y="3801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711446" h="13716" stroke="0" extrusionOk="0">
                <a:moveTo>
                  <a:pt x="0" y="0"/>
                </a:moveTo>
                <a:cubicBezTo>
                  <a:pt x="234260" y="-20695"/>
                  <a:pt x="309677" y="-29748"/>
                  <a:pt x="625949" y="0"/>
                </a:cubicBezTo>
                <a:cubicBezTo>
                  <a:pt x="922499" y="21024"/>
                  <a:pt x="1065673" y="29280"/>
                  <a:pt x="1157670" y="0"/>
                </a:cubicBezTo>
                <a:cubicBezTo>
                  <a:pt x="1304036" y="-55105"/>
                  <a:pt x="1714093" y="-71390"/>
                  <a:pt x="1924962" y="0"/>
                </a:cubicBezTo>
                <a:cubicBezTo>
                  <a:pt x="2094254" y="48795"/>
                  <a:pt x="2301733" y="54462"/>
                  <a:pt x="2550911" y="0"/>
                </a:cubicBezTo>
                <a:cubicBezTo>
                  <a:pt x="2800186" y="-20100"/>
                  <a:pt x="2879904" y="-31099"/>
                  <a:pt x="3176861" y="0"/>
                </a:cubicBezTo>
                <a:cubicBezTo>
                  <a:pt x="3499358" y="47355"/>
                  <a:pt x="3612601" y="-6560"/>
                  <a:pt x="3944153" y="0"/>
                </a:cubicBezTo>
                <a:cubicBezTo>
                  <a:pt x="4277331" y="13831"/>
                  <a:pt x="4345895" y="23404"/>
                  <a:pt x="4711446" y="0"/>
                </a:cubicBezTo>
                <a:cubicBezTo>
                  <a:pt x="4711283" y="3458"/>
                  <a:pt x="4712269" y="8632"/>
                  <a:pt x="4711446" y="13716"/>
                </a:cubicBezTo>
                <a:cubicBezTo>
                  <a:pt x="4522851" y="23340"/>
                  <a:pt x="4368130" y="32206"/>
                  <a:pt x="4132611" y="13716"/>
                </a:cubicBezTo>
                <a:cubicBezTo>
                  <a:pt x="3904206" y="-13729"/>
                  <a:pt x="3805966" y="-12722"/>
                  <a:pt x="3459547" y="13716"/>
                </a:cubicBezTo>
                <a:cubicBezTo>
                  <a:pt x="3126997" y="26703"/>
                  <a:pt x="3004364" y="-29074"/>
                  <a:pt x="2786484" y="13716"/>
                </a:cubicBezTo>
                <a:cubicBezTo>
                  <a:pt x="2565964" y="74302"/>
                  <a:pt x="2419091" y="7105"/>
                  <a:pt x="2160535" y="13716"/>
                </a:cubicBezTo>
                <a:cubicBezTo>
                  <a:pt x="1908180" y="23806"/>
                  <a:pt x="1654282" y="-5760"/>
                  <a:pt x="1393242" y="13716"/>
                </a:cubicBezTo>
                <a:cubicBezTo>
                  <a:pt x="1073937" y="52263"/>
                  <a:pt x="886793" y="4611"/>
                  <a:pt x="625949" y="13716"/>
                </a:cubicBezTo>
                <a:cubicBezTo>
                  <a:pt x="359206" y="-5152"/>
                  <a:pt x="250220" y="28262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711446" h="13716" fill="none" stroke="0" extrusionOk="0">
                <a:moveTo>
                  <a:pt x="0" y="0"/>
                </a:moveTo>
                <a:cubicBezTo>
                  <a:pt x="264657" y="-13769"/>
                  <a:pt x="414946" y="17880"/>
                  <a:pt x="625949" y="0"/>
                </a:cubicBezTo>
                <a:cubicBezTo>
                  <a:pt x="824579" y="-11507"/>
                  <a:pt x="948820" y="2308"/>
                  <a:pt x="1157670" y="0"/>
                </a:cubicBezTo>
                <a:cubicBezTo>
                  <a:pt x="1343990" y="15600"/>
                  <a:pt x="1507622" y="30991"/>
                  <a:pt x="1736504" y="0"/>
                </a:cubicBezTo>
                <a:cubicBezTo>
                  <a:pt x="1935067" y="-40980"/>
                  <a:pt x="2142561" y="-1259"/>
                  <a:pt x="2456683" y="0"/>
                </a:cubicBezTo>
                <a:cubicBezTo>
                  <a:pt x="2824226" y="17735"/>
                  <a:pt x="2912320" y="12583"/>
                  <a:pt x="3082632" y="0"/>
                </a:cubicBezTo>
                <a:cubicBezTo>
                  <a:pt x="3225335" y="-33250"/>
                  <a:pt x="3420171" y="48687"/>
                  <a:pt x="3661467" y="0"/>
                </a:cubicBezTo>
                <a:cubicBezTo>
                  <a:pt x="3869520" y="-60742"/>
                  <a:pt x="4393152" y="27392"/>
                  <a:pt x="4711446" y="0"/>
                </a:cubicBezTo>
                <a:cubicBezTo>
                  <a:pt x="4711432" y="3532"/>
                  <a:pt x="4712657" y="9530"/>
                  <a:pt x="4711446" y="13716"/>
                </a:cubicBezTo>
                <a:cubicBezTo>
                  <a:pt x="4435166" y="8514"/>
                  <a:pt x="4328961" y="14306"/>
                  <a:pt x="4038382" y="13716"/>
                </a:cubicBezTo>
                <a:cubicBezTo>
                  <a:pt x="3765582" y="28329"/>
                  <a:pt x="3717048" y="24397"/>
                  <a:pt x="3459547" y="13716"/>
                </a:cubicBezTo>
                <a:cubicBezTo>
                  <a:pt x="3205966" y="12725"/>
                  <a:pt x="2904652" y="45477"/>
                  <a:pt x="2692255" y="13716"/>
                </a:cubicBezTo>
                <a:cubicBezTo>
                  <a:pt x="2519294" y="-487"/>
                  <a:pt x="2226456" y="-20186"/>
                  <a:pt x="2066306" y="13716"/>
                </a:cubicBezTo>
                <a:cubicBezTo>
                  <a:pt x="1898511" y="36503"/>
                  <a:pt x="1763730" y="-5953"/>
                  <a:pt x="1534585" y="13716"/>
                </a:cubicBezTo>
                <a:cubicBezTo>
                  <a:pt x="1264446" y="19498"/>
                  <a:pt x="962403" y="-55667"/>
                  <a:pt x="814407" y="13716"/>
                </a:cubicBezTo>
                <a:cubicBezTo>
                  <a:pt x="650002" y="31686"/>
                  <a:pt x="155279" y="3291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1446"/>
                      <a:gd name="connsiteY0" fmla="*/ 0 h 13716"/>
                      <a:gd name="connsiteX1" fmla="*/ 625949 w 4711446"/>
                      <a:gd name="connsiteY1" fmla="*/ 0 h 13716"/>
                      <a:gd name="connsiteX2" fmla="*/ 1157670 w 4711446"/>
                      <a:gd name="connsiteY2" fmla="*/ 0 h 13716"/>
                      <a:gd name="connsiteX3" fmla="*/ 1736504 w 4711446"/>
                      <a:gd name="connsiteY3" fmla="*/ 0 h 13716"/>
                      <a:gd name="connsiteX4" fmla="*/ 2456683 w 4711446"/>
                      <a:gd name="connsiteY4" fmla="*/ 0 h 13716"/>
                      <a:gd name="connsiteX5" fmla="*/ 3082632 w 4711446"/>
                      <a:gd name="connsiteY5" fmla="*/ 0 h 13716"/>
                      <a:gd name="connsiteX6" fmla="*/ 3661467 w 4711446"/>
                      <a:gd name="connsiteY6" fmla="*/ 0 h 13716"/>
                      <a:gd name="connsiteX7" fmla="*/ 4711446 w 4711446"/>
                      <a:gd name="connsiteY7" fmla="*/ 0 h 13716"/>
                      <a:gd name="connsiteX8" fmla="*/ 4711446 w 4711446"/>
                      <a:gd name="connsiteY8" fmla="*/ 13716 h 13716"/>
                      <a:gd name="connsiteX9" fmla="*/ 4038382 w 4711446"/>
                      <a:gd name="connsiteY9" fmla="*/ 13716 h 13716"/>
                      <a:gd name="connsiteX10" fmla="*/ 3459547 w 4711446"/>
                      <a:gd name="connsiteY10" fmla="*/ 13716 h 13716"/>
                      <a:gd name="connsiteX11" fmla="*/ 2692255 w 4711446"/>
                      <a:gd name="connsiteY11" fmla="*/ 13716 h 13716"/>
                      <a:gd name="connsiteX12" fmla="*/ 2066306 w 4711446"/>
                      <a:gd name="connsiteY12" fmla="*/ 13716 h 13716"/>
                      <a:gd name="connsiteX13" fmla="*/ 1534585 w 4711446"/>
                      <a:gd name="connsiteY13" fmla="*/ 13716 h 13716"/>
                      <a:gd name="connsiteX14" fmla="*/ 814407 w 4711446"/>
                      <a:gd name="connsiteY14" fmla="*/ 13716 h 13716"/>
                      <a:gd name="connsiteX15" fmla="*/ 0 w 4711446"/>
                      <a:gd name="connsiteY15" fmla="*/ 13716 h 13716"/>
                      <a:gd name="connsiteX16" fmla="*/ 0 w 4711446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711446" h="13716" fill="none" extrusionOk="0">
                        <a:moveTo>
                          <a:pt x="0" y="0"/>
                        </a:moveTo>
                        <a:cubicBezTo>
                          <a:pt x="275996" y="-6775"/>
                          <a:pt x="430270" y="12128"/>
                          <a:pt x="625949" y="0"/>
                        </a:cubicBezTo>
                        <a:cubicBezTo>
                          <a:pt x="821628" y="-12128"/>
                          <a:pt x="953153" y="2170"/>
                          <a:pt x="1157670" y="0"/>
                        </a:cubicBezTo>
                        <a:cubicBezTo>
                          <a:pt x="1362187" y="-2170"/>
                          <a:pt x="1508708" y="24986"/>
                          <a:pt x="1736504" y="0"/>
                        </a:cubicBezTo>
                        <a:cubicBezTo>
                          <a:pt x="1964300" y="-24986"/>
                          <a:pt x="2114331" y="-14747"/>
                          <a:pt x="2456683" y="0"/>
                        </a:cubicBezTo>
                        <a:cubicBezTo>
                          <a:pt x="2799035" y="14747"/>
                          <a:pt x="2904885" y="27883"/>
                          <a:pt x="3082632" y="0"/>
                        </a:cubicBezTo>
                        <a:cubicBezTo>
                          <a:pt x="3260379" y="-27883"/>
                          <a:pt x="3449277" y="21284"/>
                          <a:pt x="3661467" y="0"/>
                        </a:cubicBezTo>
                        <a:cubicBezTo>
                          <a:pt x="3873658" y="-21284"/>
                          <a:pt x="4403906" y="12447"/>
                          <a:pt x="4711446" y="0"/>
                        </a:cubicBezTo>
                        <a:cubicBezTo>
                          <a:pt x="4711159" y="3379"/>
                          <a:pt x="4711654" y="9289"/>
                          <a:pt x="4711446" y="13716"/>
                        </a:cubicBezTo>
                        <a:cubicBezTo>
                          <a:pt x="4441704" y="9571"/>
                          <a:pt x="4312170" y="574"/>
                          <a:pt x="4038382" y="13716"/>
                        </a:cubicBezTo>
                        <a:cubicBezTo>
                          <a:pt x="3764594" y="26858"/>
                          <a:pt x="3716634" y="20108"/>
                          <a:pt x="3459547" y="13716"/>
                        </a:cubicBezTo>
                        <a:cubicBezTo>
                          <a:pt x="3202460" y="7324"/>
                          <a:pt x="2879854" y="15102"/>
                          <a:pt x="2692255" y="13716"/>
                        </a:cubicBezTo>
                        <a:cubicBezTo>
                          <a:pt x="2504656" y="12330"/>
                          <a:pt x="2223731" y="-7368"/>
                          <a:pt x="2066306" y="13716"/>
                        </a:cubicBezTo>
                        <a:cubicBezTo>
                          <a:pt x="1908881" y="34800"/>
                          <a:pt x="1781464" y="6283"/>
                          <a:pt x="1534585" y="13716"/>
                        </a:cubicBezTo>
                        <a:cubicBezTo>
                          <a:pt x="1287706" y="21149"/>
                          <a:pt x="979966" y="-19866"/>
                          <a:pt x="814407" y="13716"/>
                        </a:cubicBezTo>
                        <a:cubicBezTo>
                          <a:pt x="648848" y="47298"/>
                          <a:pt x="195527" y="9414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711446" h="13716" stroke="0" extrusionOk="0">
                        <a:moveTo>
                          <a:pt x="0" y="0"/>
                        </a:moveTo>
                        <a:cubicBezTo>
                          <a:pt x="225644" y="-29218"/>
                          <a:pt x="321824" y="-13505"/>
                          <a:pt x="625949" y="0"/>
                        </a:cubicBezTo>
                        <a:cubicBezTo>
                          <a:pt x="930074" y="13505"/>
                          <a:pt x="1040728" y="23682"/>
                          <a:pt x="1157670" y="0"/>
                        </a:cubicBezTo>
                        <a:cubicBezTo>
                          <a:pt x="1274612" y="-23682"/>
                          <a:pt x="1732715" y="-38127"/>
                          <a:pt x="1924962" y="0"/>
                        </a:cubicBezTo>
                        <a:cubicBezTo>
                          <a:pt x="2117209" y="38127"/>
                          <a:pt x="2299261" y="17383"/>
                          <a:pt x="2550911" y="0"/>
                        </a:cubicBezTo>
                        <a:cubicBezTo>
                          <a:pt x="2802561" y="-17383"/>
                          <a:pt x="2873352" y="-24010"/>
                          <a:pt x="3176861" y="0"/>
                        </a:cubicBezTo>
                        <a:cubicBezTo>
                          <a:pt x="3480370" y="24010"/>
                          <a:pt x="3597961" y="-9070"/>
                          <a:pt x="3944153" y="0"/>
                        </a:cubicBezTo>
                        <a:cubicBezTo>
                          <a:pt x="4290345" y="9070"/>
                          <a:pt x="4345995" y="26854"/>
                          <a:pt x="4711446" y="0"/>
                        </a:cubicBezTo>
                        <a:cubicBezTo>
                          <a:pt x="4711246" y="3832"/>
                          <a:pt x="4712038" y="9314"/>
                          <a:pt x="4711446" y="13716"/>
                        </a:cubicBezTo>
                        <a:cubicBezTo>
                          <a:pt x="4574282" y="19325"/>
                          <a:pt x="4363770" y="38994"/>
                          <a:pt x="4132611" y="13716"/>
                        </a:cubicBezTo>
                        <a:cubicBezTo>
                          <a:pt x="3901452" y="-11562"/>
                          <a:pt x="3795359" y="-11899"/>
                          <a:pt x="3459547" y="13716"/>
                        </a:cubicBezTo>
                        <a:cubicBezTo>
                          <a:pt x="3123735" y="39331"/>
                          <a:pt x="3000502" y="-14570"/>
                          <a:pt x="2786484" y="13716"/>
                        </a:cubicBezTo>
                        <a:cubicBezTo>
                          <a:pt x="2572466" y="42002"/>
                          <a:pt x="2424773" y="13194"/>
                          <a:pt x="2160535" y="13716"/>
                        </a:cubicBezTo>
                        <a:cubicBezTo>
                          <a:pt x="1896297" y="14238"/>
                          <a:pt x="1673486" y="-11129"/>
                          <a:pt x="1393242" y="13716"/>
                        </a:cubicBezTo>
                        <a:cubicBezTo>
                          <a:pt x="1112998" y="38561"/>
                          <a:pt x="887393" y="34550"/>
                          <a:pt x="625949" y="13716"/>
                        </a:cubicBezTo>
                        <a:cubicBezTo>
                          <a:pt x="364505" y="-7118"/>
                          <a:pt x="251092" y="15069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Managed Grafana</a:t>
            </a:r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Amazon Managed Grafana is a fully managed service for Grafana, a popular open source analytics platform that lets you query, visualize, and alert on metrics, logs, and traces.</a:t>
            </a:r>
          </a:p>
          <a:p>
            <a:pPr mar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900"/>
            </a:br>
            <a:r>
              <a:rPr lang="en-US" sz="900">
                <a:highlight>
                  <a:srgbClr val="FFFFFF"/>
                </a:highlight>
              </a:rPr>
              <a:t>Grafana is a multi-platform open source analytics and interactive visualization web application. It provides charts, graphs, and alerts for the web when connected to supported data sources.</a:t>
            </a:r>
            <a:endParaRPr lang="en-US"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202" y="2128225"/>
            <a:ext cx="8188452" cy="2149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31889-69B4-3463-EB73-9A8C8FEB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Grafana view example</a:t>
            </a:r>
          </a:p>
        </p:txBody>
      </p:sp>
      <p:pic>
        <p:nvPicPr>
          <p:cNvPr id="1026" name="Picture 2" descr="Grafana | Query, visualize, alerting observability platform">
            <a:extLst>
              <a:ext uri="{FF2B5EF4-FFF2-40B4-BE49-F238E27FC236}">
                <a16:creationId xmlns:a16="http://schemas.microsoft.com/office/drawing/2014/main" id="{2B5A4C8D-E643-55C6-E892-02678AEA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9455" y="1256420"/>
            <a:ext cx="5885088" cy="32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452002" cy="150647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42925" y="382190"/>
            <a:ext cx="5736930" cy="557213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Using Amazon Managed Grafana to troubleshoot a serverless application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1711" y="1554480"/>
            <a:ext cx="7371670" cy="3096101"/>
          </a:xfrm>
          <a:prstGeom prst="rect">
            <a:avLst/>
          </a:prstGeom>
          <a:noFill/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4708478"/>
            <a:ext cx="5163684" cy="43502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83</Words>
  <Application>Microsoft Macintosh PowerPoint</Application>
  <PresentationFormat>On-screen Show (16:9)</PresentationFormat>
  <Paragraphs>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Grafana</vt:lpstr>
      <vt:lpstr>Amazon Managed Grafana</vt:lpstr>
      <vt:lpstr>Grafana view example</vt:lpstr>
      <vt:lpstr>Using Amazon Managed Grafana to troubleshoot a serverless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Managed Grafana</dc:title>
  <cp:lastModifiedBy>Ilya Chakun</cp:lastModifiedBy>
  <cp:revision>3</cp:revision>
  <dcterms:modified xsi:type="dcterms:W3CDTF">2024-01-14T14:55:17Z</dcterms:modified>
</cp:coreProperties>
</file>