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F07C-11AD-92EF-345E-7AC14EC0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8593C-767A-8FD6-9436-4CF98662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8524-FA1E-F507-0A2A-DF0451A3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F077-BE38-427A-A27D-929FF118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FDA-234E-11F2-1AF0-E11365C7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8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DC16-EFA8-F736-5938-5CBCA07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2EBB-4243-AC1A-3C53-219D70F7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14B8-FF9A-32C3-B0B7-F8C325F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8A3B-919C-6A1A-4EE9-0A10A82A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73E2-7F4E-2FE3-D03F-C3CF18D8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58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F111F-1EE2-554A-E1FC-72A1980B3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5D290-DEA8-120B-4507-F06C43DD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145-8E78-BE0F-AB67-C8CF7B19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6664-1078-4C21-2A5F-B1DF583C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F0D8-F1C4-0E3A-D280-B4FDC051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3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5F27-5EE4-477D-A8A6-739631F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1824-47A9-5654-849D-8D35A398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EA1-156F-EC77-B07F-5875C1C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E9E8-61E7-2ECF-1D8D-41F49C06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02D6-706E-2FE0-2826-3F71DD0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52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9161-EA5C-673A-A716-C3B49C24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87A1-2B2B-1A6D-EEFE-B99279CF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C28D-9C6B-3901-7018-F334C6B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B0A5-18ED-E425-6684-C5B9048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2A55-38BC-5E31-2018-5D661E1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4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FD5-5F71-C97F-C329-97E1062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5A77-A77C-8EB3-C189-CA8F164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39EC-8264-FD77-734D-2185F094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4E9D-C547-DB05-A919-B7F90625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C2AF-ADAB-A975-D01E-02A6A1F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830A-41A9-44A2-2236-C7DBF81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9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C69-232F-1D4F-A859-9FABECB5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CBDC-AE15-B4D5-FA4C-115CA27D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CB904-587C-DBCC-DE9A-3934F397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CD6A0-EEAE-B728-4D99-49C566140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8C03C-AB85-3993-05AF-67699B5DE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0F922-3C5E-7D77-BBC9-C7A9BA3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27868-F3E7-E954-6ADA-2DCDB755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28D0F-8444-A241-DB49-AB5578D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2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C3C9-30F4-12BA-EFB7-01ADA6F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AACCC-E67B-1129-497C-64336A44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FEC87-01A4-9AEC-9BEE-8235707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8E9AE-EB00-6344-B3E3-3CDAB869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285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8681D-F78E-3BF3-C158-12986B6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86537-3180-9449-5EFD-6B4061B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1E0C-4686-5DEB-F677-186BB41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10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A2D-36F8-2CAA-0339-97D4E7F4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E154-2C34-1183-9196-987E7415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A45E9-0FF0-18FC-63B8-31D0784A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3308-23A8-3098-229F-F87256F3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68FF-ED66-FAB5-0365-AA0E4F56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3994-F3AD-C27E-7E5C-8706A8C7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45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7A60-D951-0A1B-A06D-0F83782F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A3C4E-F94A-793C-0A40-A399684F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0B9A-B3C8-D4D4-15F0-3C6703BD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1585-F054-1855-F4B0-1093D688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C51B0-A897-3A60-BE12-67D1029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CBC-C599-06A3-0777-D26F5060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991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747E9-5239-542F-0DC9-BCB918D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BEDE-B68F-2F91-8BAE-F10DD76C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FCE2-A77B-D8A6-E115-0ADBF28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2703-D160-4549-8A37-25B3C492B78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9AB8-184D-CC90-3D11-2887F7731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D28B-C3FC-4F28-FA64-E1B831369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6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F36-C5D2-84FE-9286-C9FDC99B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AWS Simple Workflow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EA580-C30D-D829-E196-6393B552B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SWF</a:t>
            </a:r>
          </a:p>
        </p:txBody>
      </p:sp>
    </p:spTree>
    <p:extLst>
      <p:ext uri="{BB962C8B-B14F-4D97-AF65-F5344CB8AC3E}">
        <p14:creationId xmlns:p14="http://schemas.microsoft.com/office/powerpoint/2010/main" val="17667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Simple Workflow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Simple Workflow Service</dc:title>
  <dc:creator>Ilya Chakun</dc:creator>
  <cp:lastModifiedBy>Ilya Chakun</cp:lastModifiedBy>
  <cp:revision>1</cp:revision>
  <dcterms:created xsi:type="dcterms:W3CDTF">2024-01-16T17:16:34Z</dcterms:created>
  <dcterms:modified xsi:type="dcterms:W3CDTF">2024-01-16T17:16:53Z</dcterms:modified>
</cp:coreProperties>
</file>