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F42B-8790-2A29-C8A5-36373A8D5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77801-F3F4-6BA1-4495-C4644C23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7BDB-AC22-DB58-ED32-2B5945D6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6AB5-F980-3E4C-54F7-7D6FDC9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AFE8-8A6C-3527-D93E-9F7208F5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06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8948-5D2B-6C45-607A-96C35B16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66CA1-8AAA-B5A4-6F1B-854B6F0B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2CDA-19B0-2187-0A49-A8F59FF2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D206-1729-5A26-2415-969542F6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5576-D575-9897-EB6F-98DF1D1E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660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E2E39-C4A8-5B1D-3583-A36DF2196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0D631-B14B-F442-D209-1ACE4181E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5EB9-85F6-C3C1-1093-67EBA6B5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E1D2-B1BE-C0BF-3E4F-EF8493AC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8252-4BD4-0238-9C65-373B099F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699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9AF5-0121-FFAF-4A6F-24E6AA9E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0B3C-DEEA-98A2-E8CF-DA0B1434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8F67-34FE-2B36-B07F-18543754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5B60A-D9D5-A819-6414-D078E8FD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FF5B-CDC4-9786-5A49-6B614CAF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441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AC64-960F-FF21-7A40-B33918D5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15DD-3EAA-D64F-4F42-C72ABE30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B4EE-DA15-F772-2A8B-33C0A22D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BDE8-6D7E-924E-33FA-9DEB331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EA1F-ACCD-733B-A720-EDC72571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975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1174-D33A-9F07-1FE8-5ED83C66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9A03-5D37-7B6E-2265-3CEA062BA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D9E8-E87A-320A-2A91-623DAE9F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4C140-ECC0-9982-D4DF-2EDE6D96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76311-982E-DA7A-072A-FB8B24E8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1F9F-A1C2-FBF7-4779-08EDBE0E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32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FC18-CE50-F68D-3AD5-F4D8507A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C48FF-0320-660D-0E93-3A75FD41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48C61-FC57-473F-679B-07116B6B2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B2A25-5DA1-383F-D7DD-08A016C19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9BA6E-E4B1-C443-1B41-697F316C0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F128A-1228-0522-4575-09925CAB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87C04-71A9-0596-2E47-2861F43E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CCE2F-B3CB-7FEF-FD0A-970F5C8B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3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77D7-8E46-12ED-9242-3028A4DF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CC9A2-54DB-0882-77EA-03B61145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EA81-8C6A-65AF-F29B-0DDAC6D2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F524E-0E2E-C062-56AB-FD5C159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634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8D867-429F-01B6-E1AE-A7D6368A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EFFDC-F4B1-071C-D922-4602E319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12B12-5094-6611-3CCF-88D44862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143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87CD-EFE1-17F4-0A99-18665F63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BF79-94E0-AED2-494F-7CCB61DE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C61D-F297-74F6-45F4-EE03EA3B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F8276-18BA-DEDC-7DC4-39711570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8F79E-5AC0-936E-A232-210A8EA8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9BCDA-05A8-1101-AF4C-C4751F36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244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7A83-3CB8-5C37-6BC2-6D9889B3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F8780-74F6-B901-2858-FDB6A084C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FE86-D4B6-2B0D-D728-8FE4B38AE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D61AC-D19D-3D89-E7BA-661F4B41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58867-FC2A-2FFE-92F1-A31142EB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E76CD-2617-BA8E-A060-40FDA16D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6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EFABC-0ABE-C089-9A91-7AE2E5D6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D60C-BE46-9190-792B-92B463DD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0C9B-1ECE-EF88-273F-3D6B5394B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4620-7EF3-D94F-84EB-45ACC6DFE0C5}" type="datetimeFigureOut">
              <a:rPr lang="en-CH" smtClean="0"/>
              <a:t>16.01.2024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5428-14F9-847B-AD80-C94B9A41F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5DDD-61B0-1CD3-A82D-32790021E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F8B6-6B14-D542-A48F-419C4CEEB0D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4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827F-0C82-54E0-EF17-780C64ACA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AWS Step Functions</a:t>
            </a:r>
          </a:p>
        </p:txBody>
      </p:sp>
    </p:spTree>
    <p:extLst>
      <p:ext uri="{BB962C8B-B14F-4D97-AF65-F5344CB8AC3E}">
        <p14:creationId xmlns:p14="http://schemas.microsoft.com/office/powerpoint/2010/main" val="349726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AWS Step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Step Functions</dc:title>
  <dc:creator>Ilya Chakun</dc:creator>
  <cp:lastModifiedBy>Ilya Chakun</cp:lastModifiedBy>
  <cp:revision>1</cp:revision>
  <dcterms:created xsi:type="dcterms:W3CDTF">2024-01-16T17:17:07Z</dcterms:created>
  <dcterms:modified xsi:type="dcterms:W3CDTF">2024-01-16T17:17:23Z</dcterms:modified>
</cp:coreProperties>
</file>