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Economica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67BCC8-5AB4-46B3-B06A-FA777DE8C132}">
  <a:tblStyle styleId="{4C67BCC8-5AB4-46B3-B06A-FA777DE8C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Economica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Economica-italic.fntdata"/><Relationship Id="rId12" Type="http://schemas.openxmlformats.org/officeDocument/2006/relationships/slide" Target="slides/slide5.xml"/><Relationship Id="rId34" Type="http://schemas.openxmlformats.org/officeDocument/2006/relationships/font" Target="fonts/Economica-bold.fntdata"/><Relationship Id="rId15" Type="http://schemas.openxmlformats.org/officeDocument/2006/relationships/slide" Target="slides/slide8.xml"/><Relationship Id="rId37" Type="http://schemas.openxmlformats.org/officeDocument/2006/relationships/font" Target="fonts/OpenSans-regular.fntdata"/><Relationship Id="rId14" Type="http://schemas.openxmlformats.org/officeDocument/2006/relationships/slide" Target="slides/slide7.xml"/><Relationship Id="rId36" Type="http://schemas.openxmlformats.org/officeDocument/2006/relationships/font" Target="fonts/Economica-boldItalic.fntdata"/><Relationship Id="rId17" Type="http://schemas.openxmlformats.org/officeDocument/2006/relationships/slide" Target="slides/slide10.xml"/><Relationship Id="rId39" Type="http://schemas.openxmlformats.org/officeDocument/2006/relationships/font" Target="fonts/OpenSans-italic.fntdata"/><Relationship Id="rId16" Type="http://schemas.openxmlformats.org/officeDocument/2006/relationships/slide" Target="slides/slide9.xml"/><Relationship Id="rId38" Type="http://schemas.openxmlformats.org/officeDocument/2006/relationships/font" Target="fonts/Open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d79ab2840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8d79ab2840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d79ab284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d79ab284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d79ab284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d79ab284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d79ab284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d79ab284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d79ab284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d79ab284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d79ab284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d79ab284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8d79ab284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8d79ab284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d79ab284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d79ab284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d79ab284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d79ab284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d79ab284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d79ab284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d79ab284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d79ab284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d79ab284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d79ab284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8d79ab2840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8d79ab2840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79ab284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d79ab284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d79ab284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d79ab284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d79ab284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d79ab284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d79ab284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d79ab284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79ab2840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8d79ab2840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79ab284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d79ab284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d79ab2840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8d79ab2840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8d79ab2840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79ab2840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8d79ab2840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d79ab2840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8d79ab2840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d79ab2840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8d79ab2840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d79ab2840_0_2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8d79ab2840_0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628650" y="145769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Caching strategies: Write Through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628650" y="873285"/>
            <a:ext cx="82113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Through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When using a write-through strategy, the cache is updated whenever a new write or update is made to the underlying database.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Allows cache data to remain up to date.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can add wait time to write operations in your application.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Without a TTL you can end up with a lot of cached data that is never read.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899" y="2866538"/>
            <a:ext cx="5656200" cy="21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628650" y="74000"/>
            <a:ext cx="7886700" cy="100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Caching strategies: Read Through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Caching strategies: Write Back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938" y="1080500"/>
            <a:ext cx="5176125" cy="16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938" y="2920325"/>
            <a:ext cx="5176125" cy="20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Scaling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Cluster Mode Disabled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Vertical 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 up/down node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Minimal downtime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Horizontal 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add/remove replica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725" y="1215594"/>
            <a:ext cx="2782100" cy="3570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Scaling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436250" y="1361825"/>
            <a:ext cx="442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Cluster Mode Enabled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Vertical Scaling (Online)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 up/down node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downtime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Horizontal scaling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partitioning across shards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add/remove/rebalance shards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450" y="1361819"/>
            <a:ext cx="3976750" cy="271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673050" y="66624"/>
            <a:ext cx="7886700" cy="480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Online vs Offline mode comparison</a:t>
            </a:r>
            <a:endParaRPr/>
          </a:p>
        </p:txBody>
      </p:sp>
      <p:graphicFrame>
        <p:nvGraphicFramePr>
          <p:cNvPr id="223" name="Google Shape;223;p41"/>
          <p:cNvGraphicFramePr/>
          <p:nvPr/>
        </p:nvGraphicFramePr>
        <p:xfrm>
          <a:off x="349350" y="702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{4C67BCC8-5AB4-46B3-B06A-FA777DE8C132}</a:tableStyleId>
              </a:tblPr>
              <a:tblGrid>
                <a:gridCol w="5536275"/>
                <a:gridCol w="1418650"/>
                <a:gridCol w="1490375"/>
              </a:tblGrid>
              <a:tr h="60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Online Mode (no downtime)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Offline Mode (downtime)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Cluster availability during scaling 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scale out scale in rebalance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scale up down (change node type)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upgrade engine version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specify the number of replica nodes in each shard independently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specify the keyspace for shards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independently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 Replication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Cluster Mode Disabled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shart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0-5 replicas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 replicas &amp; primary fail -&gt; total data loss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 Az supported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scaling</a:t>
            </a:r>
            <a:endParaRPr/>
          </a:p>
        </p:txBody>
      </p:sp>
      <p:sp>
        <p:nvSpPr>
          <p:cNvPr id="230" name="Google Shape;230;p4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Cluster Model Enabled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 to 500 shards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0-5 replicas per shard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 replicas &amp; primary fail -&gt; total data loss in That shard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 az required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partitioning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Memcached architecture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628650" y="1369225"/>
            <a:ext cx="40263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Memcached cluster is generally placed in private subnet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Accessed from EC2 instance placed in a public subnet in a VPC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Allows access only from EC2 network (apps should be hosted on whitelisted EC2 instances)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Whitelist using security groups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Up to 20 nodes per cluster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is distributed across the available nodes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Replicas are not supported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Node failure = data loss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Nodes can be deployed as Multi-AZ (to reduce data loss)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075" y="1268044"/>
            <a:ext cx="3745368" cy="3570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Memcached Scaling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Vertical scaling not supported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can resize by creating a new cluster and migrating your application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Horizontal scaling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allows you to partition your data across multiple nodes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up to 20 nodes per cluster and 100 nodes per region (soft limit) 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 need to change endpoints post scaling (if you use auto -discovery)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must re -map at least some of your keyspace post scaling (evenly spread cache keys across all nodes)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521" y="1339521"/>
            <a:ext cx="3462375" cy="11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628650" y="155449"/>
            <a:ext cx="7886700" cy="784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Cache take away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26600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ElastiCache is a web service that makes it easy to deploy and run Memcached or Redis protocol-compliant server nodes in the cloud.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ElastiCache EC2 nodes cannot be accessed from the Internet, nor can they be accessed by EC2 instances in other VPCs.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Can be on-demand or reserved instances too (but not Spot instances).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Each node runs an instance of the Memcached or Redis protocol-compliant service and has its own DNS name and port.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5"/>
          <p:cNvSpPr txBox="1"/>
          <p:nvPr>
            <p:ph idx="2" type="body"/>
          </p:nvPr>
        </p:nvSpPr>
        <p:spPr>
          <a:xfrm>
            <a:off x="4229525" y="1162026"/>
            <a:ext cx="4747500" cy="386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Memcached – simplest model, can run large nodes with multiple cores/threads, can be scaled in and out, can cache objects such as DBs.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Scales out/in (horizontally) by adding/removing nodes.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Scales up/down (vertically) by changing the node family/type.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Does not support multi-AZ failover or replication.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Does not support snapshots.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You can place nodes in different AZs.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Redis – complex model, supports encryption, master / slave replication, cross AZ (HA), automatic failover and backup/restore.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Redis is not multi-threaded.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Scales by adding shards, not nodes.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Supports master / slave replication and multi-AZ for cross-AZ redundancy.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AutoNum type="alphaLcPeriod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Supports automatic failover and backup/restore.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 Cache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25" y="396600"/>
            <a:ext cx="77819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343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962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581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50" y="583000"/>
            <a:ext cx="788670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438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Amazon ElastiCache</a:t>
            </a:r>
            <a:endParaRPr sz="2400"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471500" y="1026925"/>
            <a:ext cx="4043400" cy="3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Amazon ElastiCache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is a web service that makes it easy to set up, manage, and scale a distributed in-memory data store or cache environment in the cloud. It provides a high-performance, scalable, and cost-effective caching solution. At the same time, it helps remove the complexity associated with deploying and managing a distributed cache environment.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Fully managed implementations of two popular in-memory data stores – Redis and Memcached.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in-memory caching provided by ElastiCache can be used to significantly improve latency and throughput for many read-heavy application workloads or compute-intensive workloads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Best for scenarios where the DB load is based on Online Analytics Processing (OLAP) transactions.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Helps reduce load off of databases for read intensive workload.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900" y="1369218"/>
            <a:ext cx="4400551" cy="2283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 Use cases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628650" y="1339625"/>
            <a:ext cx="69645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Apps requiring sub-millisecond latency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Real-time analytics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Gaming leaderboards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Session stores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Chat apps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Streaming media apps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 queques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ElastiCache Solution Architecture - DB Cache</a:t>
            </a:r>
            <a:endParaRPr sz="2400"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77025" y="1369219"/>
            <a:ext cx="3273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Applications queries ElastiCache, if not available, get from RDS and store in ElastiCache.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Helps relieve load in 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Cache must have an invalidation strategy to make sure only the most current data is used in there.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510" y="1369219"/>
            <a:ext cx="4427700" cy="30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ElastiCache Solution Architecture – User Session Store</a:t>
            </a:r>
            <a:endParaRPr sz="2400"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515888" y="1347889"/>
            <a:ext cx="29148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User logs into any of the application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application writes the session data into ElastiCache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user hits another instance of our application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instance retrieves the data and the user is already logged in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6388" y="1369219"/>
            <a:ext cx="4426500" cy="30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628650" y="1776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Two types of ElastiCache engine: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532425" y="937300"/>
            <a:ext cx="3886200" cy="26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Memcached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– simplest model, can run large nodes with multiple cores/threads, can be scaled in and out, can cache objects such as DBs.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Multi-node for partitioning of data (sharding)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 high availability (replication)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Non persistent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No backup and restore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Multi-threaded architecture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Does not support encryption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4"/>
          <p:cNvSpPr txBox="1"/>
          <p:nvPr>
            <p:ph idx="2" type="body"/>
          </p:nvPr>
        </p:nvSpPr>
        <p:spPr>
          <a:xfrm>
            <a:off x="4649725" y="1051025"/>
            <a:ext cx="4134900" cy="22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– complex model, supports encryption, master / slave replication, cross AZ (HA), automatic failover and backup/restore.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Multi AZ with Auto-Failover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Read Replicas to scale reads and have high availability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Durability using AOF persistence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Backup and restore features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Encryption in transit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653560"/>
            <a:ext cx="2674852" cy="90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9724" y="3653560"/>
            <a:ext cx="2657705" cy="87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628650" y="273844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/>
              <a:t>Use cases</a:t>
            </a:r>
            <a:endParaRPr sz="2400"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471500" y="1026924"/>
            <a:ext cx="29148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Memcached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Cache the contents of a DB.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Cache data from dynamically generated web pages.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Transient session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High frequency counters for admission control in high volume web apps.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5277650" y="1026923"/>
            <a:ext cx="29148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Redis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Gaming Leaderboards are computationally complex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Redis Sorted sets guarantee both uniqueness and element ordering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Each time a new element added, it’s ranked in real time, then added in correct order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562" y="3089502"/>
            <a:ext cx="5211674" cy="1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628650" y="103619"/>
            <a:ext cx="78867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Caching strategies: Lazy Loading (</a:t>
            </a:r>
            <a:r>
              <a:rPr b="1" lang="en" sz="1800">
                <a:solidFill>
                  <a:srgbClr val="1619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Cache-Aside</a:t>
            </a:r>
            <a:r>
              <a:rPr b="1" lang="en" sz="1700">
                <a:solidFill>
                  <a:srgbClr val="090A0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628650" y="831125"/>
            <a:ext cx="8204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None/>
            </a:pPr>
            <a:r>
              <a:rPr lang="en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Lazy Loading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Loads the data into the cache only when necessary (if a cache miss occurs).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Lazy loading avoids filling up the cache with data that won’t be requested.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If requested data is in the cache, ElastiCache returns the data to the application.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If the data is not in the cache or has expired, ElastiCache returns a null.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application then fetches the data from the database and writes the data received into the cache so that it is available for next time.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 in the cache can become stale if Lazy Loading is implemented without other strategies (such as TTL).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143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197" y="3311212"/>
            <a:ext cx="5349300" cy="1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