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8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3672d99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3672d99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f3672d99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f3672d99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f3672d99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f3672d99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f3672d99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f3672d99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f3672d99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f3672d99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f3672d99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f3672d99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f3672d99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f3672d99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6" name="Google Shape;116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3" name="Google Shape;123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AWS Global Accelerator</a:t>
            </a:r>
            <a:endParaRPr sz="1800"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212375" y="1369225"/>
            <a:ext cx="53490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AWS Global Accelerator is a service that improves the availability and performance of applications with local or global users.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It provides </a:t>
            </a:r>
            <a:r>
              <a:rPr b="1" lang="en" sz="1100" u="sng">
                <a:latin typeface="Arial"/>
                <a:ea typeface="Arial"/>
                <a:cs typeface="Arial"/>
                <a:sym typeface="Arial"/>
              </a:rPr>
              <a:t>static IP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addresses that act as a </a:t>
            </a:r>
            <a:r>
              <a:rPr b="1" lang="en" sz="1100" u="sng">
                <a:latin typeface="Arial"/>
                <a:ea typeface="Arial"/>
                <a:cs typeface="Arial"/>
                <a:sym typeface="Arial"/>
              </a:rPr>
              <a:t>fixed entry point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application endpoints in a single or multiple AWS Regions, such as Application Load Balancers, Network Load Balancers or EC2 instances.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Uses the AWS global network to optimize the path from users to applications, improving the performance of TCP and UDP traffic.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AWS Global Accelerator continually monitors the health of application endpoints and will detect an unhealthy endpoint and redirect traffic to healthy endpoints in less than 1 minute.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775" y="1420444"/>
            <a:ext cx="3277825" cy="14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Unicast IP vs Anycast IP</a:t>
            </a:r>
            <a:endParaRPr sz="1800"/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212375" y="1369225"/>
            <a:ext cx="51321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Unicast IP: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one server holds one IP address.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Anycast IP: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all servers hold the same IP address and the client is routed to the nearest one.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300" y="1028619"/>
            <a:ext cx="2468047" cy="357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AWS Global Accelerator</a:t>
            </a:r>
            <a:endParaRPr sz="1800"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212375" y="1369225"/>
            <a:ext cx="53490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Leverage the AWS internal network to route to your application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2 Anycast IP are created for your application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Anycast IP send traffic directly to Edge Locations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Edge locations send the traffic to your application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800" y="1403776"/>
            <a:ext cx="3647099" cy="22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AWS Global Accelerator</a:t>
            </a:r>
            <a:endParaRPr sz="1800"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212375" y="1369225"/>
            <a:ext cx="71496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Works with Elastic IP, EC2 instances, ALB, NLB, public or private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Consistent Performance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Intelligent routing to lowest latency and fast regional failover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No issue with client cache (because the IP doesn’t change)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Internal AWS network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Health Checks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Global Accelerator performs a health check of your applications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Helps make your application global (failover less than 1 minute for unhealthy)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Great for disaster recovery (thanks to the health checks)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Security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only 2 external IP need to be whitelisted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DDoS protection thanks to AWS Shield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AWS Global Accelerator vs CloudFront</a:t>
            </a:r>
            <a:endParaRPr sz="1800"/>
          </a:p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212375" y="1369225"/>
            <a:ext cx="68493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They both use the AWS global network and its edge locations around the world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Both services integrate with AWS Shield for DDoS protection.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CloudFront 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Improves performance for both cacheable content (such as images and videos)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Dynamic content (such as API acceleration and dynamic site delivery)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Content is served at the edge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Global Accelerator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Improves performance for a wide range of applications over TCP or UDP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Proxying packets at the edge to applications running in one or more AWS Regions.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Good fit for non-HTTP use cases, such as gaming (UDP), IoT (MQTT), or Voice over IP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Good for HTTP use cases that require static IP addresses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Good for HTTP use cases that required deterministic, fast regional failover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AWS Global Accelerator vs CloudFront</a:t>
            </a:r>
            <a:endParaRPr sz="1800"/>
          </a:p>
        </p:txBody>
      </p:sp>
      <p:pic>
        <p:nvPicPr>
          <p:cNvPr id="169" name="Google Shape;1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38" y="1220400"/>
            <a:ext cx="7648526" cy="30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AWS Global Accelerator use cases </a:t>
            </a:r>
            <a:endParaRPr sz="1800"/>
          </a:p>
        </p:txBody>
      </p:sp>
      <p:sp>
        <p:nvSpPr>
          <p:cNvPr id="175" name="Google Shape;175;p35"/>
          <p:cNvSpPr txBox="1"/>
          <p:nvPr>
            <p:ph idx="1" type="body"/>
          </p:nvPr>
        </p:nvSpPr>
        <p:spPr>
          <a:xfrm>
            <a:off x="212375" y="1369225"/>
            <a:ext cx="68493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Scale for increased application utilization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Acceleration for latency-sensitive applications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Disaster recovery and multi-Region resiliency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Protect your applications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Improve performance for VoIP or online gaming applications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