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6"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f35b54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5f35b548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35b548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5f35b548e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f35b548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5f35b548e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f35b548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5f35b548e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35b548e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5f35b548e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35b548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5f35b548e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Amazon Inspector</a:t>
            </a:r>
            <a:endParaRPr sz="1800">
              <a:latin typeface="Economica"/>
              <a:ea typeface="Economica"/>
              <a:cs typeface="Economica"/>
              <a:sym typeface="Economica"/>
            </a:endParaRPr>
          </a:p>
        </p:txBody>
      </p:sp>
      <p:sp>
        <p:nvSpPr>
          <p:cNvPr id="68" name="Google Shape;68;p15"/>
          <p:cNvSpPr txBox="1"/>
          <p:nvPr>
            <p:ph idx="1" type="body"/>
          </p:nvPr>
        </p:nvSpPr>
        <p:spPr>
          <a:xfrm>
            <a:off x="108900" y="1044250"/>
            <a:ext cx="51435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Amazon Inspector is an automated security assessment service that helps improve the security and compliance of applications deployed on AWS.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Amazon Inspector automatically assesses applications for exposure, vulnerabilities, and deviations from best practices.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After performing an assessment, Amazon Inspector produces a detailed list of security findings prioritized by level of severity.</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Amazon Inspector tests the network accessibility of your Amazon EC2 instances and the security state of your applications that run on those instances.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5404800" y="1103575"/>
            <a:ext cx="3604475" cy="167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Amazon Inspector</a:t>
            </a:r>
            <a:endParaRPr sz="1800"/>
          </a:p>
        </p:txBody>
      </p:sp>
      <p:sp>
        <p:nvSpPr>
          <p:cNvPr id="75" name="Google Shape;75;p16"/>
          <p:cNvSpPr txBox="1"/>
          <p:nvPr>
            <p:ph idx="1" type="body"/>
          </p:nvPr>
        </p:nvSpPr>
        <p:spPr>
          <a:xfrm>
            <a:off x="292700" y="1044250"/>
            <a:ext cx="49599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Automated Security Assessments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For EC2 instances </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Leveraging the AWS System Manager (SSM) agent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Analyze against unintended network accessibility</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Analyze the running OS against known vulnerabilities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For Containers push to Amazon ECR</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Assessment of containers as they are pushed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Reporting &amp; integration with AWS Security Hub</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Send findings to Amazon Event Bridge</a:t>
            </a:r>
            <a:endParaRPr sz="1100">
              <a:latin typeface="Arial"/>
              <a:ea typeface="Arial"/>
              <a:cs typeface="Arial"/>
              <a:sym typeface="Arial"/>
            </a:endParaRPr>
          </a:p>
        </p:txBody>
      </p:sp>
      <p:pic>
        <p:nvPicPr>
          <p:cNvPr id="76" name="Google Shape;76;p16"/>
          <p:cNvPicPr preferRelativeResize="0"/>
          <p:nvPr/>
        </p:nvPicPr>
        <p:blipFill>
          <a:blip r:embed="rId3">
            <a:alphaModFix/>
          </a:blip>
          <a:stretch>
            <a:fillRect/>
          </a:stretch>
        </p:blipFill>
        <p:spPr>
          <a:xfrm>
            <a:off x="5252400" y="951183"/>
            <a:ext cx="3427066" cy="38875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Amazon Inspector Agent</a:t>
            </a:r>
            <a:endParaRPr sz="1800">
              <a:latin typeface="Economica"/>
              <a:ea typeface="Economica"/>
              <a:cs typeface="Economica"/>
              <a:sym typeface="Economica"/>
            </a:endParaRPr>
          </a:p>
        </p:txBody>
      </p:sp>
      <p:sp>
        <p:nvSpPr>
          <p:cNvPr id="82" name="Google Shape;82;p17"/>
          <p:cNvSpPr txBox="1"/>
          <p:nvPr>
            <p:ph idx="1" type="body"/>
          </p:nvPr>
        </p:nvSpPr>
        <p:spPr>
          <a:xfrm>
            <a:off x="108900" y="1044250"/>
            <a:ext cx="51435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Amazon Inspector also offers predefined software called an agent that you can optionally install in the operating system of the EC2 instances that you want to assess.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 agent monitors the behavior of the EC2 instances, including network, file system, and process activity. It also collects a wide set of behavior and configuration data (telemetry).</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83" name="Google Shape;83;p17"/>
          <p:cNvPicPr preferRelativeResize="0"/>
          <p:nvPr/>
        </p:nvPicPr>
        <p:blipFill>
          <a:blip r:embed="rId3">
            <a:alphaModFix/>
          </a:blip>
          <a:stretch>
            <a:fillRect/>
          </a:stretch>
        </p:blipFill>
        <p:spPr>
          <a:xfrm>
            <a:off x="5404800" y="1103583"/>
            <a:ext cx="3586801" cy="2477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Rules and Packages</a:t>
            </a:r>
            <a:endParaRPr sz="1800">
              <a:latin typeface="Economica"/>
              <a:ea typeface="Economica"/>
              <a:cs typeface="Economica"/>
              <a:sym typeface="Economica"/>
            </a:endParaRPr>
          </a:p>
        </p:txBody>
      </p:sp>
      <p:sp>
        <p:nvSpPr>
          <p:cNvPr id="89" name="Google Shape;89;p18"/>
          <p:cNvSpPr txBox="1"/>
          <p:nvPr>
            <p:ph idx="1" type="body"/>
          </p:nvPr>
        </p:nvSpPr>
        <p:spPr>
          <a:xfrm>
            <a:off x="108900" y="1044250"/>
            <a:ext cx="7794900" cy="4051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You can use Amazon Inspector to assess your assessment targets (collections of AWS resources) for potential security issues and vulnerabilities.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Amazon Inspector compares the behavior and the security configuration of the assessment targets to selected security rules packages.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In the context of Amazon Inspector, a rule is a security check that Amazon Inspector performs during the assessment run.</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Amazon Inspector assessments are offered to you as pre-defined rules packages mapped to common security best practices and vulnerability definitions.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Examples </a:t>
            </a:r>
            <a:r>
              <a:rPr lang="en" sz="1100">
                <a:latin typeface="Arial"/>
                <a:ea typeface="Arial"/>
                <a:cs typeface="Arial"/>
                <a:sym typeface="Arial"/>
              </a:rPr>
              <a:t>of built-in rules include checking for access to your EC2 instances from the internet, remote root login being enabled, or vulnerable software versions installed.</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These rules are regularly updated by AWS security researchers.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An Amazon Inspector assessment can use any combination of the following rules packages: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Network assessments</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Host assessments</a:t>
            </a:r>
            <a:endParaRPr b="1"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Rules and Packages</a:t>
            </a:r>
            <a:endParaRPr sz="1800"/>
          </a:p>
        </p:txBody>
      </p:sp>
      <p:sp>
        <p:nvSpPr>
          <p:cNvPr id="95" name="Google Shape;95;p19"/>
          <p:cNvSpPr txBox="1"/>
          <p:nvPr>
            <p:ph idx="1" type="body"/>
          </p:nvPr>
        </p:nvSpPr>
        <p:spPr>
          <a:xfrm>
            <a:off x="108900" y="1044250"/>
            <a:ext cx="85701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Network assessments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Network Reachability</a:t>
            </a:r>
            <a:r>
              <a:rPr lang="en" sz="1100">
                <a:latin typeface="Arial"/>
                <a:ea typeface="Arial"/>
                <a:cs typeface="Arial"/>
                <a:sym typeface="Arial"/>
              </a:rPr>
              <a:t> – The rules in the Network Reachability package analyze your network configurations to find security vulnerabilities of your EC2 instances. The findings that Amazon Inspector generates also provide guidance about restricting access that is not secure.</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Host assessments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Common vulnerabilities and exposures</a:t>
            </a:r>
            <a:r>
              <a:rPr lang="en" sz="1100">
                <a:latin typeface="Arial"/>
                <a:ea typeface="Arial"/>
                <a:cs typeface="Arial"/>
                <a:sym typeface="Arial"/>
              </a:rPr>
              <a:t> – The rules in this package help verify whether the EC2 instances in your assessment targets are exposed to common vulnerabilities and exposures (CVEs).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Center for Internet Security (CIS) Benchmarks</a:t>
            </a:r>
            <a:r>
              <a:rPr lang="en" sz="1100">
                <a:latin typeface="Arial"/>
                <a:ea typeface="Arial"/>
                <a:cs typeface="Arial"/>
                <a:sym typeface="Arial"/>
              </a:rPr>
              <a:t> – The CIS Security Benchmarks program provides well-defined, unbiased, consensus-based industry best practices to help organizations assess and improve their security.</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Security best practices for Amazon Inspector</a:t>
            </a:r>
            <a:r>
              <a:rPr lang="en" sz="1100">
                <a:latin typeface="Arial"/>
                <a:ea typeface="Arial"/>
                <a:cs typeface="Arial"/>
                <a:sym typeface="Arial"/>
              </a:rPr>
              <a:t> – Use Amazon Inspector rules to help determine whether your systems are configured securely.</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Benefits of Inspector</a:t>
            </a:r>
            <a:endParaRPr sz="1800">
              <a:latin typeface="Economica"/>
              <a:ea typeface="Economica"/>
              <a:cs typeface="Economica"/>
              <a:sym typeface="Economica"/>
            </a:endParaRPr>
          </a:p>
        </p:txBody>
      </p:sp>
      <p:sp>
        <p:nvSpPr>
          <p:cNvPr id="101" name="Google Shape;101;p20"/>
          <p:cNvSpPr txBox="1"/>
          <p:nvPr>
            <p:ph idx="1" type="body"/>
          </p:nvPr>
        </p:nvSpPr>
        <p:spPr>
          <a:xfrm>
            <a:off x="108900" y="1044250"/>
            <a:ext cx="67446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Configuration scanning and activity monitoring engine</a:t>
            </a:r>
            <a:r>
              <a:rPr lang="en" sz="1100">
                <a:latin typeface="Arial"/>
                <a:ea typeface="Arial"/>
                <a:cs typeface="Arial"/>
                <a:sym typeface="Arial"/>
              </a:rPr>
              <a:t> – Amazon Inspector provides an agent that analyzes system and resource configuration.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Built-in content library</a:t>
            </a:r>
            <a:r>
              <a:rPr lang="en" sz="1100">
                <a:latin typeface="Arial"/>
                <a:ea typeface="Arial"/>
                <a:cs typeface="Arial"/>
                <a:sym typeface="Arial"/>
              </a:rPr>
              <a:t> – Amazon Inspector includes a built-in library of rules and reports.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Automation through an API</a:t>
            </a:r>
            <a:r>
              <a:rPr lang="en" sz="1100">
                <a:latin typeface="Arial"/>
                <a:ea typeface="Arial"/>
                <a:cs typeface="Arial"/>
                <a:sym typeface="Arial"/>
              </a:rPr>
              <a:t> – Amazon Inspector can be fully automated through an API.</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