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09.09.23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security/definition/zero-trust-model-zero-trust-netwo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13609-AAE5-70EB-5059-F37070C48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r>
              <a:rPr lang="en-GB" sz="6600" b="0" i="0" dirty="0">
                <a:effectLst/>
                <a:latin typeface="AmazonEmberBold"/>
              </a:rPr>
              <a:t>VMware Cloud on AWS</a:t>
            </a:r>
            <a:endParaRPr lang="en-CH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BD5AB-1B77-4915-175D-B8801FB53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effectLst/>
                <a:latin typeface="AmazonEmber"/>
              </a:rPr>
              <a:t>The Fastest, Safest Path for all your VMware Workloads</a:t>
            </a:r>
          </a:p>
          <a:p>
            <a:pPr algn="l"/>
            <a:endParaRPr lang="en-CH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14DACD5A-F4B8-D4C5-0DB3-E08DF8834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07AD9-239F-2025-7D2F-01DB6CBC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dirty="0"/>
              <a:t>What is V</a:t>
            </a:r>
            <a:r>
              <a:rPr lang="en-GB" dirty="0"/>
              <a:t>M</a:t>
            </a:r>
            <a:r>
              <a:rPr lang="en-CH" dirty="0"/>
              <a:t>ware?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A4EE-3528-1637-B3F7-C55B69D2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VMware is a virtualization and cloud computing software provider.</a:t>
            </a:r>
          </a:p>
          <a:p>
            <a:r>
              <a:rPr lang="en-GB" dirty="0"/>
              <a:t>Enterprise grade Virtualization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dirty="0"/>
              <a:t>With VMware server virtualization, a hypervisor is installed on the physical server to allow for multiple virtual machines (VMs) to run on the same physical server. </a:t>
            </a:r>
          </a:p>
          <a:p>
            <a:r>
              <a:rPr lang="en-GB" dirty="0"/>
              <a:t>Each VM can run its own operating system (OS), which means multiple OSes can run on one physical server.</a:t>
            </a:r>
          </a:p>
        </p:txBody>
      </p:sp>
    </p:spTree>
    <p:extLst>
      <p:ext uri="{BB962C8B-B14F-4D97-AF65-F5344CB8AC3E}">
        <p14:creationId xmlns:p14="http://schemas.microsoft.com/office/powerpoint/2010/main" val="5289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07AD9-239F-2025-7D2F-01DB6CBC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VMware?</a:t>
            </a:r>
          </a:p>
        </p:txBody>
      </p:sp>
      <p:pic>
        <p:nvPicPr>
          <p:cNvPr id="1026" name="Picture 2" descr="What is VMware? - Atlantic.Net">
            <a:extLst>
              <a:ext uri="{FF2B5EF4-FFF2-40B4-BE49-F238E27FC236}">
                <a16:creationId xmlns:a16="http://schemas.microsoft.com/office/drawing/2014/main" id="{F4CBD565-529D-8528-5483-BDDC4865D8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5907" y="1622676"/>
            <a:ext cx="8280185" cy="490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07AD9-239F-2025-7D2F-01DB6CBC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H" sz="5400"/>
              <a:t>Benefits of V</a:t>
            </a:r>
            <a:r>
              <a:rPr lang="en-GB" sz="5400"/>
              <a:t>M</a:t>
            </a:r>
            <a:r>
              <a:rPr lang="en-CH" sz="5400"/>
              <a:t>ware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A4EE-3528-1637-B3F7-C55B69D2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Arial" panose="020B0604020202020204" pitchFamily="34" charset="0"/>
              </a:rPr>
              <a:t>security based on a </a:t>
            </a:r>
            <a:r>
              <a:rPr lang="en-GB" sz="2200" b="0" i="0" u="sng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zero-trust model</a:t>
            </a:r>
            <a:r>
              <a:rPr lang="en-GB" sz="2200" b="0" i="0" dirty="0">
                <a:effectLst/>
                <a:latin typeface="Arial" panose="020B0604020202020204" pitchFamily="34" charset="0"/>
              </a:rPr>
              <a:t>, along with better security than container systems like Kubernetes;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Arial" panose="020B0604020202020204" pitchFamily="34" charset="0"/>
              </a:rPr>
              <a:t>better provisioning of applications and resources;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Arial" panose="020B0604020202020204" pitchFamily="34" charset="0"/>
              </a:rPr>
              <a:t>simplified data </a:t>
            </a:r>
            <a:r>
              <a:rPr lang="en-GB" sz="2200" b="0" i="0" dirty="0" err="1">
                <a:effectLst/>
                <a:latin typeface="Arial" panose="020B0604020202020204" pitchFamily="34" charset="0"/>
              </a:rPr>
              <a:t>center</a:t>
            </a:r>
            <a:r>
              <a:rPr lang="en-GB" sz="2200" b="0" i="0" dirty="0">
                <a:effectLst/>
                <a:latin typeface="Arial" panose="020B0604020202020204" pitchFamily="34" charset="0"/>
              </a:rPr>
              <a:t>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Arial" panose="020B0604020202020204" pitchFamily="34" charset="0"/>
              </a:rPr>
              <a:t>increased efficiency and agility of data </a:t>
            </a:r>
            <a:r>
              <a:rPr lang="en-GB" sz="2200" b="0" i="0" dirty="0" err="1">
                <a:effectLst/>
                <a:latin typeface="Arial" panose="020B0604020202020204" pitchFamily="34" charset="0"/>
              </a:rPr>
              <a:t>center</a:t>
            </a:r>
            <a:r>
              <a:rPr lang="en-GB" sz="2200" b="0" i="0" dirty="0">
                <a:effectLst/>
                <a:latin typeface="Arial" panose="020B0604020202020204" pitchFamily="34" charset="0"/>
              </a:rPr>
              <a:t> systems.</a:t>
            </a:r>
          </a:p>
        </p:txBody>
      </p:sp>
    </p:spTree>
    <p:extLst>
      <p:ext uri="{BB962C8B-B14F-4D97-AF65-F5344CB8AC3E}">
        <p14:creationId xmlns:p14="http://schemas.microsoft.com/office/powerpoint/2010/main" val="60501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4786F-36E7-57D5-CF21-D2AAE09B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VMware Cloud on AWS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402590-54B1-9E74-AE67-43C512F2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91313"/>
            <a:ext cx="10905066" cy="43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4786F-36E7-57D5-CF21-D2AAE09B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0" i="0">
                <a:effectLst/>
                <a:latin typeface="Amazon Ember"/>
              </a:rPr>
              <a:t>VMware Cloud on AWS: Use Cases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4CA8-83AD-1C04-91DC-67AC45E5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Application Migration and Modernization</a:t>
            </a:r>
            <a:r>
              <a:rPr lang="en-GB" sz="1500" b="0" i="0" dirty="0">
                <a:effectLst/>
                <a:latin typeface="Söhne"/>
              </a:rPr>
              <a:t>: Enterprises can use VMware on AWS to seamlessly migrate and modernize applications, taking advantage of AWS's scalable infrastructure while retaining the familiar VMware management framework, thus facilitating a smoother transition to the cloud with minimized downtime.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Hybrid Cloud Architecture</a:t>
            </a:r>
            <a:r>
              <a:rPr lang="en-GB" sz="1500" b="0" i="0" dirty="0">
                <a:effectLst/>
                <a:latin typeface="Söhne"/>
              </a:rPr>
              <a:t>: Organizations can build a resilient hybrid cloud architecture using VMware on AWS, creating an environment that allows for seamless workload mobility between on-premises VMware environments and the AWS cloud, therefore achieving a flexible and efficient infrastructure that meets evolving business needs.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Data </a:t>
            </a:r>
            <a:r>
              <a:rPr lang="en-GB" sz="1500" b="1" i="0" dirty="0" err="1">
                <a:effectLst/>
                <a:latin typeface="Söhne"/>
              </a:rPr>
              <a:t>Center</a:t>
            </a:r>
            <a:r>
              <a:rPr lang="en-GB" sz="1500" b="1" i="0" dirty="0">
                <a:effectLst/>
                <a:latin typeface="Söhne"/>
              </a:rPr>
              <a:t> Extension or Evacuation</a:t>
            </a:r>
            <a:r>
              <a:rPr lang="en-GB" sz="1500" b="0" i="0" dirty="0">
                <a:effectLst/>
                <a:latin typeface="Söhne"/>
              </a:rPr>
              <a:t>: Companies undergoing data </a:t>
            </a:r>
            <a:r>
              <a:rPr lang="en-GB" sz="1500" b="0" i="0" dirty="0" err="1">
                <a:effectLst/>
                <a:latin typeface="Söhne"/>
              </a:rPr>
              <a:t>center</a:t>
            </a:r>
            <a:r>
              <a:rPr lang="en-GB" sz="1500" b="0" i="0" dirty="0">
                <a:effectLst/>
                <a:latin typeface="Söhne"/>
              </a:rPr>
              <a:t> transformations can utilize VMware on AWS for data </a:t>
            </a:r>
            <a:r>
              <a:rPr lang="en-GB" sz="1500" b="0" i="0" dirty="0" err="1">
                <a:effectLst/>
                <a:latin typeface="Söhne"/>
              </a:rPr>
              <a:t>center</a:t>
            </a:r>
            <a:r>
              <a:rPr lang="en-GB" sz="1500" b="0" i="0" dirty="0">
                <a:effectLst/>
                <a:latin typeface="Söhne"/>
              </a:rPr>
              <a:t> extensions or evacuations, leveraging the solution to quickly add capacity to their existing data </a:t>
            </a:r>
            <a:r>
              <a:rPr lang="en-GB" sz="1500" b="0" i="0" dirty="0" err="1">
                <a:effectLst/>
                <a:latin typeface="Söhne"/>
              </a:rPr>
              <a:t>center</a:t>
            </a:r>
            <a:r>
              <a:rPr lang="en-GB" sz="1500" b="0" i="0" dirty="0">
                <a:effectLst/>
                <a:latin typeface="Söhne"/>
              </a:rPr>
              <a:t> or to evacuate data </a:t>
            </a:r>
            <a:r>
              <a:rPr lang="en-GB" sz="1500" b="0" i="0" dirty="0" err="1">
                <a:effectLst/>
                <a:latin typeface="Söhne"/>
              </a:rPr>
              <a:t>centers</a:t>
            </a:r>
            <a:r>
              <a:rPr lang="en-GB" sz="1500" b="0" i="0" dirty="0">
                <a:effectLst/>
                <a:latin typeface="Söhne"/>
              </a:rPr>
              <a:t> completely while maintaining operational continuity.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Disaster Recovery as a Service (</a:t>
            </a:r>
            <a:r>
              <a:rPr lang="en-GB" sz="1500" b="1" i="0" dirty="0" err="1">
                <a:effectLst/>
                <a:latin typeface="Söhne"/>
              </a:rPr>
              <a:t>DRaaS</a:t>
            </a:r>
            <a:r>
              <a:rPr lang="en-GB" sz="1500" b="1" i="0" dirty="0">
                <a:effectLst/>
                <a:latin typeface="Söhne"/>
              </a:rPr>
              <a:t>)</a:t>
            </a:r>
            <a:r>
              <a:rPr lang="en-GB" sz="1500" b="0" i="0" dirty="0">
                <a:effectLst/>
                <a:latin typeface="Söhne"/>
              </a:rPr>
              <a:t>: Businesses can implement a robust disaster recovery solution using VMware Site Recovery on AWS, ensuring business continuity with a scalable, on-demand recovery solution that allows for consistent operations and swift recovery in the event of a disaster.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effectLst/>
                <a:latin typeface="Söhne"/>
              </a:rPr>
              <a:t>Next-Generation App Development</a:t>
            </a:r>
            <a:r>
              <a:rPr lang="en-GB" sz="1500" b="0" i="0" dirty="0">
                <a:effectLst/>
                <a:latin typeface="Söhne"/>
              </a:rPr>
              <a:t>: Developers can leverage VMware on AWS for next-generation application development, utilizing VMware Tanzu on AWS to build and deploy modern apps that can scale dynamically, thus encouraging innovation and speeding up the development process through a platform that supports both containerized and traditional workloads.</a:t>
            </a:r>
          </a:p>
        </p:txBody>
      </p:sp>
    </p:spTree>
    <p:extLst>
      <p:ext uri="{BB962C8B-B14F-4D97-AF65-F5344CB8AC3E}">
        <p14:creationId xmlns:p14="http://schemas.microsoft.com/office/powerpoint/2010/main" val="360117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379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Amazon Ember</vt:lpstr>
      <vt:lpstr>AmazonEmber</vt:lpstr>
      <vt:lpstr>AmazonEmberBold</vt:lpstr>
      <vt:lpstr>Arial</vt:lpstr>
      <vt:lpstr>Calibri</vt:lpstr>
      <vt:lpstr>Calibri Light</vt:lpstr>
      <vt:lpstr>Söhne</vt:lpstr>
      <vt:lpstr>Office Theme</vt:lpstr>
      <vt:lpstr>VMware Cloud on AWS</vt:lpstr>
      <vt:lpstr>What is VMware?</vt:lpstr>
      <vt:lpstr>What is VMware?</vt:lpstr>
      <vt:lpstr>Benefits of VMware</vt:lpstr>
      <vt:lpstr>VMware Cloud on AWS</vt:lpstr>
      <vt:lpstr>VMware Cloud on AWS: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3</cp:revision>
  <dcterms:created xsi:type="dcterms:W3CDTF">2023-08-06T12:53:09Z</dcterms:created>
  <dcterms:modified xsi:type="dcterms:W3CDTF">2023-09-09T13:33:59Z</dcterms:modified>
</cp:coreProperties>
</file>