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6"/>
  </p:normalViewPr>
  <p:slideViewPr>
    <p:cSldViewPr snapToGrid="0">
      <p:cViewPr varScale="1">
        <p:scale>
          <a:sx n="199" d="100"/>
          <a:sy n="19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8F24-D0B4-93AA-4C39-C6ED6F8CF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987B2-6FC6-E65A-F8E4-B28569D3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1158-E765-AD86-D73E-7E4138FC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68F3-BA03-3180-7D32-FBC8FB3E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0D48-BFC9-5258-4E2E-7354E33C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135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065E-1968-73BE-2608-A2F35BA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9C882-1772-2D92-31CB-E88174CE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832B-D913-A61E-3258-12458EB6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B4A6-8042-E100-F5F2-440CCA6C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4F58-039E-2E60-46FF-31E3E2A2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80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26995-A642-C9D4-70CC-205FF1EC2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08B08-752A-EB8C-0389-C7389967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67D6-2D10-11A8-699B-B77849B3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B7E8-3494-B89F-C1DD-EB6A1766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D93B-D3DC-C118-34E9-57CE2917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22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DA82-D3E6-5A43-6614-7D66524B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7450-0D2A-B5E9-F8C5-35712B9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325F-BE2F-ABAB-E993-72633E0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21B3-A39A-F1BB-4305-459F9BFE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EB73-79C5-4430-F408-1C5E3627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0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2565-92C8-44D6-D01A-16F08E93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F355-53AA-A040-925E-AE4A3E7D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B719-851E-1B60-B99B-AE7728DB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E469-6676-6F02-8847-CEC2FB2E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881-3AC5-D060-7542-DCD6A539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1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393B-4F7B-90F9-3778-03B2387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087B-AD8E-1AD0-E750-100237255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8EF2A-F386-76BA-95D0-98C042EE2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4BA9F-B863-AEF9-3F41-2252A0FB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F46EF-7B1E-F6FE-BE39-0F9062FB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2153-C8A3-ECA8-FA99-F74172D1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96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F93-F23A-232C-CC8D-3C4843D0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7DD4-E735-CB34-0707-5EC32B47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66F8-2D43-1C04-4FDC-72272ADE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4D807-EA4B-8A97-0BDE-006390C55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A847-AF70-2CA4-B91B-E79FEF9BB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05330-8651-7569-36E7-E1DB6EFA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490C2-6053-9DCA-69FD-A22FFD20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85E12-630A-24CF-68FA-3620E66B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93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81DC-1B7F-1F74-0A66-DB8315C9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2208C-25DF-6644-5D4A-7D4B26F2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E7D0F-3917-D497-21CA-BC627C96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A3AA-5AFB-64E1-85B7-B2673CAA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85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9FEBB-F3D9-B87B-6331-83BDF10E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A1773-6E94-7CE7-5158-B8D4270C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772D3-086B-21E3-92F4-8FA98C90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14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82DD-E4B6-CE40-1C86-EA657BDC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DB4B-FBE2-8773-A730-41FB6EA4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ED9B3-E942-A3FB-BB86-3D58D2A1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AC76-7DCD-797F-D09D-3DC2A2F1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176B-5D52-A080-B5DF-ECC1563B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F2E51-9FA4-5916-F45E-ABE26EC8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7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02C4-BD3B-4DBF-AB32-E59F5A71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69996-4CB0-AD59-0187-91BBAC094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26B06-6DAD-7DFB-A06D-60FABE883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3DD2-A21A-8E07-18A9-4FA65E14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9EE7-13C9-A64A-6CE4-D89ECD4E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6E3A-74C8-80F7-73E1-1DEE63A5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8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AAC5D-E8DE-E52E-D42E-EB8D6E22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B9D10-89F8-2F3F-0DAE-203A0BA0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13FF-A096-7D61-6CA8-4A7D00378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3385-1E7A-4642-BF4A-8A7A9C79DE13}" type="datetimeFigureOut">
              <a:rPr lang="en-CH" smtClean="0"/>
              <a:t>08.12.2023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6FE8-DD66-F8E9-F7BD-73B7EA8F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ACAE-DF46-88CA-735F-8FA895030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F2E0-2476-5045-A606-0277754096A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16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38219A-A585-62DE-54A4-7E27A405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58" y="1005334"/>
            <a:ext cx="8287683" cy="48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0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E22CB-89B7-A467-C109-D8A5DDDD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2729"/>
            <a:ext cx="7772400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7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B74027-FC20-7720-FD8B-5A34E27F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4108"/>
            <a:ext cx="7772400" cy="40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3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F28AF-905A-CB38-CDDB-71EB0FE2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2958"/>
            <a:ext cx="7772400" cy="38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8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7D5F4-E337-E159-C401-4075F191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0796"/>
            <a:ext cx="7772400" cy="34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5DEC9-9CA8-4324-7D72-8E42157A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4631"/>
            <a:ext cx="7772400" cy="40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2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621942-B9EE-0E1C-377E-7A01D5B1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9819"/>
            <a:ext cx="7772400" cy="41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455CD-663C-3913-3988-C35DAE1D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52458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EF5E73-A999-501E-21B4-3257D2CA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59" y="1282980"/>
            <a:ext cx="7772400" cy="42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9AED9E-B5F2-EF1E-79EF-9595A8B5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56" y="986687"/>
            <a:ext cx="8997462" cy="48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4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FF8DF-A8A8-DAFF-4990-B5DB5D1A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95" y="948024"/>
            <a:ext cx="9912228" cy="49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325E98-27A5-AF15-D75E-BEEDEC8B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53" y="830312"/>
            <a:ext cx="8884494" cy="51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E30F01-4609-4B5C-C198-8759F96E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82" y="803150"/>
            <a:ext cx="9408835" cy="5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9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2A0A7C-C15C-1638-ACF7-7EDFAD75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27" y="1541652"/>
            <a:ext cx="9039345" cy="43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B7A69-917B-EA31-AE84-61194229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01" y="1464113"/>
            <a:ext cx="8642867" cy="41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2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28F10-327A-5055-8783-FAABA3D3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5636"/>
            <a:ext cx="7772400" cy="39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9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EDCEEC-21AD-A732-8E37-5E5291FA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10604"/>
            <a:ext cx="7772400" cy="463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4</cp:revision>
  <dcterms:created xsi:type="dcterms:W3CDTF">2023-12-08T12:10:49Z</dcterms:created>
  <dcterms:modified xsi:type="dcterms:W3CDTF">2023-12-08T19:53:02Z</dcterms:modified>
</cp:coreProperties>
</file>