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9F23-2AFA-1F5F-97F4-9DFF3983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484C0-CBC6-2D9E-1CB4-22695774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77D1F-8D3F-199A-28E8-18469C05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41E3-D436-9DAC-E1EA-F692A80B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4838-15E0-6BC2-8727-A10A3E0D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36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867A-7012-AA05-8A94-D068A243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D6467-C979-E93B-A3AB-A654141F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358B-22A5-3FAC-9D6F-63EDDE06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FEF4-C559-FA30-CC2B-E7FCB24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06C1-75A8-86E8-4792-F293AFC0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18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D5B4B-ADC6-372A-744B-893C93B01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FC8C8-0F1F-82BE-E955-0DE94218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EBB1-527D-B0B8-45BB-7C6CDE40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10BB-39A2-2B52-4A10-32AB7B86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91BE-A305-87A1-DDAF-992164F0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0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E0FA-6872-3616-8BC8-9D8AED11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272D-5188-F399-870F-D1D83738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C13B-2321-5640-CE5D-AEB7DFA6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FE7B-B4EC-B308-2A90-1E2250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A93E-ACBB-BD89-0A18-C5052F02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43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172B-F8B6-0528-C664-4933B271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32C3-C508-32C0-D38C-E97BF6D6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0258-8639-0E35-2F94-227FAF7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EE07-4ED2-9448-F4BB-5E208FD4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33E2-1D9A-335C-24F5-ABD4E4D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4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DA8-3335-3A71-B8B5-78306E47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DC46-664F-657F-FFFE-43B870E7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AD814-341E-CC74-B802-DCBF6752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3630A-B9B0-E06C-0096-E77CB7B6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93B2-A174-87F4-C43A-1A4D5991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916F-920D-156D-2D52-144EA32A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05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0D27-CAFB-F147-26BC-2627A4B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8CEB-61AD-A726-0884-6001E8FB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0C47C-0710-07A9-82AD-11D62BEC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E0E89-A2F2-F88C-AD27-01AB6AF0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F5B9B-8B2B-2BFD-F012-4CBC00064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97C30-5B40-F593-6BDA-CCFC9012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24D1E-1C2C-DDB5-8C22-7A37727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5EAF4-2D35-ECBA-8A87-55F1B11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54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A03-F544-1998-3DB9-2909004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4DC01-BC7B-6F58-3358-FDC73E38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DEFD-CF38-FBA3-337B-7515606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1E1F1-100C-9B43-4FA4-F911542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81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0BE22-9235-6010-EA94-E690C48C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53610-DD46-866A-0AC8-459AD00C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C21E-110B-C869-5287-D8D5A6C8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19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CEC-988A-2F3D-D2D8-9B3626F8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0843-594E-5B2D-A11B-5004D324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F8557-31E8-DF32-746B-DBF808EA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B865-DD3C-8A40-18F0-06676699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CC4F-1655-1557-D7B1-33F932D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F4248-3862-149E-DD44-5532A953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61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3BCC-0877-C06D-F3D1-2446B52B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4296-AABB-688C-B1A1-2F3FE6435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2C4DD-F07E-52C6-D099-333AFAC89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5D2B9-A03D-912A-DBC5-455B7A42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323F-540A-D221-8035-D2A7F4F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3767-B6D7-8898-213E-FEA72C9E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4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F695-CF59-3A4A-9779-BDDD544A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D0B2-C16A-C122-426A-C95AA76D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C781-BA34-B0ED-9486-D39427716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0347-5E13-9B47-B063-0A73DE90F3A0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32E7-B14F-CAF5-3977-2D64D83B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5156-35F7-8B4E-D0F9-09D332FBA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FCD5-5869-8946-86C3-F8A03DDBEE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17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A7660-3A11-9BF3-3421-49D92673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9435"/>
            <a:ext cx="7772400" cy="40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6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2AB29-9889-8485-1FF8-EDCC28B5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054"/>
            <a:ext cx="7772400" cy="3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5FCB93-E38A-733D-EAE6-83DE001A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054"/>
            <a:ext cx="7772400" cy="3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B1FF66-F725-7D79-C10D-45D03D6D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054"/>
            <a:ext cx="7772400" cy="3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BE5B7-0BC0-5913-492C-8F05DD39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054"/>
            <a:ext cx="7772400" cy="3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B639AE-8B26-547C-BE88-412D5D66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054"/>
            <a:ext cx="7772400" cy="3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2E334-D9A6-2D30-9921-07818D19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8201"/>
            <a:ext cx="7772400" cy="41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0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FFC87-C2DC-B2F6-AB13-75A0B6F5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8201"/>
            <a:ext cx="7772400" cy="41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27442-7B12-9A26-8760-E533DA1B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8201"/>
            <a:ext cx="7772400" cy="41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6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B3CE26-EF0C-820A-CA90-4E2C5EC3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67" y="0"/>
            <a:ext cx="721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6B807D-7951-7AF9-74AA-C1979E03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9015"/>
            <a:ext cx="7772400" cy="42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5EED54-5E1C-5F22-DCC4-846BA322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6697"/>
            <a:ext cx="7772400" cy="39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E0A19-CFA9-25A0-E17E-8AA67D70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4160"/>
            <a:ext cx="7772400" cy="33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626F2-1DA6-3D2A-8B20-4F6DA8C3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7272"/>
            <a:ext cx="7772400" cy="42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64D5B-5AE6-13B0-7A4F-804339AE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3116"/>
            <a:ext cx="7772400" cy="40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42CBA-7539-9941-80B8-72C23993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4829"/>
            <a:ext cx="7772400" cy="3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3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521F66-08D5-2598-0ACB-46023AE0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88320"/>
            <a:ext cx="7772400" cy="52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A06FD7-A99F-CE1F-1496-378CEC9E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7966"/>
            <a:ext cx="7772400" cy="55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3CD0F-AA20-3E75-DED6-32889662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2641"/>
            <a:ext cx="7772400" cy="3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4691-F672-D8D6-F7B0-344A99CB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8275"/>
            <a:ext cx="7772400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E3E8C-7CC7-3BBB-D3E6-922395FE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1578"/>
            <a:ext cx="7772400" cy="41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6CCC8-AC86-3488-E3AF-9789902A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6923"/>
            <a:ext cx="7772400" cy="51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4EAB5-905D-A559-F9F1-AA412589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6924"/>
            <a:ext cx="7772400" cy="31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</cp:revision>
  <dcterms:created xsi:type="dcterms:W3CDTF">2023-12-09T12:50:33Z</dcterms:created>
  <dcterms:modified xsi:type="dcterms:W3CDTF">2023-12-09T13:19:26Z</dcterms:modified>
</cp:coreProperties>
</file>