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25"/>
  </p:normalViewPr>
  <p:slideViewPr>
    <p:cSldViewPr snapToGrid="0">
      <p:cViewPr varScale="1">
        <p:scale>
          <a:sx n="148" d="100"/>
          <a:sy n="148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BAFBC-6041-4657-A05A-ACF348C82B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3A6EA7-1471-43AB-847A-10699E815574}">
      <dgm:prSet/>
      <dgm:spPr/>
      <dgm:t>
        <a:bodyPr/>
        <a:lstStyle/>
        <a:p>
          <a:pPr>
            <a:defRPr b="1"/>
          </a:pPr>
          <a:r>
            <a:rPr lang="en-CH"/>
            <a:t>Best practices:</a:t>
          </a:r>
          <a:endParaRPr lang="en-US"/>
        </a:p>
      </dgm:t>
    </dgm:pt>
    <dgm:pt modelId="{51BBEF49-0E75-4609-B75B-A0F610885306}" type="parTrans" cxnId="{81834EAD-301A-4C22-9FDB-0E31000CEA9A}">
      <dgm:prSet/>
      <dgm:spPr/>
      <dgm:t>
        <a:bodyPr/>
        <a:lstStyle/>
        <a:p>
          <a:endParaRPr lang="en-US"/>
        </a:p>
      </dgm:t>
    </dgm:pt>
    <dgm:pt modelId="{AD3A62C8-81BF-4521-B68A-0100913386B9}" type="sibTrans" cxnId="{81834EAD-301A-4C22-9FDB-0E31000CEA9A}">
      <dgm:prSet/>
      <dgm:spPr/>
      <dgm:t>
        <a:bodyPr/>
        <a:lstStyle/>
        <a:p>
          <a:endParaRPr lang="en-US"/>
        </a:p>
      </dgm:t>
    </dgm:pt>
    <dgm:pt modelId="{B901B902-161E-4F5A-B3F4-F34160F9415B}">
      <dgm:prSet/>
      <dgm:spPr/>
      <dgm:t>
        <a:bodyPr/>
        <a:lstStyle/>
        <a:p>
          <a:r>
            <a:rPr lang="en-GB"/>
            <a:t>https://github.com/aws/aws-graviton-getting-started</a:t>
          </a:r>
          <a:endParaRPr lang="en-US"/>
        </a:p>
      </dgm:t>
    </dgm:pt>
    <dgm:pt modelId="{2C837811-9CBA-4F1A-B058-21C1C6A9F8A3}" type="parTrans" cxnId="{6B14DDC5-1D5A-4DEF-ACB5-F4A4937BA47F}">
      <dgm:prSet/>
      <dgm:spPr/>
      <dgm:t>
        <a:bodyPr/>
        <a:lstStyle/>
        <a:p>
          <a:endParaRPr lang="en-US"/>
        </a:p>
      </dgm:t>
    </dgm:pt>
    <dgm:pt modelId="{DED209EB-17AF-4CC8-934D-65DAE895044B}" type="sibTrans" cxnId="{6B14DDC5-1D5A-4DEF-ACB5-F4A4937BA47F}">
      <dgm:prSet/>
      <dgm:spPr/>
      <dgm:t>
        <a:bodyPr/>
        <a:lstStyle/>
        <a:p>
          <a:endParaRPr lang="en-US"/>
        </a:p>
      </dgm:t>
    </dgm:pt>
    <dgm:pt modelId="{E3D4A2FA-FBD2-4F6C-A8FE-584DD191B894}">
      <dgm:prSet/>
      <dgm:spPr/>
      <dgm:t>
        <a:bodyPr/>
        <a:lstStyle/>
        <a:p>
          <a:pPr>
            <a:defRPr b="1"/>
          </a:pPr>
          <a:r>
            <a:rPr lang="en-CH"/>
            <a:t>Fast Start: </a:t>
          </a:r>
          <a:endParaRPr lang="en-US"/>
        </a:p>
      </dgm:t>
    </dgm:pt>
    <dgm:pt modelId="{F7EF1769-9C57-4850-8EAE-29775FE774A5}" type="parTrans" cxnId="{C04A1EB4-6FA9-4C18-98DA-F4ECDD93562B}">
      <dgm:prSet/>
      <dgm:spPr/>
      <dgm:t>
        <a:bodyPr/>
        <a:lstStyle/>
        <a:p>
          <a:endParaRPr lang="en-US"/>
        </a:p>
      </dgm:t>
    </dgm:pt>
    <dgm:pt modelId="{93FE3587-1FAD-433C-9B38-6D8C794A4053}" type="sibTrans" cxnId="{C04A1EB4-6FA9-4C18-98DA-F4ECDD93562B}">
      <dgm:prSet/>
      <dgm:spPr/>
      <dgm:t>
        <a:bodyPr/>
        <a:lstStyle/>
        <a:p>
          <a:endParaRPr lang="en-US"/>
        </a:p>
      </dgm:t>
    </dgm:pt>
    <dgm:pt modelId="{07EF1239-E77D-4802-BED8-1B788F468D45}">
      <dgm:prSet/>
      <dgm:spPr/>
      <dgm:t>
        <a:bodyPr/>
        <a:lstStyle/>
        <a:p>
          <a:r>
            <a:rPr lang="en-GB"/>
            <a:t>https://aws.amazon.com/ec2/graviton/fast-start/</a:t>
          </a:r>
          <a:endParaRPr lang="en-US"/>
        </a:p>
      </dgm:t>
    </dgm:pt>
    <dgm:pt modelId="{33E8233B-9A35-4EB9-8BC3-02783E43CC5C}" type="parTrans" cxnId="{3F0F1E4C-D246-4005-961D-4CABB8F78DB6}">
      <dgm:prSet/>
      <dgm:spPr/>
      <dgm:t>
        <a:bodyPr/>
        <a:lstStyle/>
        <a:p>
          <a:endParaRPr lang="en-US"/>
        </a:p>
      </dgm:t>
    </dgm:pt>
    <dgm:pt modelId="{47F41293-240A-48A0-962B-273D55D796B8}" type="sibTrans" cxnId="{3F0F1E4C-D246-4005-961D-4CABB8F78DB6}">
      <dgm:prSet/>
      <dgm:spPr/>
      <dgm:t>
        <a:bodyPr/>
        <a:lstStyle/>
        <a:p>
          <a:endParaRPr lang="en-US"/>
        </a:p>
      </dgm:t>
    </dgm:pt>
    <dgm:pt modelId="{E0A16F38-FFBE-40B5-B186-56D6C77338CA}" type="pres">
      <dgm:prSet presAssocID="{058BAFBC-6041-4657-A05A-ACF348C82BF3}" presName="root" presStyleCnt="0">
        <dgm:presLayoutVars>
          <dgm:dir/>
          <dgm:resizeHandles val="exact"/>
        </dgm:presLayoutVars>
      </dgm:prSet>
      <dgm:spPr/>
    </dgm:pt>
    <dgm:pt modelId="{DE0412BC-EE7C-4AAC-94D5-0E6CB37A2AD2}" type="pres">
      <dgm:prSet presAssocID="{093A6EA7-1471-43AB-847A-10699E815574}" presName="compNode" presStyleCnt="0"/>
      <dgm:spPr/>
    </dgm:pt>
    <dgm:pt modelId="{DD338BB1-4611-4752-A6BF-D511322EEE72}" type="pres">
      <dgm:prSet presAssocID="{093A6EA7-1471-43AB-847A-10699E8155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FA10F9-C9A2-4C9B-977E-DA64725899E5}" type="pres">
      <dgm:prSet presAssocID="{093A6EA7-1471-43AB-847A-10699E815574}" presName="iconSpace" presStyleCnt="0"/>
      <dgm:spPr/>
    </dgm:pt>
    <dgm:pt modelId="{D8C18783-D571-4041-BEEB-E1500E0C036F}" type="pres">
      <dgm:prSet presAssocID="{093A6EA7-1471-43AB-847A-10699E815574}" presName="parTx" presStyleLbl="revTx" presStyleIdx="0" presStyleCnt="4">
        <dgm:presLayoutVars>
          <dgm:chMax val="0"/>
          <dgm:chPref val="0"/>
        </dgm:presLayoutVars>
      </dgm:prSet>
      <dgm:spPr/>
    </dgm:pt>
    <dgm:pt modelId="{C0ACD280-C581-4592-9FF8-646749D17F46}" type="pres">
      <dgm:prSet presAssocID="{093A6EA7-1471-43AB-847A-10699E815574}" presName="txSpace" presStyleCnt="0"/>
      <dgm:spPr/>
    </dgm:pt>
    <dgm:pt modelId="{D05A4289-C736-4E9F-ACBC-57FB11BD26A3}" type="pres">
      <dgm:prSet presAssocID="{093A6EA7-1471-43AB-847A-10699E815574}" presName="desTx" presStyleLbl="revTx" presStyleIdx="1" presStyleCnt="4">
        <dgm:presLayoutVars/>
      </dgm:prSet>
      <dgm:spPr/>
    </dgm:pt>
    <dgm:pt modelId="{2B660032-9386-46C5-AB67-528B27B01468}" type="pres">
      <dgm:prSet presAssocID="{AD3A62C8-81BF-4521-B68A-0100913386B9}" presName="sibTrans" presStyleCnt="0"/>
      <dgm:spPr/>
    </dgm:pt>
    <dgm:pt modelId="{BA0D44C9-2FC0-4C48-8796-81F04B048FD1}" type="pres">
      <dgm:prSet presAssocID="{E3D4A2FA-FBD2-4F6C-A8FE-584DD191B894}" presName="compNode" presStyleCnt="0"/>
      <dgm:spPr/>
    </dgm:pt>
    <dgm:pt modelId="{B21518C0-F122-423E-97D4-F3DA94E81C5F}" type="pres">
      <dgm:prSet presAssocID="{E3D4A2FA-FBD2-4F6C-A8FE-584DD191B8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4154FC-630D-42D0-BBCC-7F4E0054852C}" type="pres">
      <dgm:prSet presAssocID="{E3D4A2FA-FBD2-4F6C-A8FE-584DD191B894}" presName="iconSpace" presStyleCnt="0"/>
      <dgm:spPr/>
    </dgm:pt>
    <dgm:pt modelId="{3311180D-8EA0-462F-BBD5-04FD2886A805}" type="pres">
      <dgm:prSet presAssocID="{E3D4A2FA-FBD2-4F6C-A8FE-584DD191B894}" presName="parTx" presStyleLbl="revTx" presStyleIdx="2" presStyleCnt="4">
        <dgm:presLayoutVars>
          <dgm:chMax val="0"/>
          <dgm:chPref val="0"/>
        </dgm:presLayoutVars>
      </dgm:prSet>
      <dgm:spPr/>
    </dgm:pt>
    <dgm:pt modelId="{F816B56D-1E1D-424E-A066-C3D20ABEA85C}" type="pres">
      <dgm:prSet presAssocID="{E3D4A2FA-FBD2-4F6C-A8FE-584DD191B894}" presName="txSpace" presStyleCnt="0"/>
      <dgm:spPr/>
    </dgm:pt>
    <dgm:pt modelId="{57740599-8A67-4F8B-921F-1A5268994FC5}" type="pres">
      <dgm:prSet presAssocID="{E3D4A2FA-FBD2-4F6C-A8FE-584DD191B894}" presName="desTx" presStyleLbl="revTx" presStyleIdx="3" presStyleCnt="4">
        <dgm:presLayoutVars/>
      </dgm:prSet>
      <dgm:spPr/>
    </dgm:pt>
  </dgm:ptLst>
  <dgm:cxnLst>
    <dgm:cxn modelId="{46BC3C25-848E-45E2-A0A6-E61781162960}" type="presOf" srcId="{058BAFBC-6041-4657-A05A-ACF348C82BF3}" destId="{E0A16F38-FFBE-40B5-B186-56D6C77338CA}" srcOrd="0" destOrd="0" presId="urn:microsoft.com/office/officeart/2018/5/layout/CenteredIconLabelDescriptionList"/>
    <dgm:cxn modelId="{3F0F1E4C-D246-4005-961D-4CABB8F78DB6}" srcId="{E3D4A2FA-FBD2-4F6C-A8FE-584DD191B894}" destId="{07EF1239-E77D-4802-BED8-1B788F468D45}" srcOrd="0" destOrd="0" parTransId="{33E8233B-9A35-4EB9-8BC3-02783E43CC5C}" sibTransId="{47F41293-240A-48A0-962B-273D55D796B8}"/>
    <dgm:cxn modelId="{6205DA68-2D85-4642-B493-5CD0699A8FC8}" type="presOf" srcId="{07EF1239-E77D-4802-BED8-1B788F468D45}" destId="{57740599-8A67-4F8B-921F-1A5268994FC5}" srcOrd="0" destOrd="0" presId="urn:microsoft.com/office/officeart/2018/5/layout/CenteredIconLabelDescriptionList"/>
    <dgm:cxn modelId="{A024A97D-3A9F-4653-9867-B2E63227C2C8}" type="presOf" srcId="{B901B902-161E-4F5A-B3F4-F34160F9415B}" destId="{D05A4289-C736-4E9F-ACBC-57FB11BD26A3}" srcOrd="0" destOrd="0" presId="urn:microsoft.com/office/officeart/2018/5/layout/CenteredIconLabelDescriptionList"/>
    <dgm:cxn modelId="{81834EAD-301A-4C22-9FDB-0E31000CEA9A}" srcId="{058BAFBC-6041-4657-A05A-ACF348C82BF3}" destId="{093A6EA7-1471-43AB-847A-10699E815574}" srcOrd="0" destOrd="0" parTransId="{51BBEF49-0E75-4609-B75B-A0F610885306}" sibTransId="{AD3A62C8-81BF-4521-B68A-0100913386B9}"/>
    <dgm:cxn modelId="{2F4770B0-B356-44A2-95DA-28EF0206973B}" type="presOf" srcId="{E3D4A2FA-FBD2-4F6C-A8FE-584DD191B894}" destId="{3311180D-8EA0-462F-BBD5-04FD2886A805}" srcOrd="0" destOrd="0" presId="urn:microsoft.com/office/officeart/2018/5/layout/CenteredIconLabelDescriptionList"/>
    <dgm:cxn modelId="{C04A1EB4-6FA9-4C18-98DA-F4ECDD93562B}" srcId="{058BAFBC-6041-4657-A05A-ACF348C82BF3}" destId="{E3D4A2FA-FBD2-4F6C-A8FE-584DD191B894}" srcOrd="1" destOrd="0" parTransId="{F7EF1769-9C57-4850-8EAE-29775FE774A5}" sibTransId="{93FE3587-1FAD-433C-9B38-6D8C794A4053}"/>
    <dgm:cxn modelId="{6B14DDC5-1D5A-4DEF-ACB5-F4A4937BA47F}" srcId="{093A6EA7-1471-43AB-847A-10699E815574}" destId="{B901B902-161E-4F5A-B3F4-F34160F9415B}" srcOrd="0" destOrd="0" parTransId="{2C837811-9CBA-4F1A-B058-21C1C6A9F8A3}" sibTransId="{DED209EB-17AF-4CC8-934D-65DAE895044B}"/>
    <dgm:cxn modelId="{BB5DBBD5-639A-45CC-B326-BD6709C7F7DF}" type="presOf" srcId="{093A6EA7-1471-43AB-847A-10699E815574}" destId="{D8C18783-D571-4041-BEEB-E1500E0C036F}" srcOrd="0" destOrd="0" presId="urn:microsoft.com/office/officeart/2018/5/layout/CenteredIconLabelDescriptionList"/>
    <dgm:cxn modelId="{449BFA34-5405-4ED7-9D0F-6AEDC6FD0475}" type="presParOf" srcId="{E0A16F38-FFBE-40B5-B186-56D6C77338CA}" destId="{DE0412BC-EE7C-4AAC-94D5-0E6CB37A2AD2}" srcOrd="0" destOrd="0" presId="urn:microsoft.com/office/officeart/2018/5/layout/CenteredIconLabelDescriptionList"/>
    <dgm:cxn modelId="{413DAA4C-7935-4AC0-85E1-8873DE625C16}" type="presParOf" srcId="{DE0412BC-EE7C-4AAC-94D5-0E6CB37A2AD2}" destId="{DD338BB1-4611-4752-A6BF-D511322EEE72}" srcOrd="0" destOrd="0" presId="urn:microsoft.com/office/officeart/2018/5/layout/CenteredIconLabelDescriptionList"/>
    <dgm:cxn modelId="{1EBC85DB-6A1B-4597-B63D-5CDF428B9E3F}" type="presParOf" srcId="{DE0412BC-EE7C-4AAC-94D5-0E6CB37A2AD2}" destId="{AFFA10F9-C9A2-4C9B-977E-DA64725899E5}" srcOrd="1" destOrd="0" presId="urn:microsoft.com/office/officeart/2018/5/layout/CenteredIconLabelDescriptionList"/>
    <dgm:cxn modelId="{E9A6E1C6-850D-4C76-B7F4-30D83E44D05F}" type="presParOf" srcId="{DE0412BC-EE7C-4AAC-94D5-0E6CB37A2AD2}" destId="{D8C18783-D571-4041-BEEB-E1500E0C036F}" srcOrd="2" destOrd="0" presId="urn:microsoft.com/office/officeart/2018/5/layout/CenteredIconLabelDescriptionList"/>
    <dgm:cxn modelId="{EBA31DB2-CFD2-4EBE-A54A-F6A4FCE86444}" type="presParOf" srcId="{DE0412BC-EE7C-4AAC-94D5-0E6CB37A2AD2}" destId="{C0ACD280-C581-4592-9FF8-646749D17F46}" srcOrd="3" destOrd="0" presId="urn:microsoft.com/office/officeart/2018/5/layout/CenteredIconLabelDescriptionList"/>
    <dgm:cxn modelId="{B483FBCA-07E0-4450-8B44-211A1C90DB2D}" type="presParOf" srcId="{DE0412BC-EE7C-4AAC-94D5-0E6CB37A2AD2}" destId="{D05A4289-C736-4E9F-ACBC-57FB11BD26A3}" srcOrd="4" destOrd="0" presId="urn:microsoft.com/office/officeart/2018/5/layout/CenteredIconLabelDescriptionList"/>
    <dgm:cxn modelId="{4D6F9F4A-BA82-4672-8C54-FFC005B8D9C4}" type="presParOf" srcId="{E0A16F38-FFBE-40B5-B186-56D6C77338CA}" destId="{2B660032-9386-46C5-AB67-528B27B01468}" srcOrd="1" destOrd="0" presId="urn:microsoft.com/office/officeart/2018/5/layout/CenteredIconLabelDescriptionList"/>
    <dgm:cxn modelId="{B53696FF-3312-4181-B3A9-F0139112C5AA}" type="presParOf" srcId="{E0A16F38-FFBE-40B5-B186-56D6C77338CA}" destId="{BA0D44C9-2FC0-4C48-8796-81F04B048FD1}" srcOrd="2" destOrd="0" presId="urn:microsoft.com/office/officeart/2018/5/layout/CenteredIconLabelDescriptionList"/>
    <dgm:cxn modelId="{FF550C6C-A38E-4197-A26B-8C221DEAA42E}" type="presParOf" srcId="{BA0D44C9-2FC0-4C48-8796-81F04B048FD1}" destId="{B21518C0-F122-423E-97D4-F3DA94E81C5F}" srcOrd="0" destOrd="0" presId="urn:microsoft.com/office/officeart/2018/5/layout/CenteredIconLabelDescriptionList"/>
    <dgm:cxn modelId="{D4992B40-EFB8-4376-A88E-9D7423F7B0A3}" type="presParOf" srcId="{BA0D44C9-2FC0-4C48-8796-81F04B048FD1}" destId="{224154FC-630D-42D0-BBCC-7F4E0054852C}" srcOrd="1" destOrd="0" presId="urn:microsoft.com/office/officeart/2018/5/layout/CenteredIconLabelDescriptionList"/>
    <dgm:cxn modelId="{F0F9CAF1-058D-46EA-A8A8-DF289B4DCD00}" type="presParOf" srcId="{BA0D44C9-2FC0-4C48-8796-81F04B048FD1}" destId="{3311180D-8EA0-462F-BBD5-04FD2886A805}" srcOrd="2" destOrd="0" presId="urn:microsoft.com/office/officeart/2018/5/layout/CenteredIconLabelDescriptionList"/>
    <dgm:cxn modelId="{537AC831-7705-4CE2-AE2C-4968D398A8E7}" type="presParOf" srcId="{BA0D44C9-2FC0-4C48-8796-81F04B048FD1}" destId="{F816B56D-1E1D-424E-A066-C3D20ABEA85C}" srcOrd="3" destOrd="0" presId="urn:microsoft.com/office/officeart/2018/5/layout/CenteredIconLabelDescriptionList"/>
    <dgm:cxn modelId="{4DE05760-AEA1-4C1D-B5A9-21BF3F4F2F95}" type="presParOf" srcId="{BA0D44C9-2FC0-4C48-8796-81F04B048FD1}" destId="{57740599-8A67-4F8B-921F-1A5268994F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8BB1-4611-4752-A6BF-D511322EEE72}">
      <dsp:nvSpPr>
        <dsp:cNvPr id="0" name=""/>
        <dsp:cNvSpPr/>
      </dsp:nvSpPr>
      <dsp:spPr>
        <a:xfrm>
          <a:off x="1963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8783-D571-4041-BEEB-E1500E0C036F}">
      <dsp:nvSpPr>
        <dsp:cNvPr id="0" name=""/>
        <dsp:cNvSpPr/>
      </dsp:nvSpPr>
      <dsp:spPr>
        <a:xfrm>
          <a:off x="559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H" sz="3600" kern="1200"/>
            <a:t>Best practices:</a:t>
          </a:r>
          <a:endParaRPr lang="en-US" sz="3600" kern="1200"/>
        </a:p>
      </dsp:txBody>
      <dsp:txXfrm>
        <a:off x="559800" y="2400444"/>
        <a:ext cx="4320000" cy="648000"/>
      </dsp:txXfrm>
    </dsp:sp>
    <dsp:sp modelId="{D05A4289-C736-4E9F-ACBC-57FB11BD26A3}">
      <dsp:nvSpPr>
        <dsp:cNvPr id="0" name=""/>
        <dsp:cNvSpPr/>
      </dsp:nvSpPr>
      <dsp:spPr>
        <a:xfrm>
          <a:off x="559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https://github.com/aws/aws-graviton-getting-started</a:t>
          </a:r>
          <a:endParaRPr lang="en-US" sz="1700" kern="1200"/>
        </a:p>
      </dsp:txBody>
      <dsp:txXfrm>
        <a:off x="559800" y="3104778"/>
        <a:ext cx="4320000" cy="479232"/>
      </dsp:txXfrm>
    </dsp:sp>
    <dsp:sp modelId="{B21518C0-F122-423E-97D4-F3DA94E81C5F}">
      <dsp:nvSpPr>
        <dsp:cNvPr id="0" name=""/>
        <dsp:cNvSpPr/>
      </dsp:nvSpPr>
      <dsp:spPr>
        <a:xfrm>
          <a:off x="7039800" y="76732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180D-8EA0-462F-BBD5-04FD2886A805}">
      <dsp:nvSpPr>
        <dsp:cNvPr id="0" name=""/>
        <dsp:cNvSpPr/>
      </dsp:nvSpPr>
      <dsp:spPr>
        <a:xfrm>
          <a:off x="5635800" y="24004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H" sz="3600" kern="1200"/>
            <a:t>Fast Start: </a:t>
          </a:r>
          <a:endParaRPr lang="en-US" sz="3600" kern="1200"/>
        </a:p>
      </dsp:txBody>
      <dsp:txXfrm>
        <a:off x="5635800" y="2400444"/>
        <a:ext cx="4320000" cy="648000"/>
      </dsp:txXfrm>
    </dsp:sp>
    <dsp:sp modelId="{57740599-8A67-4F8B-921F-1A5268994FC5}">
      <dsp:nvSpPr>
        <dsp:cNvPr id="0" name=""/>
        <dsp:cNvSpPr/>
      </dsp:nvSpPr>
      <dsp:spPr>
        <a:xfrm>
          <a:off x="5635800" y="3104778"/>
          <a:ext cx="4320000" cy="47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https://aws.amazon.com/ec2/graviton/fast-start/</a:t>
          </a:r>
          <a:endParaRPr lang="en-US" sz="1700" kern="1200"/>
        </a:p>
      </dsp:txBody>
      <dsp:txXfrm>
        <a:off x="5635800" y="3104778"/>
        <a:ext cx="4320000" cy="47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23D7-9011-DEB4-3C48-F60BEA9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ACA7-F0CF-6BCF-6FDA-B99D8C3A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6131-B25F-6939-DF66-860AFA2B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CD4AE-FED9-839E-0AB0-FC56302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A663-2F04-CD07-72E5-3B0E925B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093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992-0C83-0849-525B-DB457DB8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BF0A-0927-A7EC-9C78-790B375E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5F95-CDB6-60AB-3DE5-F709FA8E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F2D9-0DA1-E587-AE09-AD90AD7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8905-4FF4-2C04-34EA-A93E4FDC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1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FB7-7E6E-B292-2896-B4C169AAF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1BC8-7410-1F35-400D-2C4CA47C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F538-B196-142A-C44E-AEEF60D7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919E-F5B7-A22B-C0C7-6EF5459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2D14-5332-C2C8-5BF2-DFFB6063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991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0B0C-AE59-201B-BA64-A27A478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98A4-D89B-227D-A6EB-D23CCEAE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1FB4-5B8A-B515-E4A8-A1148B6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BBF7-AB0A-56C8-C9DD-6EAFB78A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8E3B-0221-399E-CC47-91B3E315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35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EA9F-058C-54BB-227B-ED876550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1F50-D27B-200B-65B7-94C40D14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2693-64FB-6734-DF27-FE1A31CD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DA97F-5BD4-E4F7-5999-EF588D54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6BED-2CCA-B47E-D69D-ADBA18A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442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2E02-FC63-914E-B5F9-1C63D4FE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FA35-F053-D84F-DBAD-D4532EB3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2DCD-2F7F-7A06-E970-A2DA1B4C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6705-F03F-B065-3E87-50C49E6F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4C98-8EBE-7EDD-2EC0-960CC22A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77D7-E61F-C4BD-3A26-7ADCF6B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0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4214-8C14-00C5-8249-1C53E715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C23F-797A-9492-6CE2-5DB63EDE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7727-1E41-C93C-6BF3-069D2530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66E7-2FAB-C9C4-CF6A-67E8877A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C36FA-676F-FE2C-DE81-EF9406ADC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9CFBD-7F83-F586-4AA3-9D46A533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D0778-A1E5-3625-F859-F540D14F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ABBC2-FDD9-B454-1491-AECF8184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79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3CD4-31EF-0C9B-8785-09E0B6E2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D9616-385C-9D46-4DD1-C428DA30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95B9-2E7C-A233-7A59-256AE48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F0818-C536-6894-433F-4DEA3DA8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51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0C5D-F850-5B13-D22D-34C6E21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BB061-099E-20B4-31F0-0D361C2A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95F7B-D425-E931-B1AD-2CEC8BAD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558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A99-1118-A774-06C3-A526511D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8BAD-4F05-9988-8FB1-170B0D8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E5AC-492A-E3C5-8C5C-3253FB3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6D68-0461-1EB7-4EF2-F5405DA8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5286-883F-24E0-1E73-42C344D8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67AA5-BA81-C7E5-D136-963E8E53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062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0526-5BF8-7342-FF07-488D8034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B39E6-A875-C64A-F532-8104D6C0A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C208-12A5-3D62-CAB1-DA7FEC944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9023-9FC8-1596-6E1E-62FD43F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5E69E-C199-C9E8-9539-AE948690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2ABA-F76E-82EA-0620-5CAF35C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5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C4B6-546D-BEF7-66AD-65B83054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5BBA-F6E6-06EF-8EBD-869F9323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9382-13CF-9CF6-AB92-FE424B5E9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B54C-6A59-334D-A08D-40F369194D5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9F0E4-3F0D-BFB7-AA3C-969A0C732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F68A-4224-6A12-80B2-F815DCE7B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2CB2-5070-7D45-957A-2FA8307A34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50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8941-2F52-99B4-60EF-34926166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6700" dirty="0">
                <a:effectLst/>
              </a:rPr>
              <a:t>AWS Graviton Processors</a:t>
            </a:r>
            <a:br>
              <a:rPr lang="en-GB" sz="6700" dirty="0">
                <a:effectLst/>
              </a:rPr>
            </a:br>
            <a:endParaRPr lang="en-CH" sz="6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73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wavy lines&#10;&#10;Description automatically generated">
            <a:extLst>
              <a:ext uri="{FF2B5EF4-FFF2-40B4-BE49-F238E27FC236}">
                <a16:creationId xmlns:a16="http://schemas.microsoft.com/office/drawing/2014/main" id="{A244B27E-A54A-8D17-FF2C-0B87227A3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D5E1F-9452-575D-D1A4-EA51A62A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</a:rPr>
              <a:t>AWS Graviton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341C4-22C8-E1A6-4D73-9F5242B0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0989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908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09F4F-1D38-8404-6E07-CBAE2C2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200" b="1" i="0">
                <a:effectLst/>
                <a:latin typeface="Söhne"/>
              </a:rPr>
              <a:t>Introduction to AWS Graviton Processors</a:t>
            </a:r>
            <a:endParaRPr lang="en-CH" sz="4200"/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F4AC-FD08-B9A7-0DE2-7EFCDEDD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Introduce AWS Graviton Processors as cutting-edge, ARM-based CPUs developed by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öhne"/>
              </a:rPr>
              <a:t>Historical perspective: Graviton processor to the advanced Graviton3.</a:t>
            </a:r>
          </a:p>
          <a:p>
            <a:pPr algn="l"/>
            <a:r>
              <a:rPr lang="en-GB" sz="2200" b="0" i="0" dirty="0">
                <a:effectLst/>
                <a:latin typeface="Söhne"/>
              </a:rPr>
              <a:t>Key attributes: Exceptional performance per watt, reduced costs, and custom-built for cloud-native application</a:t>
            </a:r>
          </a:p>
          <a:p>
            <a:pPr marL="0" indent="0">
              <a:buNone/>
            </a:pPr>
            <a:endParaRPr lang="en-CH" sz="2200" dirty="0"/>
          </a:p>
        </p:txBody>
      </p:sp>
      <p:pic>
        <p:nvPicPr>
          <p:cNvPr id="1026" name="Picture 2" descr="Graviton2 on Fire — Benchmarking Amazon's Arm Processor on EMR | by Son of  Soil | Medium">
            <a:extLst>
              <a:ext uri="{FF2B5EF4-FFF2-40B4-BE49-F238E27FC236}">
                <a16:creationId xmlns:a16="http://schemas.microsoft.com/office/drawing/2014/main" id="{5315B750-3468-D820-D7AF-1FE8776C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48012"/>
            <a:ext cx="5458968" cy="3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F565A-EF2F-C93F-6144-95AC4DA5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Graviton vs Graviton2 vs Graviton3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CFDD8-FC88-1593-D3C6-73A9435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4"/>
            <a:ext cx="10905066" cy="43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79515-79ED-88E1-FE59-EE1D9365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Graviton2 instances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B0433-481F-74F8-E36D-87C5F81C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6709-F7F5-8FA4-C1F4-91A78B2D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Graviton3 based instance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B7ED97-FDD8-C279-020D-F96E4BBA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96709-F7F5-8FA4-C1F4-91A78B2D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Graviton 2 &amp; 3 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</a:t>
            </a:r>
            <a:r>
              <a:rPr lang="en-US" sz="3600" dirty="0">
                <a:solidFill>
                  <a:srgbClr val="FFFFFF"/>
                </a:solidFill>
              </a:rPr>
              <a:t>t interrupt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494543-C807-5753-7F8C-3321B834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843" y="643466"/>
            <a:ext cx="398164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974FA-3B36-91B0-8BEE-448E5DDD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GB" sz="4100" b="1" i="0">
                <a:effectLst/>
                <a:latin typeface="Söhne"/>
              </a:rPr>
              <a:t>Performance Benefits of AWS Graviton</a:t>
            </a:r>
            <a:endParaRPr lang="en-CH" sz="41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AE2A-218F-7097-B37E-42D1A060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Benchmarks showing significant improvement in compute-intensive operations compared to traditional x86 processors.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Focus on energy efficiency: Emphasize the environmental benefits of Graviton's lower power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Enhanced performance for web servers, containerized applications, data analytics, and gaming servers.</a:t>
            </a:r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8474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2E80-3C99-7195-514E-879A99B0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AWS Managed services supporting Graviton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78FB9-3343-2190-458B-5960B1F93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070"/>
            <a:ext cx="10515600" cy="43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5E802-32F1-B162-1E09-F22F0FA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Stripe migration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24B72A-1996-9732-817D-318397AE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5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157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AWS Graviton Processors </vt:lpstr>
      <vt:lpstr>Introduction to AWS Graviton Processors</vt:lpstr>
      <vt:lpstr>Graviton vs Graviton2 vs Graviton3</vt:lpstr>
      <vt:lpstr>AWS Graviton2 instances</vt:lpstr>
      <vt:lpstr>AWS Graviton3 based instance</vt:lpstr>
      <vt:lpstr>AWS Graviton 2 &amp; 3  Direct interrupt Injection</vt:lpstr>
      <vt:lpstr>Performance Benefits of AWS Graviton</vt:lpstr>
      <vt:lpstr>AWS Managed services supporting Graviton</vt:lpstr>
      <vt:lpstr>Stripe migration results</vt:lpstr>
      <vt:lpstr>AWS Graviton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Graviton Processors </dc:title>
  <dc:creator>Ilya Chakun</dc:creator>
  <cp:lastModifiedBy>Ilya Chakun</cp:lastModifiedBy>
  <cp:revision>7</cp:revision>
  <dcterms:created xsi:type="dcterms:W3CDTF">2023-11-25T21:02:54Z</dcterms:created>
  <dcterms:modified xsi:type="dcterms:W3CDTF">2023-12-09T12:40:13Z</dcterms:modified>
</cp:coreProperties>
</file>