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383" r:id="rId2"/>
    <p:sldId id="261" r:id="rId3"/>
    <p:sldId id="262" r:id="rId4"/>
    <p:sldId id="263" r:id="rId5"/>
    <p:sldId id="264" r:id="rId6"/>
    <p:sldId id="265" r:id="rId7"/>
    <p:sldId id="266" r:id="rId8"/>
    <p:sldId id="384" r:id="rId9"/>
    <p:sldId id="388" r:id="rId10"/>
    <p:sldId id="389" r:id="rId11"/>
    <p:sldId id="267" r:id="rId12"/>
    <p:sldId id="402" r:id="rId13"/>
    <p:sldId id="323" r:id="rId14"/>
    <p:sldId id="324" r:id="rId15"/>
    <p:sldId id="396" r:id="rId16"/>
    <p:sldId id="400" r:id="rId17"/>
    <p:sldId id="268" r:id="rId18"/>
    <p:sldId id="380" r:id="rId19"/>
    <p:sldId id="269" r:id="rId20"/>
    <p:sldId id="390" r:id="rId21"/>
    <p:sldId id="391" r:id="rId22"/>
    <p:sldId id="398" r:id="rId23"/>
    <p:sldId id="392" r:id="rId24"/>
    <p:sldId id="381" r:id="rId25"/>
    <p:sldId id="399" r:id="rId26"/>
    <p:sldId id="393" r:id="rId27"/>
    <p:sldId id="394" r:id="rId28"/>
    <p:sldId id="395" r:id="rId29"/>
    <p:sldId id="382" r:id="rId30"/>
    <p:sldId id="397" r:id="rId31"/>
    <p:sldId id="365" r:id="rId32"/>
    <p:sldId id="270" r:id="rId3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98"/>
    <p:restoredTop sz="94720"/>
  </p:normalViewPr>
  <p:slideViewPr>
    <p:cSldViewPr snapToGrid="0">
      <p:cViewPr varScale="1">
        <p:scale>
          <a:sx n="211" d="100"/>
          <a:sy n="211" d="100"/>
        </p:scale>
        <p:origin x="17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55DB2-FB4A-47C0-9BEF-45C0C38FEFD8}"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6E023D4-9B82-4628-990B-098B9C703715}">
      <dgm:prSet/>
      <dgm:spPr/>
      <dgm:t>
        <a:bodyPr/>
        <a:lstStyle/>
        <a:p>
          <a:pPr>
            <a:lnSpc>
              <a:spcPct val="100000"/>
            </a:lnSpc>
            <a:defRPr b="1"/>
          </a:pPr>
          <a:r>
            <a:rPr lang="en-GB" b="1" i="0" dirty="0"/>
            <a:t>Application Layer</a:t>
          </a:r>
          <a:endParaRPr lang="en-US" dirty="0"/>
        </a:p>
      </dgm:t>
    </dgm:pt>
    <dgm:pt modelId="{7C7CDC49-FECE-4671-89CB-D086083B7098}" type="parTrans" cxnId="{918BDDF3-35D3-4B05-B931-8B91ACB70216}">
      <dgm:prSet/>
      <dgm:spPr/>
      <dgm:t>
        <a:bodyPr/>
        <a:lstStyle/>
        <a:p>
          <a:endParaRPr lang="en-US"/>
        </a:p>
      </dgm:t>
    </dgm:pt>
    <dgm:pt modelId="{23ED5510-BB8B-4FAF-8457-4B20A422345D}" type="sibTrans" cxnId="{918BDDF3-35D3-4B05-B931-8B91ACB70216}">
      <dgm:prSet/>
      <dgm:spPr/>
      <dgm:t>
        <a:bodyPr/>
        <a:lstStyle/>
        <a:p>
          <a:endParaRPr lang="en-US"/>
        </a:p>
      </dgm:t>
    </dgm:pt>
    <dgm:pt modelId="{D55AE616-A767-441D-B940-173B26374208}">
      <dgm:prSet custT="1"/>
      <dgm:spPr/>
      <dgm:t>
        <a:bodyPr/>
        <a:lstStyle/>
        <a:p>
          <a:pPr>
            <a:lnSpc>
              <a:spcPct val="100000"/>
            </a:lnSpc>
          </a:pPr>
          <a:r>
            <a:rPr lang="en-GB" sz="1000" b="1" i="0" dirty="0"/>
            <a:t>HTTP (Hypertext Transfer Protocol)</a:t>
          </a:r>
          <a:r>
            <a:rPr lang="en-GB" sz="1000" b="0" i="0" dirty="0"/>
            <a:t>: Used for web browsing.</a:t>
          </a:r>
          <a:endParaRPr lang="en-US" sz="1000" dirty="0"/>
        </a:p>
      </dgm:t>
    </dgm:pt>
    <dgm:pt modelId="{FC8FC270-F9C0-4150-BF45-5833BD3716D7}" type="parTrans" cxnId="{D96AD8E8-77DA-4808-B658-D1D1A9C3F0E1}">
      <dgm:prSet/>
      <dgm:spPr/>
      <dgm:t>
        <a:bodyPr/>
        <a:lstStyle/>
        <a:p>
          <a:endParaRPr lang="en-US"/>
        </a:p>
      </dgm:t>
    </dgm:pt>
    <dgm:pt modelId="{A42D0CEB-E70E-400D-877D-0F90935ECD95}" type="sibTrans" cxnId="{D96AD8E8-77DA-4808-B658-D1D1A9C3F0E1}">
      <dgm:prSet/>
      <dgm:spPr/>
      <dgm:t>
        <a:bodyPr/>
        <a:lstStyle/>
        <a:p>
          <a:endParaRPr lang="en-US"/>
        </a:p>
      </dgm:t>
    </dgm:pt>
    <dgm:pt modelId="{9E83D92A-6CAF-4F2C-8525-55270907FB2A}">
      <dgm:prSet custT="1"/>
      <dgm:spPr/>
      <dgm:t>
        <a:bodyPr/>
        <a:lstStyle/>
        <a:p>
          <a:pPr>
            <a:lnSpc>
              <a:spcPct val="100000"/>
            </a:lnSpc>
          </a:pPr>
          <a:r>
            <a:rPr lang="en-GB" sz="1000" b="1" i="0" dirty="0"/>
            <a:t>HTTPS (HTTP Secure)</a:t>
          </a:r>
          <a:r>
            <a:rPr lang="en-GB" sz="1000" b="0" i="0" dirty="0"/>
            <a:t>: Secure version of HTTP.</a:t>
          </a:r>
          <a:endParaRPr lang="en-US" sz="1000" dirty="0"/>
        </a:p>
      </dgm:t>
    </dgm:pt>
    <dgm:pt modelId="{1243E6EB-7AFD-4DFB-BC6E-DF2481224D5B}" type="parTrans" cxnId="{5623D23F-9903-45F8-A6CF-DDAD67CF4FB7}">
      <dgm:prSet/>
      <dgm:spPr/>
      <dgm:t>
        <a:bodyPr/>
        <a:lstStyle/>
        <a:p>
          <a:endParaRPr lang="en-US"/>
        </a:p>
      </dgm:t>
    </dgm:pt>
    <dgm:pt modelId="{C8B06DA5-3154-440C-B7CC-CF7D003A8AD5}" type="sibTrans" cxnId="{5623D23F-9903-45F8-A6CF-DDAD67CF4FB7}">
      <dgm:prSet/>
      <dgm:spPr/>
      <dgm:t>
        <a:bodyPr/>
        <a:lstStyle/>
        <a:p>
          <a:endParaRPr lang="en-US"/>
        </a:p>
      </dgm:t>
    </dgm:pt>
    <dgm:pt modelId="{A3974949-556D-4A5C-9F0A-DE95ADA82E5C}">
      <dgm:prSet custT="1"/>
      <dgm:spPr/>
      <dgm:t>
        <a:bodyPr/>
        <a:lstStyle/>
        <a:p>
          <a:pPr>
            <a:lnSpc>
              <a:spcPct val="100000"/>
            </a:lnSpc>
          </a:pPr>
          <a:r>
            <a:rPr lang="en-GB" sz="1000" b="1" i="0"/>
            <a:t>FTP (File Transfer Protocol)</a:t>
          </a:r>
          <a:r>
            <a:rPr lang="en-GB" sz="1000" b="0" i="0"/>
            <a:t>: Used for transferring files.</a:t>
          </a:r>
          <a:endParaRPr lang="en-US" sz="1000"/>
        </a:p>
      </dgm:t>
    </dgm:pt>
    <dgm:pt modelId="{18A7EC7F-1F35-4DDE-A84D-64948D434113}" type="parTrans" cxnId="{6FCE829E-65C4-40EE-AE7D-BF4AAC54992B}">
      <dgm:prSet/>
      <dgm:spPr/>
      <dgm:t>
        <a:bodyPr/>
        <a:lstStyle/>
        <a:p>
          <a:endParaRPr lang="en-US"/>
        </a:p>
      </dgm:t>
    </dgm:pt>
    <dgm:pt modelId="{10CA6831-904D-46DD-9CEC-3BED4181893C}" type="sibTrans" cxnId="{6FCE829E-65C4-40EE-AE7D-BF4AAC54992B}">
      <dgm:prSet/>
      <dgm:spPr/>
      <dgm:t>
        <a:bodyPr/>
        <a:lstStyle/>
        <a:p>
          <a:endParaRPr lang="en-US"/>
        </a:p>
      </dgm:t>
    </dgm:pt>
    <dgm:pt modelId="{010C9FD3-8161-4F74-8A19-5790363B0992}">
      <dgm:prSet custT="1"/>
      <dgm:spPr/>
      <dgm:t>
        <a:bodyPr/>
        <a:lstStyle/>
        <a:p>
          <a:pPr>
            <a:lnSpc>
              <a:spcPct val="100000"/>
            </a:lnSpc>
          </a:pPr>
          <a:r>
            <a:rPr lang="en-GB" sz="1000" b="1" i="0" dirty="0"/>
            <a:t>SMTP (Simple Mail Transfer Protocol)</a:t>
          </a:r>
          <a:r>
            <a:rPr lang="en-GB" sz="1000" b="0" i="0" dirty="0"/>
            <a:t>: Used for sending emails.</a:t>
          </a:r>
          <a:endParaRPr lang="en-US" sz="1000" dirty="0"/>
        </a:p>
      </dgm:t>
    </dgm:pt>
    <dgm:pt modelId="{369B9EA9-EA25-4D81-8DCC-48C89C6D0938}" type="parTrans" cxnId="{29148121-93E6-4B27-A113-6E55C5DB57B3}">
      <dgm:prSet/>
      <dgm:spPr/>
      <dgm:t>
        <a:bodyPr/>
        <a:lstStyle/>
        <a:p>
          <a:endParaRPr lang="en-US"/>
        </a:p>
      </dgm:t>
    </dgm:pt>
    <dgm:pt modelId="{BB5743AD-62B3-461D-A75C-0690ACE22567}" type="sibTrans" cxnId="{29148121-93E6-4B27-A113-6E55C5DB57B3}">
      <dgm:prSet/>
      <dgm:spPr/>
      <dgm:t>
        <a:bodyPr/>
        <a:lstStyle/>
        <a:p>
          <a:endParaRPr lang="en-US"/>
        </a:p>
      </dgm:t>
    </dgm:pt>
    <dgm:pt modelId="{FEB3FAEC-31AF-4204-8A37-4F315B3C997D}">
      <dgm:prSet custT="1"/>
      <dgm:spPr/>
      <dgm:t>
        <a:bodyPr/>
        <a:lstStyle/>
        <a:p>
          <a:pPr>
            <a:lnSpc>
              <a:spcPct val="100000"/>
            </a:lnSpc>
          </a:pPr>
          <a:r>
            <a:rPr lang="en-GB" sz="1000" b="1" i="0"/>
            <a:t>POP3 (Post Office Protocol version 3)</a:t>
          </a:r>
          <a:r>
            <a:rPr lang="en-GB" sz="1000" b="0" i="0"/>
            <a:t>: Used for receiving emails.</a:t>
          </a:r>
          <a:endParaRPr lang="en-US" sz="1000"/>
        </a:p>
      </dgm:t>
    </dgm:pt>
    <dgm:pt modelId="{B5419275-901B-4859-BC82-390A492E58B0}" type="parTrans" cxnId="{253D574A-5596-4E13-990B-5A7536472235}">
      <dgm:prSet/>
      <dgm:spPr/>
      <dgm:t>
        <a:bodyPr/>
        <a:lstStyle/>
        <a:p>
          <a:endParaRPr lang="en-US"/>
        </a:p>
      </dgm:t>
    </dgm:pt>
    <dgm:pt modelId="{CF59A526-6CA4-45CE-B988-4439F33BDB20}" type="sibTrans" cxnId="{253D574A-5596-4E13-990B-5A7536472235}">
      <dgm:prSet/>
      <dgm:spPr/>
      <dgm:t>
        <a:bodyPr/>
        <a:lstStyle/>
        <a:p>
          <a:endParaRPr lang="en-US"/>
        </a:p>
      </dgm:t>
    </dgm:pt>
    <dgm:pt modelId="{D4E4D170-80D9-47A3-BA87-BC9CBBE944A2}">
      <dgm:prSet custT="1"/>
      <dgm:spPr/>
      <dgm:t>
        <a:bodyPr/>
        <a:lstStyle/>
        <a:p>
          <a:pPr>
            <a:lnSpc>
              <a:spcPct val="100000"/>
            </a:lnSpc>
          </a:pPr>
          <a:r>
            <a:rPr lang="en-GB" sz="1000" b="1" i="0"/>
            <a:t>IMAP (Internet Message Access Protocol)</a:t>
          </a:r>
          <a:r>
            <a:rPr lang="en-GB" sz="1000" b="0" i="0"/>
            <a:t>: Used for retrieving emails.</a:t>
          </a:r>
          <a:endParaRPr lang="en-US" sz="1000"/>
        </a:p>
      </dgm:t>
    </dgm:pt>
    <dgm:pt modelId="{749B774D-3ECE-4453-AC2F-1E21034A771B}" type="parTrans" cxnId="{41ADE5AC-AF83-4F1F-B9E3-1E6EDBD659BB}">
      <dgm:prSet/>
      <dgm:spPr/>
      <dgm:t>
        <a:bodyPr/>
        <a:lstStyle/>
        <a:p>
          <a:endParaRPr lang="en-US"/>
        </a:p>
      </dgm:t>
    </dgm:pt>
    <dgm:pt modelId="{EBE44F41-846A-4180-9FB6-AF4D4F689BDE}" type="sibTrans" cxnId="{41ADE5AC-AF83-4F1F-B9E3-1E6EDBD659BB}">
      <dgm:prSet/>
      <dgm:spPr/>
      <dgm:t>
        <a:bodyPr/>
        <a:lstStyle/>
        <a:p>
          <a:endParaRPr lang="en-US"/>
        </a:p>
      </dgm:t>
    </dgm:pt>
    <dgm:pt modelId="{3B5FE6F7-166C-4179-A139-5C0D4FC19706}">
      <dgm:prSet custT="1"/>
      <dgm:spPr/>
      <dgm:t>
        <a:bodyPr/>
        <a:lstStyle/>
        <a:p>
          <a:pPr>
            <a:lnSpc>
              <a:spcPct val="100000"/>
            </a:lnSpc>
          </a:pPr>
          <a:r>
            <a:rPr lang="en-GB" sz="1000" b="1" i="0"/>
            <a:t>DNS (Domain Name System)</a:t>
          </a:r>
          <a:r>
            <a:rPr lang="en-GB" sz="1000" b="0" i="0"/>
            <a:t>: Resolves domain names to IP addresses.</a:t>
          </a:r>
          <a:endParaRPr lang="en-US" sz="1000"/>
        </a:p>
      </dgm:t>
    </dgm:pt>
    <dgm:pt modelId="{E01D24C2-2ABE-47C4-B3F2-3DA7D57E861C}" type="parTrans" cxnId="{457910C3-0F14-44B7-AA4B-91BC531D3324}">
      <dgm:prSet/>
      <dgm:spPr/>
      <dgm:t>
        <a:bodyPr/>
        <a:lstStyle/>
        <a:p>
          <a:endParaRPr lang="en-US"/>
        </a:p>
      </dgm:t>
    </dgm:pt>
    <dgm:pt modelId="{AA83ED5A-96B7-4AA6-A499-13E73CF439C1}" type="sibTrans" cxnId="{457910C3-0F14-44B7-AA4B-91BC531D3324}">
      <dgm:prSet/>
      <dgm:spPr/>
      <dgm:t>
        <a:bodyPr/>
        <a:lstStyle/>
        <a:p>
          <a:endParaRPr lang="en-US"/>
        </a:p>
      </dgm:t>
    </dgm:pt>
    <dgm:pt modelId="{1B3C6A90-BCFB-452A-83A1-11CE46440224}">
      <dgm:prSet custT="1"/>
      <dgm:spPr/>
      <dgm:t>
        <a:bodyPr/>
        <a:lstStyle/>
        <a:p>
          <a:pPr>
            <a:lnSpc>
              <a:spcPct val="100000"/>
            </a:lnSpc>
          </a:pPr>
          <a:r>
            <a:rPr lang="en-GB" sz="1000" b="1" i="0" dirty="0"/>
            <a:t>SSH (Secure Shell)</a:t>
          </a:r>
          <a:r>
            <a:rPr lang="en-GB" sz="1000" b="0" i="0" dirty="0"/>
            <a:t>: Provides secure access to remote computers.</a:t>
          </a:r>
          <a:endParaRPr lang="en-US" sz="1000" dirty="0"/>
        </a:p>
      </dgm:t>
    </dgm:pt>
    <dgm:pt modelId="{83A7438D-F4A0-462E-B7DF-225139AD858E}" type="parTrans" cxnId="{78FD648B-8EC0-4EDA-A5B8-459DFA3A9B49}">
      <dgm:prSet/>
      <dgm:spPr/>
      <dgm:t>
        <a:bodyPr/>
        <a:lstStyle/>
        <a:p>
          <a:endParaRPr lang="en-US"/>
        </a:p>
      </dgm:t>
    </dgm:pt>
    <dgm:pt modelId="{D822C9FA-C3C7-468A-BFCF-B1E7153635A5}" type="sibTrans" cxnId="{78FD648B-8EC0-4EDA-A5B8-459DFA3A9B49}">
      <dgm:prSet/>
      <dgm:spPr/>
      <dgm:t>
        <a:bodyPr/>
        <a:lstStyle/>
        <a:p>
          <a:endParaRPr lang="en-US"/>
        </a:p>
      </dgm:t>
    </dgm:pt>
    <dgm:pt modelId="{A0A58AA8-F7D9-49E9-B954-B72C2E3CC9A8}">
      <dgm:prSet custT="1"/>
      <dgm:spPr/>
      <dgm:t>
        <a:bodyPr/>
        <a:lstStyle/>
        <a:p>
          <a:pPr>
            <a:lnSpc>
              <a:spcPct val="100000"/>
            </a:lnSpc>
          </a:pPr>
          <a:r>
            <a:rPr lang="en-GB" sz="1000" b="1" i="0" dirty="0"/>
            <a:t>TELNET</a:t>
          </a:r>
          <a:r>
            <a:rPr lang="en-GB" sz="1000" b="0" i="0" dirty="0"/>
            <a:t>: Allows remote command-line interface access.</a:t>
          </a:r>
          <a:endParaRPr lang="en-US" sz="1000" dirty="0"/>
        </a:p>
      </dgm:t>
    </dgm:pt>
    <dgm:pt modelId="{1C1B29A3-9B52-4F71-AA50-722685CC94A9}" type="parTrans" cxnId="{7C6453C6-10CA-4BD3-A442-15A743298E13}">
      <dgm:prSet/>
      <dgm:spPr/>
      <dgm:t>
        <a:bodyPr/>
        <a:lstStyle/>
        <a:p>
          <a:endParaRPr lang="en-US"/>
        </a:p>
      </dgm:t>
    </dgm:pt>
    <dgm:pt modelId="{F3A5D551-C1A6-47DB-B33D-8D10C86C39C4}" type="sibTrans" cxnId="{7C6453C6-10CA-4BD3-A442-15A743298E13}">
      <dgm:prSet/>
      <dgm:spPr/>
      <dgm:t>
        <a:bodyPr/>
        <a:lstStyle/>
        <a:p>
          <a:endParaRPr lang="en-US"/>
        </a:p>
      </dgm:t>
    </dgm:pt>
    <dgm:pt modelId="{31423388-381C-49AB-AD2B-852825699F6B}">
      <dgm:prSet custT="1"/>
      <dgm:spPr/>
      <dgm:t>
        <a:bodyPr/>
        <a:lstStyle/>
        <a:p>
          <a:pPr>
            <a:lnSpc>
              <a:spcPct val="100000"/>
            </a:lnSpc>
          </a:pPr>
          <a:r>
            <a:rPr lang="en-GB" sz="1000" b="1" i="0" dirty="0"/>
            <a:t>SNMP (Simple Network Management Protocol)</a:t>
          </a:r>
          <a:r>
            <a:rPr lang="en-GB" sz="1000" b="0" i="0" dirty="0"/>
            <a:t>: Used for network management.</a:t>
          </a:r>
          <a:endParaRPr lang="en-US" sz="1000" dirty="0"/>
        </a:p>
      </dgm:t>
    </dgm:pt>
    <dgm:pt modelId="{7C66F114-3FC0-48D2-A708-B88C087AE2B1}" type="parTrans" cxnId="{02769922-79F8-4624-87F9-A857B197BBA8}">
      <dgm:prSet/>
      <dgm:spPr/>
      <dgm:t>
        <a:bodyPr/>
        <a:lstStyle/>
        <a:p>
          <a:endParaRPr lang="en-US"/>
        </a:p>
      </dgm:t>
    </dgm:pt>
    <dgm:pt modelId="{E9425365-E836-4C36-A465-2FBC6AB9F1A0}" type="sibTrans" cxnId="{02769922-79F8-4624-87F9-A857B197BBA8}">
      <dgm:prSet/>
      <dgm:spPr/>
      <dgm:t>
        <a:bodyPr/>
        <a:lstStyle/>
        <a:p>
          <a:endParaRPr lang="en-US"/>
        </a:p>
      </dgm:t>
    </dgm:pt>
    <dgm:pt modelId="{D1E24068-DDD3-4B03-89F1-892438B0A5DF}">
      <dgm:prSet/>
      <dgm:spPr/>
      <dgm:t>
        <a:bodyPr/>
        <a:lstStyle/>
        <a:p>
          <a:pPr>
            <a:lnSpc>
              <a:spcPct val="100000"/>
            </a:lnSpc>
            <a:defRPr b="1"/>
          </a:pPr>
          <a:r>
            <a:rPr lang="en-GB" b="1" i="0" dirty="0"/>
            <a:t>Transport Layer</a:t>
          </a:r>
          <a:endParaRPr lang="en-US" dirty="0"/>
        </a:p>
      </dgm:t>
    </dgm:pt>
    <dgm:pt modelId="{049BAE19-5BD0-4D48-9945-C2418A6122C3}" type="parTrans" cxnId="{7C035076-155E-4481-BC99-346591F97279}">
      <dgm:prSet/>
      <dgm:spPr/>
      <dgm:t>
        <a:bodyPr/>
        <a:lstStyle/>
        <a:p>
          <a:endParaRPr lang="en-US"/>
        </a:p>
      </dgm:t>
    </dgm:pt>
    <dgm:pt modelId="{183DD2D6-E1EE-44E8-90F3-56AB31C07381}" type="sibTrans" cxnId="{7C035076-155E-4481-BC99-346591F97279}">
      <dgm:prSet/>
      <dgm:spPr/>
      <dgm:t>
        <a:bodyPr/>
        <a:lstStyle/>
        <a:p>
          <a:endParaRPr lang="en-US"/>
        </a:p>
      </dgm:t>
    </dgm:pt>
    <dgm:pt modelId="{72580162-42E5-42E9-9FFE-2B25A21DD1E6}">
      <dgm:prSet custT="1"/>
      <dgm:spPr/>
      <dgm:t>
        <a:bodyPr/>
        <a:lstStyle/>
        <a:p>
          <a:pPr>
            <a:lnSpc>
              <a:spcPct val="100000"/>
            </a:lnSpc>
          </a:pPr>
          <a:r>
            <a:rPr lang="en-GB" sz="1000" b="1" i="0" dirty="0"/>
            <a:t>TCP (Transmission Control Protocol)</a:t>
          </a:r>
          <a:r>
            <a:rPr lang="en-GB" sz="1000" b="0" i="0" dirty="0"/>
            <a:t>: Provides reliable, ordered, and error-checked delivery of a stream of packets.</a:t>
          </a:r>
          <a:endParaRPr lang="en-US" sz="1000" dirty="0"/>
        </a:p>
      </dgm:t>
    </dgm:pt>
    <dgm:pt modelId="{B0E97DAB-0726-4D29-B617-726DA7F95387}" type="parTrans" cxnId="{D9147870-5E4B-47EE-8751-77A24404B9F4}">
      <dgm:prSet/>
      <dgm:spPr/>
      <dgm:t>
        <a:bodyPr/>
        <a:lstStyle/>
        <a:p>
          <a:endParaRPr lang="en-US"/>
        </a:p>
      </dgm:t>
    </dgm:pt>
    <dgm:pt modelId="{1026C8C8-3FB5-46D1-A323-BB5582F4E7CE}" type="sibTrans" cxnId="{D9147870-5E4B-47EE-8751-77A24404B9F4}">
      <dgm:prSet/>
      <dgm:spPr/>
      <dgm:t>
        <a:bodyPr/>
        <a:lstStyle/>
        <a:p>
          <a:endParaRPr lang="en-US"/>
        </a:p>
      </dgm:t>
    </dgm:pt>
    <dgm:pt modelId="{E2B1716C-894D-4263-A66A-26CAA6FA4FA2}">
      <dgm:prSet custT="1"/>
      <dgm:spPr/>
      <dgm:t>
        <a:bodyPr/>
        <a:lstStyle/>
        <a:p>
          <a:pPr>
            <a:lnSpc>
              <a:spcPct val="100000"/>
            </a:lnSpc>
          </a:pPr>
          <a:r>
            <a:rPr lang="en-GB" sz="1000" b="1" i="0" dirty="0"/>
            <a:t>UDP (User Datagram Protocol)</a:t>
          </a:r>
          <a:r>
            <a:rPr lang="en-GB" sz="1000" b="0" i="0" dirty="0"/>
            <a:t>: Provides simpler, connectionless communication for tasks requiring less reliability and sequencing.</a:t>
          </a:r>
          <a:endParaRPr lang="en-US" sz="1000" dirty="0"/>
        </a:p>
      </dgm:t>
    </dgm:pt>
    <dgm:pt modelId="{196CB6AA-9A0D-463A-8D10-B98DF83D133A}" type="parTrans" cxnId="{A31EE550-9E6D-447B-9999-355550DA5F04}">
      <dgm:prSet/>
      <dgm:spPr/>
      <dgm:t>
        <a:bodyPr/>
        <a:lstStyle/>
        <a:p>
          <a:endParaRPr lang="en-US"/>
        </a:p>
      </dgm:t>
    </dgm:pt>
    <dgm:pt modelId="{DFE49418-D690-4EBC-A947-00A79F31739A}" type="sibTrans" cxnId="{A31EE550-9E6D-447B-9999-355550DA5F04}">
      <dgm:prSet/>
      <dgm:spPr/>
      <dgm:t>
        <a:bodyPr/>
        <a:lstStyle/>
        <a:p>
          <a:endParaRPr lang="en-US"/>
        </a:p>
      </dgm:t>
    </dgm:pt>
    <dgm:pt modelId="{62EADC33-5D25-4A56-B73B-41DB729589DE}">
      <dgm:prSet/>
      <dgm:spPr/>
      <dgm:t>
        <a:bodyPr/>
        <a:lstStyle/>
        <a:p>
          <a:pPr>
            <a:lnSpc>
              <a:spcPct val="100000"/>
            </a:lnSpc>
            <a:defRPr b="1"/>
          </a:pPr>
          <a:r>
            <a:rPr lang="en-GB" b="1" i="0" dirty="0"/>
            <a:t>Internet Layer</a:t>
          </a:r>
          <a:endParaRPr lang="en-US" dirty="0"/>
        </a:p>
      </dgm:t>
    </dgm:pt>
    <dgm:pt modelId="{CC7A6F54-3814-4067-9BA6-99415473C754}" type="parTrans" cxnId="{D528A8BF-9C0C-477B-AF4F-3BFE3F1AE870}">
      <dgm:prSet/>
      <dgm:spPr/>
      <dgm:t>
        <a:bodyPr/>
        <a:lstStyle/>
        <a:p>
          <a:endParaRPr lang="en-US"/>
        </a:p>
      </dgm:t>
    </dgm:pt>
    <dgm:pt modelId="{F84679F1-761B-4D2E-82DF-B52B27AFE8D2}" type="sibTrans" cxnId="{D528A8BF-9C0C-477B-AF4F-3BFE3F1AE870}">
      <dgm:prSet/>
      <dgm:spPr/>
      <dgm:t>
        <a:bodyPr/>
        <a:lstStyle/>
        <a:p>
          <a:endParaRPr lang="en-US"/>
        </a:p>
      </dgm:t>
    </dgm:pt>
    <dgm:pt modelId="{72FB8188-5DC1-4B12-AD4D-93DF54265C24}">
      <dgm:prSet custT="1"/>
      <dgm:spPr/>
      <dgm:t>
        <a:bodyPr/>
        <a:lstStyle/>
        <a:p>
          <a:pPr>
            <a:lnSpc>
              <a:spcPct val="100000"/>
            </a:lnSpc>
          </a:pPr>
          <a:r>
            <a:rPr lang="en-GB" sz="1000" b="1" i="0" dirty="0"/>
            <a:t>IP (Internet Protocol)</a:t>
          </a:r>
          <a:r>
            <a:rPr lang="en-GB" sz="1000" b="0" i="0" dirty="0"/>
            <a:t>: Responsible for routing and addressing packets. Versions include IPv4 and IPv6.</a:t>
          </a:r>
          <a:endParaRPr lang="en-US" sz="1000" dirty="0"/>
        </a:p>
      </dgm:t>
    </dgm:pt>
    <dgm:pt modelId="{8EC2BC2C-ABF5-4E87-AB12-3A8D3FF81877}" type="parTrans" cxnId="{699D84DC-E213-49E5-89DA-18B69635A2EB}">
      <dgm:prSet/>
      <dgm:spPr/>
      <dgm:t>
        <a:bodyPr/>
        <a:lstStyle/>
        <a:p>
          <a:endParaRPr lang="en-US"/>
        </a:p>
      </dgm:t>
    </dgm:pt>
    <dgm:pt modelId="{63D6484A-5FF8-455D-960A-2455E1761AB1}" type="sibTrans" cxnId="{699D84DC-E213-49E5-89DA-18B69635A2EB}">
      <dgm:prSet/>
      <dgm:spPr/>
      <dgm:t>
        <a:bodyPr/>
        <a:lstStyle/>
        <a:p>
          <a:endParaRPr lang="en-US"/>
        </a:p>
      </dgm:t>
    </dgm:pt>
    <dgm:pt modelId="{CB60BCB1-A06C-408D-886A-0E0269B98405}">
      <dgm:prSet custT="1"/>
      <dgm:spPr/>
      <dgm:t>
        <a:bodyPr/>
        <a:lstStyle/>
        <a:p>
          <a:pPr>
            <a:lnSpc>
              <a:spcPct val="100000"/>
            </a:lnSpc>
          </a:pPr>
          <a:r>
            <a:rPr lang="en-GB" sz="1000" b="1" i="0"/>
            <a:t>ICMP (Internet Control Message Protocol)</a:t>
          </a:r>
          <a:r>
            <a:rPr lang="en-GB" sz="1000" b="0" i="0"/>
            <a:t>: Used for diagnostic and error messages.</a:t>
          </a:r>
          <a:endParaRPr lang="en-US" sz="1000"/>
        </a:p>
      </dgm:t>
    </dgm:pt>
    <dgm:pt modelId="{9C1CEE7E-1650-4EB9-8ADF-C5AB79D13AE8}" type="parTrans" cxnId="{AE608EAC-1428-4F57-B639-302EACF25647}">
      <dgm:prSet/>
      <dgm:spPr/>
      <dgm:t>
        <a:bodyPr/>
        <a:lstStyle/>
        <a:p>
          <a:endParaRPr lang="en-US"/>
        </a:p>
      </dgm:t>
    </dgm:pt>
    <dgm:pt modelId="{40416E85-4340-41D5-8BEE-28AE64D0B16D}" type="sibTrans" cxnId="{AE608EAC-1428-4F57-B639-302EACF25647}">
      <dgm:prSet/>
      <dgm:spPr/>
      <dgm:t>
        <a:bodyPr/>
        <a:lstStyle/>
        <a:p>
          <a:endParaRPr lang="en-US"/>
        </a:p>
      </dgm:t>
    </dgm:pt>
    <dgm:pt modelId="{D1B36EFA-34EC-45F4-86D8-5338A154F024}">
      <dgm:prSet custT="1"/>
      <dgm:spPr/>
      <dgm:t>
        <a:bodyPr/>
        <a:lstStyle/>
        <a:p>
          <a:pPr>
            <a:lnSpc>
              <a:spcPct val="100000"/>
            </a:lnSpc>
          </a:pPr>
          <a:r>
            <a:rPr lang="en-GB" sz="1000" b="1" i="0"/>
            <a:t>ARP (Address Resolution Protocol)</a:t>
          </a:r>
          <a:r>
            <a:rPr lang="en-GB" sz="1000" b="0" i="0"/>
            <a:t>: Resolves IP addresses to MAC (hardware) addresses.</a:t>
          </a:r>
          <a:endParaRPr lang="en-US" sz="1000"/>
        </a:p>
      </dgm:t>
    </dgm:pt>
    <dgm:pt modelId="{F55F869C-366D-455B-B38B-812D8FC0CEF2}" type="parTrans" cxnId="{1CB8D82B-3480-42FE-AD4E-0EC96260337E}">
      <dgm:prSet/>
      <dgm:spPr/>
      <dgm:t>
        <a:bodyPr/>
        <a:lstStyle/>
        <a:p>
          <a:endParaRPr lang="en-US"/>
        </a:p>
      </dgm:t>
    </dgm:pt>
    <dgm:pt modelId="{291436EC-BBF5-4DBE-B28D-59FE7D88B741}" type="sibTrans" cxnId="{1CB8D82B-3480-42FE-AD4E-0EC96260337E}">
      <dgm:prSet/>
      <dgm:spPr/>
      <dgm:t>
        <a:bodyPr/>
        <a:lstStyle/>
        <a:p>
          <a:endParaRPr lang="en-US"/>
        </a:p>
      </dgm:t>
    </dgm:pt>
    <dgm:pt modelId="{FE3C1273-192F-4949-8470-3191448A19CA}">
      <dgm:prSet custT="1"/>
      <dgm:spPr/>
      <dgm:t>
        <a:bodyPr/>
        <a:lstStyle/>
        <a:p>
          <a:pPr>
            <a:lnSpc>
              <a:spcPct val="100000"/>
            </a:lnSpc>
          </a:pPr>
          <a:r>
            <a:rPr lang="en-GB" sz="1000" b="1" i="0"/>
            <a:t>RARP (Reverse Address Resolution Protocol)</a:t>
          </a:r>
          <a:r>
            <a:rPr lang="en-GB" sz="1000" b="0" i="0"/>
            <a:t>: Resolves MAC addresses to IP addresses.</a:t>
          </a:r>
          <a:endParaRPr lang="en-US" sz="1000"/>
        </a:p>
      </dgm:t>
    </dgm:pt>
    <dgm:pt modelId="{41B57A3B-6BCE-4B4C-BBBE-CAD98D1D0272}" type="parTrans" cxnId="{ED93457B-E820-4E50-9108-FC94715E2361}">
      <dgm:prSet/>
      <dgm:spPr/>
      <dgm:t>
        <a:bodyPr/>
        <a:lstStyle/>
        <a:p>
          <a:endParaRPr lang="en-US"/>
        </a:p>
      </dgm:t>
    </dgm:pt>
    <dgm:pt modelId="{9B1E1601-7846-4EAF-95A6-EDD730EE6320}" type="sibTrans" cxnId="{ED93457B-E820-4E50-9108-FC94715E2361}">
      <dgm:prSet/>
      <dgm:spPr/>
      <dgm:t>
        <a:bodyPr/>
        <a:lstStyle/>
        <a:p>
          <a:endParaRPr lang="en-US"/>
        </a:p>
      </dgm:t>
    </dgm:pt>
    <dgm:pt modelId="{3F97A9AC-EBFA-41CA-8CF0-52414B1E7A67}">
      <dgm:prSet custT="1"/>
      <dgm:spPr/>
      <dgm:t>
        <a:bodyPr/>
        <a:lstStyle/>
        <a:p>
          <a:pPr>
            <a:lnSpc>
              <a:spcPct val="100000"/>
            </a:lnSpc>
          </a:pPr>
          <a:r>
            <a:rPr lang="en-GB" sz="1000" b="1" i="0" dirty="0"/>
            <a:t>IGMP (Internet Group Management Protocol)</a:t>
          </a:r>
          <a:r>
            <a:rPr lang="en-GB" sz="1000" b="0" i="0" dirty="0"/>
            <a:t>: Used for multicast group management.</a:t>
          </a:r>
          <a:endParaRPr lang="en-US" sz="1000" dirty="0"/>
        </a:p>
      </dgm:t>
    </dgm:pt>
    <dgm:pt modelId="{72CF19D7-6E2C-44FD-84B5-0D5DDFBCB658}" type="parTrans" cxnId="{878619C0-0584-47B9-979E-8222DC2926CC}">
      <dgm:prSet/>
      <dgm:spPr/>
      <dgm:t>
        <a:bodyPr/>
        <a:lstStyle/>
        <a:p>
          <a:endParaRPr lang="en-US"/>
        </a:p>
      </dgm:t>
    </dgm:pt>
    <dgm:pt modelId="{D5CDF338-05B1-4E6B-83CE-B84462EDC8A2}" type="sibTrans" cxnId="{878619C0-0584-47B9-979E-8222DC2926CC}">
      <dgm:prSet/>
      <dgm:spPr/>
      <dgm:t>
        <a:bodyPr/>
        <a:lstStyle/>
        <a:p>
          <a:endParaRPr lang="en-US"/>
        </a:p>
      </dgm:t>
    </dgm:pt>
    <dgm:pt modelId="{142BD3D8-62FA-4D02-B48B-3FB3475E0EC1}">
      <dgm:prSet/>
      <dgm:spPr/>
      <dgm:t>
        <a:bodyPr/>
        <a:lstStyle/>
        <a:p>
          <a:pPr>
            <a:lnSpc>
              <a:spcPct val="100000"/>
            </a:lnSpc>
            <a:defRPr b="1"/>
          </a:pPr>
          <a:r>
            <a:rPr lang="en-GB" b="1" i="0" dirty="0"/>
            <a:t>Network Interface Layer</a:t>
          </a:r>
          <a:endParaRPr lang="en-US" dirty="0"/>
        </a:p>
      </dgm:t>
    </dgm:pt>
    <dgm:pt modelId="{65759B6E-1F26-4885-B30E-FA0C6EB98293}" type="parTrans" cxnId="{FBE08240-94A8-42C0-94FB-AFEE20D08296}">
      <dgm:prSet/>
      <dgm:spPr/>
      <dgm:t>
        <a:bodyPr/>
        <a:lstStyle/>
        <a:p>
          <a:endParaRPr lang="en-US"/>
        </a:p>
      </dgm:t>
    </dgm:pt>
    <dgm:pt modelId="{3F2DBF5F-F4F4-4C6E-9B9A-1B19E385321B}" type="sibTrans" cxnId="{FBE08240-94A8-42C0-94FB-AFEE20D08296}">
      <dgm:prSet/>
      <dgm:spPr/>
      <dgm:t>
        <a:bodyPr/>
        <a:lstStyle/>
        <a:p>
          <a:endParaRPr lang="en-US"/>
        </a:p>
      </dgm:t>
    </dgm:pt>
    <dgm:pt modelId="{EC4022D7-CADD-412E-8707-4E6B0A42844D}">
      <dgm:prSet custT="1"/>
      <dgm:spPr/>
      <dgm:t>
        <a:bodyPr/>
        <a:lstStyle/>
        <a:p>
          <a:pPr>
            <a:lnSpc>
              <a:spcPct val="100000"/>
            </a:lnSpc>
          </a:pPr>
          <a:r>
            <a:rPr lang="en-GB" sz="1000" b="1" i="0" dirty="0"/>
            <a:t>Ethernet</a:t>
          </a:r>
          <a:r>
            <a:rPr lang="en-GB" sz="1000" b="0" i="0" dirty="0"/>
            <a:t>: A predominant link layer protocol used in LANs.</a:t>
          </a:r>
          <a:endParaRPr lang="en-US" sz="1000" dirty="0"/>
        </a:p>
      </dgm:t>
    </dgm:pt>
    <dgm:pt modelId="{F3DCF652-C35A-47BE-8157-9CF4E37BBB6F}" type="parTrans" cxnId="{ADF31DE6-53BE-4DFB-9AF3-ED5366D9DE76}">
      <dgm:prSet/>
      <dgm:spPr/>
      <dgm:t>
        <a:bodyPr/>
        <a:lstStyle/>
        <a:p>
          <a:endParaRPr lang="en-US"/>
        </a:p>
      </dgm:t>
    </dgm:pt>
    <dgm:pt modelId="{D7838DE8-1313-4D3F-862D-4D609F9D96CA}" type="sibTrans" cxnId="{ADF31DE6-53BE-4DFB-9AF3-ED5366D9DE76}">
      <dgm:prSet/>
      <dgm:spPr/>
      <dgm:t>
        <a:bodyPr/>
        <a:lstStyle/>
        <a:p>
          <a:endParaRPr lang="en-US"/>
        </a:p>
      </dgm:t>
    </dgm:pt>
    <dgm:pt modelId="{3B5CD4AE-8B69-4A77-9561-3B4993802D85}">
      <dgm:prSet custT="1"/>
      <dgm:spPr/>
      <dgm:t>
        <a:bodyPr/>
        <a:lstStyle/>
        <a:p>
          <a:pPr>
            <a:lnSpc>
              <a:spcPct val="100000"/>
            </a:lnSpc>
          </a:pPr>
          <a:r>
            <a:rPr lang="en-GB" sz="1000" b="1" i="0"/>
            <a:t>PPP (Point-to-Point Protocol)</a:t>
          </a:r>
          <a:r>
            <a:rPr lang="en-GB" sz="1000" b="0" i="0"/>
            <a:t>: Used for direct connections between two network nodes.</a:t>
          </a:r>
          <a:endParaRPr lang="en-US" sz="1000"/>
        </a:p>
      </dgm:t>
    </dgm:pt>
    <dgm:pt modelId="{070BC078-0897-4B14-9DD4-CEC0A6EEDB0D}" type="parTrans" cxnId="{BC2E07E9-8EE7-49FD-AAB6-72E1B3CCFFB9}">
      <dgm:prSet/>
      <dgm:spPr/>
      <dgm:t>
        <a:bodyPr/>
        <a:lstStyle/>
        <a:p>
          <a:endParaRPr lang="en-US"/>
        </a:p>
      </dgm:t>
    </dgm:pt>
    <dgm:pt modelId="{AFDCB3EF-CCB4-48BB-92FB-10B810EBFBC2}" type="sibTrans" cxnId="{BC2E07E9-8EE7-49FD-AAB6-72E1B3CCFFB9}">
      <dgm:prSet/>
      <dgm:spPr/>
      <dgm:t>
        <a:bodyPr/>
        <a:lstStyle/>
        <a:p>
          <a:endParaRPr lang="en-US"/>
        </a:p>
      </dgm:t>
    </dgm:pt>
    <dgm:pt modelId="{EC8A598A-65E2-4FF8-9287-C017E8099990}">
      <dgm:prSet custT="1"/>
      <dgm:spPr/>
      <dgm:t>
        <a:bodyPr/>
        <a:lstStyle/>
        <a:p>
          <a:pPr>
            <a:lnSpc>
              <a:spcPct val="100000"/>
            </a:lnSpc>
          </a:pPr>
          <a:r>
            <a:rPr lang="en-GB" sz="1000" b="1" i="0"/>
            <a:t>SLIP (Serial Line Internet Protocol)</a:t>
          </a:r>
          <a:r>
            <a:rPr lang="en-GB" sz="1000" b="0" i="0"/>
            <a:t>: An older version of PPP.</a:t>
          </a:r>
          <a:endParaRPr lang="en-US" sz="1000"/>
        </a:p>
      </dgm:t>
    </dgm:pt>
    <dgm:pt modelId="{0A3E82B9-93BE-4184-BF2C-AB0A8C5C53C5}" type="parTrans" cxnId="{142FDC76-AF46-4FE0-9763-4FE4EEF07851}">
      <dgm:prSet/>
      <dgm:spPr/>
      <dgm:t>
        <a:bodyPr/>
        <a:lstStyle/>
        <a:p>
          <a:endParaRPr lang="en-US"/>
        </a:p>
      </dgm:t>
    </dgm:pt>
    <dgm:pt modelId="{F7B748B6-33E0-4BA7-917B-A13E6EC5079F}" type="sibTrans" cxnId="{142FDC76-AF46-4FE0-9763-4FE4EEF07851}">
      <dgm:prSet/>
      <dgm:spPr/>
      <dgm:t>
        <a:bodyPr/>
        <a:lstStyle/>
        <a:p>
          <a:endParaRPr lang="en-US"/>
        </a:p>
      </dgm:t>
    </dgm:pt>
    <dgm:pt modelId="{7AED8016-3A61-4380-80C5-50FB6598C5AC}">
      <dgm:prSet custT="1"/>
      <dgm:spPr/>
      <dgm:t>
        <a:bodyPr/>
        <a:lstStyle/>
        <a:p>
          <a:pPr>
            <a:lnSpc>
              <a:spcPct val="100000"/>
            </a:lnSpc>
          </a:pPr>
          <a:r>
            <a:rPr lang="en-GB" sz="1000" b="1" i="0" dirty="0"/>
            <a:t>MAC (Media Access Control)</a:t>
          </a:r>
          <a:r>
            <a:rPr lang="en-GB" sz="1000" b="0" i="0" dirty="0"/>
            <a:t>: Responsible for hardware addressing.</a:t>
          </a:r>
          <a:endParaRPr lang="en-US" sz="1000" dirty="0"/>
        </a:p>
      </dgm:t>
    </dgm:pt>
    <dgm:pt modelId="{9A905DF7-11A5-4109-BA93-0F05FCABBF91}" type="parTrans" cxnId="{0C1A51FA-A66C-41BD-B3DA-BA11D2C513A5}">
      <dgm:prSet/>
      <dgm:spPr/>
      <dgm:t>
        <a:bodyPr/>
        <a:lstStyle/>
        <a:p>
          <a:endParaRPr lang="en-US"/>
        </a:p>
      </dgm:t>
    </dgm:pt>
    <dgm:pt modelId="{EE445996-332C-4032-B55A-7EC157A3B336}" type="sibTrans" cxnId="{0C1A51FA-A66C-41BD-B3DA-BA11D2C513A5}">
      <dgm:prSet/>
      <dgm:spPr/>
      <dgm:t>
        <a:bodyPr/>
        <a:lstStyle/>
        <a:p>
          <a:endParaRPr lang="en-US"/>
        </a:p>
      </dgm:t>
    </dgm:pt>
    <dgm:pt modelId="{541F1868-6E4A-4E31-BC80-50046AFD227B}" type="pres">
      <dgm:prSet presAssocID="{E0155DB2-FB4A-47C0-9BEF-45C0C38FEFD8}" presName="root" presStyleCnt="0">
        <dgm:presLayoutVars>
          <dgm:dir/>
          <dgm:resizeHandles val="exact"/>
        </dgm:presLayoutVars>
      </dgm:prSet>
      <dgm:spPr/>
    </dgm:pt>
    <dgm:pt modelId="{ACDA9143-3A76-4B2B-A131-CE2B9263C112}" type="pres">
      <dgm:prSet presAssocID="{46E023D4-9B82-4628-990B-098B9C703715}" presName="compNode" presStyleCnt="0"/>
      <dgm:spPr/>
    </dgm:pt>
    <dgm:pt modelId="{79321AC1-D49E-42F8-AA74-E1EF724FA0EB}" type="pres">
      <dgm:prSet presAssocID="{46E023D4-9B82-4628-990B-098B9C703715}" presName="iconRect" presStyleLbl="node1" presStyleIdx="0" presStyleCnt="4" custLinFactNeighborX="44653" custLinFactNeighborY="-360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4056D8E5-9580-43E9-9D07-41384F1472C4}" type="pres">
      <dgm:prSet presAssocID="{46E023D4-9B82-4628-990B-098B9C703715}" presName="iconSpace" presStyleCnt="0"/>
      <dgm:spPr/>
    </dgm:pt>
    <dgm:pt modelId="{002B3557-48E1-45E1-B2CE-EE44E370670E}" type="pres">
      <dgm:prSet presAssocID="{46E023D4-9B82-4628-990B-098B9C703715}" presName="parTx" presStyleLbl="revTx" presStyleIdx="0" presStyleCnt="8" custLinFactNeighborX="-6806" custLinFactNeighborY="-38651">
        <dgm:presLayoutVars>
          <dgm:chMax val="0"/>
          <dgm:chPref val="0"/>
        </dgm:presLayoutVars>
      </dgm:prSet>
      <dgm:spPr/>
    </dgm:pt>
    <dgm:pt modelId="{BC0EB623-E8F0-44C0-9AC6-E3DFBFF69D4A}" type="pres">
      <dgm:prSet presAssocID="{46E023D4-9B82-4628-990B-098B9C703715}" presName="txSpace" presStyleCnt="0"/>
      <dgm:spPr/>
    </dgm:pt>
    <dgm:pt modelId="{C6D11630-84DE-4EA0-B307-6E481506FA40}" type="pres">
      <dgm:prSet presAssocID="{46E023D4-9B82-4628-990B-098B9C703715}" presName="desTx" presStyleLbl="revTx" presStyleIdx="1" presStyleCnt="8" custScaleX="124553" custLinFactNeighborX="2268" custLinFactNeighborY="7107">
        <dgm:presLayoutVars/>
      </dgm:prSet>
      <dgm:spPr/>
    </dgm:pt>
    <dgm:pt modelId="{BAA7C93B-1B0A-47E3-BC7E-6FEDF9F3DAA3}" type="pres">
      <dgm:prSet presAssocID="{23ED5510-BB8B-4FAF-8457-4B20A422345D}" presName="sibTrans" presStyleCnt="0"/>
      <dgm:spPr/>
    </dgm:pt>
    <dgm:pt modelId="{C72F4A0B-15F0-4032-AD2A-9244929C0535}" type="pres">
      <dgm:prSet presAssocID="{D1E24068-DDD3-4B03-89F1-892438B0A5DF}" presName="compNode" presStyleCnt="0"/>
      <dgm:spPr/>
    </dgm:pt>
    <dgm:pt modelId="{E6B6C10A-2200-415E-8606-D2276A2AE957}" type="pres">
      <dgm:prSet presAssocID="{D1E24068-DDD3-4B03-89F1-892438B0A5DF}" presName="iconRect" presStyleLbl="node1" presStyleIdx="1" presStyleCnt="4" custLinFactNeighborX="41772" custLinFactNeighborY="-187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3010C585-CAE7-4F13-9D50-1BE3E892303B}" type="pres">
      <dgm:prSet presAssocID="{D1E24068-DDD3-4B03-89F1-892438B0A5DF}" presName="iconSpace" presStyleCnt="0"/>
      <dgm:spPr/>
    </dgm:pt>
    <dgm:pt modelId="{C1999CEA-50B6-402C-A9CC-9659F74C4734}" type="pres">
      <dgm:prSet presAssocID="{D1E24068-DDD3-4B03-89F1-892438B0A5DF}" presName="parTx" presStyleLbl="revTx" presStyleIdx="2" presStyleCnt="8" custLinFactNeighborX="-3526" custLinFactNeighborY="-99148">
        <dgm:presLayoutVars>
          <dgm:chMax val="0"/>
          <dgm:chPref val="0"/>
        </dgm:presLayoutVars>
      </dgm:prSet>
      <dgm:spPr/>
    </dgm:pt>
    <dgm:pt modelId="{74180660-D709-4460-ABD7-6B3941EE1E92}" type="pres">
      <dgm:prSet presAssocID="{D1E24068-DDD3-4B03-89F1-892438B0A5DF}" presName="txSpace" presStyleCnt="0"/>
      <dgm:spPr/>
    </dgm:pt>
    <dgm:pt modelId="{16CEC2CC-0C5E-41A0-A738-5369AEF036B4}" type="pres">
      <dgm:prSet presAssocID="{D1E24068-DDD3-4B03-89F1-892438B0A5DF}" presName="desTx" presStyleLbl="revTx" presStyleIdx="3" presStyleCnt="8" custLinFactNeighborX="-8820" custLinFactNeighborY="-12018">
        <dgm:presLayoutVars/>
      </dgm:prSet>
      <dgm:spPr/>
    </dgm:pt>
    <dgm:pt modelId="{EB028DA2-7661-48EF-B36F-5F56720D1363}" type="pres">
      <dgm:prSet presAssocID="{183DD2D6-E1EE-44E8-90F3-56AB31C07381}" presName="sibTrans" presStyleCnt="0"/>
      <dgm:spPr/>
    </dgm:pt>
    <dgm:pt modelId="{679013F4-89B3-44C8-BD64-614FA008361B}" type="pres">
      <dgm:prSet presAssocID="{62EADC33-5D25-4A56-B73B-41DB729589DE}" presName="compNode" presStyleCnt="0"/>
      <dgm:spPr/>
    </dgm:pt>
    <dgm:pt modelId="{134648A5-7DBF-4A30-AC60-78804CD2424C}" type="pres">
      <dgm:prSet presAssocID="{62EADC33-5D25-4A56-B73B-41DB729589DE}" presName="iconRect" presStyleLbl="node1" presStyleIdx="2" presStyleCnt="4" custLinFactNeighborX="21606" custLinFactNeighborY="-3313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373B8279-83C5-485F-89ED-6308CB28E315}" type="pres">
      <dgm:prSet presAssocID="{62EADC33-5D25-4A56-B73B-41DB729589DE}" presName="iconSpace" presStyleCnt="0"/>
      <dgm:spPr/>
    </dgm:pt>
    <dgm:pt modelId="{529A680C-A24B-465B-9ECC-75CDC61D0FC7}" type="pres">
      <dgm:prSet presAssocID="{62EADC33-5D25-4A56-B73B-41DB729589DE}" presName="parTx" presStyleLbl="revTx" presStyleIdx="4" presStyleCnt="8" custLinFactY="-19314" custLinFactNeighborX="-9075" custLinFactNeighborY="-100000">
        <dgm:presLayoutVars>
          <dgm:chMax val="0"/>
          <dgm:chPref val="0"/>
        </dgm:presLayoutVars>
      </dgm:prSet>
      <dgm:spPr/>
    </dgm:pt>
    <dgm:pt modelId="{1CF3A345-3AC4-4E8B-A379-FDC5149C9509}" type="pres">
      <dgm:prSet presAssocID="{62EADC33-5D25-4A56-B73B-41DB729589DE}" presName="txSpace" presStyleCnt="0"/>
      <dgm:spPr/>
    </dgm:pt>
    <dgm:pt modelId="{D1105FF2-0DCF-4A04-BD73-013D503D61A8}" type="pres">
      <dgm:prSet presAssocID="{62EADC33-5D25-4A56-B73B-41DB729589DE}" presName="desTx" presStyleLbl="revTx" presStyleIdx="5" presStyleCnt="8" custLinFactNeighborX="-13864" custLinFactNeighborY="-13156">
        <dgm:presLayoutVars/>
      </dgm:prSet>
      <dgm:spPr/>
    </dgm:pt>
    <dgm:pt modelId="{89A4BAA4-C095-4B41-998C-2FEB74463BAF}" type="pres">
      <dgm:prSet presAssocID="{F84679F1-761B-4D2E-82DF-B52B27AFE8D2}" presName="sibTrans" presStyleCnt="0"/>
      <dgm:spPr/>
    </dgm:pt>
    <dgm:pt modelId="{DC7C39C4-0D10-4717-BD72-FD3EF020C78B}" type="pres">
      <dgm:prSet presAssocID="{142BD3D8-62FA-4D02-B48B-3FB3475E0EC1}" presName="compNode" presStyleCnt="0"/>
      <dgm:spPr/>
    </dgm:pt>
    <dgm:pt modelId="{77AB7E1B-EB41-4C09-975A-975470AAED13}" type="pres">
      <dgm:prSet presAssocID="{142BD3D8-62FA-4D02-B48B-3FB3475E0EC1}" presName="iconRect" presStyleLbl="node1" presStyleIdx="3" presStyleCnt="4" custLinFactNeighborX="23767" custLinFactNeighborY="-4537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Diagram"/>
        </a:ext>
      </dgm:extLst>
    </dgm:pt>
    <dgm:pt modelId="{1C94F77F-5B87-48F0-A17C-BF65E235AF35}" type="pres">
      <dgm:prSet presAssocID="{142BD3D8-62FA-4D02-B48B-3FB3475E0EC1}" presName="iconSpace" presStyleCnt="0"/>
      <dgm:spPr/>
    </dgm:pt>
    <dgm:pt modelId="{1958AF8B-A129-4C10-BD05-469797662978}" type="pres">
      <dgm:prSet presAssocID="{142BD3D8-62FA-4D02-B48B-3FB3475E0EC1}" presName="parTx" presStyleLbl="revTx" presStyleIdx="6" presStyleCnt="8" custLinFactY="-24355" custLinFactNeighborX="-19665" custLinFactNeighborY="-100000">
        <dgm:presLayoutVars>
          <dgm:chMax val="0"/>
          <dgm:chPref val="0"/>
        </dgm:presLayoutVars>
      </dgm:prSet>
      <dgm:spPr/>
    </dgm:pt>
    <dgm:pt modelId="{480B2C16-C89A-40D8-8E5E-DE81F04EAF1E}" type="pres">
      <dgm:prSet presAssocID="{142BD3D8-62FA-4D02-B48B-3FB3475E0EC1}" presName="txSpace" presStyleCnt="0"/>
      <dgm:spPr/>
    </dgm:pt>
    <dgm:pt modelId="{47C3460C-FF6E-446D-80EE-153A7CBDF31D}" type="pres">
      <dgm:prSet presAssocID="{142BD3D8-62FA-4D02-B48B-3FB3475E0EC1}" presName="desTx" presStyleLbl="revTx" presStyleIdx="7" presStyleCnt="8" custLinFactNeighborX="-19665" custLinFactNeighborY="-13374">
        <dgm:presLayoutVars/>
      </dgm:prSet>
      <dgm:spPr/>
    </dgm:pt>
  </dgm:ptLst>
  <dgm:cxnLst>
    <dgm:cxn modelId="{4B140602-7FFA-40F2-8F3A-8447B8CDB7E5}" type="presOf" srcId="{3B5CD4AE-8B69-4A77-9561-3B4993802D85}" destId="{47C3460C-FF6E-446D-80EE-153A7CBDF31D}" srcOrd="0" destOrd="1" presId="urn:microsoft.com/office/officeart/2018/2/layout/IconLabelDescriptionList"/>
    <dgm:cxn modelId="{BDA22E0B-9CC3-4F50-8B51-11E666504C1D}" type="presOf" srcId="{E0155DB2-FB4A-47C0-9BEF-45C0C38FEFD8}" destId="{541F1868-6E4A-4E31-BC80-50046AFD227B}" srcOrd="0" destOrd="0" presId="urn:microsoft.com/office/officeart/2018/2/layout/IconLabelDescriptionList"/>
    <dgm:cxn modelId="{29148121-93E6-4B27-A113-6E55C5DB57B3}" srcId="{46E023D4-9B82-4628-990B-098B9C703715}" destId="{010C9FD3-8161-4F74-8A19-5790363B0992}" srcOrd="3" destOrd="0" parTransId="{369B9EA9-EA25-4D81-8DCC-48C89C6D0938}" sibTransId="{BB5743AD-62B3-461D-A75C-0690ACE22567}"/>
    <dgm:cxn modelId="{02769922-79F8-4624-87F9-A857B197BBA8}" srcId="{46E023D4-9B82-4628-990B-098B9C703715}" destId="{31423388-381C-49AB-AD2B-852825699F6B}" srcOrd="9" destOrd="0" parTransId="{7C66F114-3FC0-48D2-A708-B88C087AE2B1}" sibTransId="{E9425365-E836-4C36-A465-2FBC6AB9F1A0}"/>
    <dgm:cxn modelId="{A540FD24-7F82-42B6-83F5-187906EC858C}" type="presOf" srcId="{7AED8016-3A61-4380-80C5-50FB6598C5AC}" destId="{47C3460C-FF6E-446D-80EE-153A7CBDF31D}" srcOrd="0" destOrd="3" presId="urn:microsoft.com/office/officeart/2018/2/layout/IconLabelDescriptionList"/>
    <dgm:cxn modelId="{AF21382B-36CC-4B7F-A512-99FE79BD67BB}" type="presOf" srcId="{EC4022D7-CADD-412E-8707-4E6B0A42844D}" destId="{47C3460C-FF6E-446D-80EE-153A7CBDF31D}" srcOrd="0" destOrd="0" presId="urn:microsoft.com/office/officeart/2018/2/layout/IconLabelDescriptionList"/>
    <dgm:cxn modelId="{1CB8D82B-3480-42FE-AD4E-0EC96260337E}" srcId="{62EADC33-5D25-4A56-B73B-41DB729589DE}" destId="{D1B36EFA-34EC-45F4-86D8-5338A154F024}" srcOrd="2" destOrd="0" parTransId="{F55F869C-366D-455B-B38B-812D8FC0CEF2}" sibTransId="{291436EC-BBF5-4DBE-B28D-59FE7D88B741}"/>
    <dgm:cxn modelId="{AB263A38-76DB-4166-ADF5-F7F411E8182A}" type="presOf" srcId="{A0A58AA8-F7D9-49E9-B954-B72C2E3CC9A8}" destId="{C6D11630-84DE-4EA0-B307-6E481506FA40}" srcOrd="0" destOrd="8" presId="urn:microsoft.com/office/officeart/2018/2/layout/IconLabelDescriptionList"/>
    <dgm:cxn modelId="{B10A9539-8F26-451F-B5F4-04792F24BC56}" type="presOf" srcId="{FEB3FAEC-31AF-4204-8A37-4F315B3C997D}" destId="{C6D11630-84DE-4EA0-B307-6E481506FA40}" srcOrd="0" destOrd="4" presId="urn:microsoft.com/office/officeart/2018/2/layout/IconLabelDescriptionList"/>
    <dgm:cxn modelId="{6DB1C139-1DDD-4B2B-949E-ED9825929678}" type="presOf" srcId="{3B5FE6F7-166C-4179-A139-5C0D4FC19706}" destId="{C6D11630-84DE-4EA0-B307-6E481506FA40}" srcOrd="0" destOrd="6" presId="urn:microsoft.com/office/officeart/2018/2/layout/IconLabelDescriptionList"/>
    <dgm:cxn modelId="{A11EBA3D-A712-4A9C-A8BE-F3262FD7749C}" type="presOf" srcId="{62EADC33-5D25-4A56-B73B-41DB729589DE}" destId="{529A680C-A24B-465B-9ECC-75CDC61D0FC7}" srcOrd="0" destOrd="0" presId="urn:microsoft.com/office/officeart/2018/2/layout/IconLabelDescriptionList"/>
    <dgm:cxn modelId="{5623D23F-9903-45F8-A6CF-DDAD67CF4FB7}" srcId="{46E023D4-9B82-4628-990B-098B9C703715}" destId="{9E83D92A-6CAF-4F2C-8525-55270907FB2A}" srcOrd="1" destOrd="0" parTransId="{1243E6EB-7AFD-4DFB-BC6E-DF2481224D5B}" sibTransId="{C8B06DA5-3154-440C-B7CC-CF7D003A8AD5}"/>
    <dgm:cxn modelId="{FBE08240-94A8-42C0-94FB-AFEE20D08296}" srcId="{E0155DB2-FB4A-47C0-9BEF-45C0C38FEFD8}" destId="{142BD3D8-62FA-4D02-B48B-3FB3475E0EC1}" srcOrd="3" destOrd="0" parTransId="{65759B6E-1F26-4885-B30E-FA0C6EB98293}" sibTransId="{3F2DBF5F-F4F4-4C6E-9B9A-1B19E385321B}"/>
    <dgm:cxn modelId="{253D574A-5596-4E13-990B-5A7536472235}" srcId="{46E023D4-9B82-4628-990B-098B9C703715}" destId="{FEB3FAEC-31AF-4204-8A37-4F315B3C997D}" srcOrd="4" destOrd="0" parTransId="{B5419275-901B-4859-BC82-390A492E58B0}" sibTransId="{CF59A526-6CA4-45CE-B988-4439F33BDB20}"/>
    <dgm:cxn modelId="{A31EE550-9E6D-447B-9999-355550DA5F04}" srcId="{D1E24068-DDD3-4B03-89F1-892438B0A5DF}" destId="{E2B1716C-894D-4263-A66A-26CAA6FA4FA2}" srcOrd="1" destOrd="0" parTransId="{196CB6AA-9A0D-463A-8D10-B98DF83D133A}" sibTransId="{DFE49418-D690-4EBC-A947-00A79F31739A}"/>
    <dgm:cxn modelId="{C493BB62-D9B7-41B0-95F8-8F210AD32CBB}" type="presOf" srcId="{72FB8188-5DC1-4B12-AD4D-93DF54265C24}" destId="{D1105FF2-0DCF-4A04-BD73-013D503D61A8}" srcOrd="0" destOrd="0" presId="urn:microsoft.com/office/officeart/2018/2/layout/IconLabelDescriptionList"/>
    <dgm:cxn modelId="{B6AC886D-3585-4F5B-8920-FECD96160BDC}" type="presOf" srcId="{1B3C6A90-BCFB-452A-83A1-11CE46440224}" destId="{C6D11630-84DE-4EA0-B307-6E481506FA40}" srcOrd="0" destOrd="7" presId="urn:microsoft.com/office/officeart/2018/2/layout/IconLabelDescriptionList"/>
    <dgm:cxn modelId="{766C096F-1E6D-4E55-A33D-FEBE9E7A0406}" type="presOf" srcId="{A3974949-556D-4A5C-9F0A-DE95ADA82E5C}" destId="{C6D11630-84DE-4EA0-B307-6E481506FA40}" srcOrd="0" destOrd="2" presId="urn:microsoft.com/office/officeart/2018/2/layout/IconLabelDescriptionList"/>
    <dgm:cxn modelId="{D9147870-5E4B-47EE-8751-77A24404B9F4}" srcId="{D1E24068-DDD3-4B03-89F1-892438B0A5DF}" destId="{72580162-42E5-42E9-9FFE-2B25A21DD1E6}" srcOrd="0" destOrd="0" parTransId="{B0E97DAB-0726-4D29-B617-726DA7F95387}" sibTransId="{1026C8C8-3FB5-46D1-A323-BB5582F4E7CE}"/>
    <dgm:cxn modelId="{84B9E574-FF89-43FF-8866-97999C3DDEDD}" type="presOf" srcId="{D1B36EFA-34EC-45F4-86D8-5338A154F024}" destId="{D1105FF2-0DCF-4A04-BD73-013D503D61A8}" srcOrd="0" destOrd="2" presId="urn:microsoft.com/office/officeart/2018/2/layout/IconLabelDescriptionList"/>
    <dgm:cxn modelId="{7C035076-155E-4481-BC99-346591F97279}" srcId="{E0155DB2-FB4A-47C0-9BEF-45C0C38FEFD8}" destId="{D1E24068-DDD3-4B03-89F1-892438B0A5DF}" srcOrd="1" destOrd="0" parTransId="{049BAE19-5BD0-4D48-9945-C2418A6122C3}" sibTransId="{183DD2D6-E1EE-44E8-90F3-56AB31C07381}"/>
    <dgm:cxn modelId="{142FDC76-AF46-4FE0-9763-4FE4EEF07851}" srcId="{142BD3D8-62FA-4D02-B48B-3FB3475E0EC1}" destId="{EC8A598A-65E2-4FF8-9287-C017E8099990}" srcOrd="2" destOrd="0" parTransId="{0A3E82B9-93BE-4184-BF2C-AB0A8C5C53C5}" sibTransId="{F7B748B6-33E0-4BA7-917B-A13E6EC5079F}"/>
    <dgm:cxn modelId="{ED93457B-E820-4E50-9108-FC94715E2361}" srcId="{62EADC33-5D25-4A56-B73B-41DB729589DE}" destId="{FE3C1273-192F-4949-8470-3191448A19CA}" srcOrd="3" destOrd="0" parTransId="{41B57A3B-6BCE-4B4C-BBBE-CAD98D1D0272}" sibTransId="{9B1E1601-7846-4EAF-95A6-EDD730EE6320}"/>
    <dgm:cxn modelId="{DB52F188-E2D5-4E15-AEFF-1730803281A9}" type="presOf" srcId="{31423388-381C-49AB-AD2B-852825699F6B}" destId="{C6D11630-84DE-4EA0-B307-6E481506FA40}" srcOrd="0" destOrd="9" presId="urn:microsoft.com/office/officeart/2018/2/layout/IconLabelDescriptionList"/>
    <dgm:cxn modelId="{78FD648B-8EC0-4EDA-A5B8-459DFA3A9B49}" srcId="{46E023D4-9B82-4628-990B-098B9C703715}" destId="{1B3C6A90-BCFB-452A-83A1-11CE46440224}" srcOrd="7" destOrd="0" parTransId="{83A7438D-F4A0-462E-B7DF-225139AD858E}" sibTransId="{D822C9FA-C3C7-468A-BFCF-B1E7153635A5}"/>
    <dgm:cxn modelId="{12A4FD8F-3314-4862-AE8B-D581F108690D}" type="presOf" srcId="{E2B1716C-894D-4263-A66A-26CAA6FA4FA2}" destId="{16CEC2CC-0C5E-41A0-A738-5369AEF036B4}" srcOrd="0" destOrd="1" presId="urn:microsoft.com/office/officeart/2018/2/layout/IconLabelDescriptionList"/>
    <dgm:cxn modelId="{0CA86E90-3D0B-4680-8810-8534C767B162}" type="presOf" srcId="{9E83D92A-6CAF-4F2C-8525-55270907FB2A}" destId="{C6D11630-84DE-4EA0-B307-6E481506FA40}" srcOrd="0" destOrd="1" presId="urn:microsoft.com/office/officeart/2018/2/layout/IconLabelDescriptionList"/>
    <dgm:cxn modelId="{F6586591-372F-42DE-AA38-404FB75014EC}" type="presOf" srcId="{EC8A598A-65E2-4FF8-9287-C017E8099990}" destId="{47C3460C-FF6E-446D-80EE-153A7CBDF31D}" srcOrd="0" destOrd="2" presId="urn:microsoft.com/office/officeart/2018/2/layout/IconLabelDescriptionList"/>
    <dgm:cxn modelId="{EAE0A696-54DE-4989-9276-F09FA993400B}" type="presOf" srcId="{72580162-42E5-42E9-9FFE-2B25A21DD1E6}" destId="{16CEC2CC-0C5E-41A0-A738-5369AEF036B4}" srcOrd="0" destOrd="0" presId="urn:microsoft.com/office/officeart/2018/2/layout/IconLabelDescriptionList"/>
    <dgm:cxn modelId="{2916489C-AB80-4945-8C97-44EDAA2765CB}" type="presOf" srcId="{46E023D4-9B82-4628-990B-098B9C703715}" destId="{002B3557-48E1-45E1-B2CE-EE44E370670E}" srcOrd="0" destOrd="0" presId="urn:microsoft.com/office/officeart/2018/2/layout/IconLabelDescriptionList"/>
    <dgm:cxn modelId="{6FCE829E-65C4-40EE-AE7D-BF4AAC54992B}" srcId="{46E023D4-9B82-4628-990B-098B9C703715}" destId="{A3974949-556D-4A5C-9F0A-DE95ADA82E5C}" srcOrd="2" destOrd="0" parTransId="{18A7EC7F-1F35-4DDE-A84D-64948D434113}" sibTransId="{10CA6831-904D-46DD-9CEC-3BED4181893C}"/>
    <dgm:cxn modelId="{AE608EAC-1428-4F57-B639-302EACF25647}" srcId="{62EADC33-5D25-4A56-B73B-41DB729589DE}" destId="{CB60BCB1-A06C-408D-886A-0E0269B98405}" srcOrd="1" destOrd="0" parTransId="{9C1CEE7E-1650-4EB9-8ADF-C5AB79D13AE8}" sibTransId="{40416E85-4340-41D5-8BEE-28AE64D0B16D}"/>
    <dgm:cxn modelId="{41ADE5AC-AF83-4F1F-B9E3-1E6EDBD659BB}" srcId="{46E023D4-9B82-4628-990B-098B9C703715}" destId="{D4E4D170-80D9-47A3-BA87-BC9CBBE944A2}" srcOrd="5" destOrd="0" parTransId="{749B774D-3ECE-4453-AC2F-1E21034A771B}" sibTransId="{EBE44F41-846A-4180-9FB6-AF4D4F689BDE}"/>
    <dgm:cxn modelId="{B37498AE-EEBD-4875-8C63-A467066E419F}" type="presOf" srcId="{142BD3D8-62FA-4D02-B48B-3FB3475E0EC1}" destId="{1958AF8B-A129-4C10-BD05-469797662978}" srcOrd="0" destOrd="0" presId="urn:microsoft.com/office/officeart/2018/2/layout/IconLabelDescriptionList"/>
    <dgm:cxn modelId="{3A3E0EB0-2A6C-402D-8E61-1E970008298F}" type="presOf" srcId="{CB60BCB1-A06C-408D-886A-0E0269B98405}" destId="{D1105FF2-0DCF-4A04-BD73-013D503D61A8}" srcOrd="0" destOrd="1" presId="urn:microsoft.com/office/officeart/2018/2/layout/IconLabelDescriptionList"/>
    <dgm:cxn modelId="{9425ECB0-FCAA-4F4C-9B45-9BFFCC14812B}" type="presOf" srcId="{3F97A9AC-EBFA-41CA-8CF0-52414B1E7A67}" destId="{D1105FF2-0DCF-4A04-BD73-013D503D61A8}" srcOrd="0" destOrd="4" presId="urn:microsoft.com/office/officeart/2018/2/layout/IconLabelDescriptionList"/>
    <dgm:cxn modelId="{D528A8BF-9C0C-477B-AF4F-3BFE3F1AE870}" srcId="{E0155DB2-FB4A-47C0-9BEF-45C0C38FEFD8}" destId="{62EADC33-5D25-4A56-B73B-41DB729589DE}" srcOrd="2" destOrd="0" parTransId="{CC7A6F54-3814-4067-9BA6-99415473C754}" sibTransId="{F84679F1-761B-4D2E-82DF-B52B27AFE8D2}"/>
    <dgm:cxn modelId="{878619C0-0584-47B9-979E-8222DC2926CC}" srcId="{62EADC33-5D25-4A56-B73B-41DB729589DE}" destId="{3F97A9AC-EBFA-41CA-8CF0-52414B1E7A67}" srcOrd="4" destOrd="0" parTransId="{72CF19D7-6E2C-44FD-84B5-0D5DDFBCB658}" sibTransId="{D5CDF338-05B1-4E6B-83CE-B84462EDC8A2}"/>
    <dgm:cxn modelId="{457910C3-0F14-44B7-AA4B-91BC531D3324}" srcId="{46E023D4-9B82-4628-990B-098B9C703715}" destId="{3B5FE6F7-166C-4179-A139-5C0D4FC19706}" srcOrd="6" destOrd="0" parTransId="{E01D24C2-2ABE-47C4-B3F2-3DA7D57E861C}" sibTransId="{AA83ED5A-96B7-4AA6-A499-13E73CF439C1}"/>
    <dgm:cxn modelId="{7C6453C6-10CA-4BD3-A442-15A743298E13}" srcId="{46E023D4-9B82-4628-990B-098B9C703715}" destId="{A0A58AA8-F7D9-49E9-B954-B72C2E3CC9A8}" srcOrd="8" destOrd="0" parTransId="{1C1B29A3-9B52-4F71-AA50-722685CC94A9}" sibTransId="{F3A5D551-C1A6-47DB-B33D-8D10C86C39C4}"/>
    <dgm:cxn modelId="{0755D9C6-4082-43CD-9871-C6CD7D5D3A92}" type="presOf" srcId="{FE3C1273-192F-4949-8470-3191448A19CA}" destId="{D1105FF2-0DCF-4A04-BD73-013D503D61A8}" srcOrd="0" destOrd="3" presId="urn:microsoft.com/office/officeart/2018/2/layout/IconLabelDescriptionList"/>
    <dgm:cxn modelId="{D28E29CF-5245-4EEF-B8EE-219533F45DD3}" type="presOf" srcId="{010C9FD3-8161-4F74-8A19-5790363B0992}" destId="{C6D11630-84DE-4EA0-B307-6E481506FA40}" srcOrd="0" destOrd="3" presId="urn:microsoft.com/office/officeart/2018/2/layout/IconLabelDescriptionList"/>
    <dgm:cxn modelId="{15DEABDB-74A3-4C83-BEC0-FA379886CBE6}" type="presOf" srcId="{D1E24068-DDD3-4B03-89F1-892438B0A5DF}" destId="{C1999CEA-50B6-402C-A9CC-9659F74C4734}" srcOrd="0" destOrd="0" presId="urn:microsoft.com/office/officeart/2018/2/layout/IconLabelDescriptionList"/>
    <dgm:cxn modelId="{699D84DC-E213-49E5-89DA-18B69635A2EB}" srcId="{62EADC33-5D25-4A56-B73B-41DB729589DE}" destId="{72FB8188-5DC1-4B12-AD4D-93DF54265C24}" srcOrd="0" destOrd="0" parTransId="{8EC2BC2C-ABF5-4E87-AB12-3A8D3FF81877}" sibTransId="{63D6484A-5FF8-455D-960A-2455E1761AB1}"/>
    <dgm:cxn modelId="{ADF31DE6-53BE-4DFB-9AF3-ED5366D9DE76}" srcId="{142BD3D8-62FA-4D02-B48B-3FB3475E0EC1}" destId="{EC4022D7-CADD-412E-8707-4E6B0A42844D}" srcOrd="0" destOrd="0" parTransId="{F3DCF652-C35A-47BE-8157-9CF4E37BBB6F}" sibTransId="{D7838DE8-1313-4D3F-862D-4D609F9D96CA}"/>
    <dgm:cxn modelId="{D96AD8E8-77DA-4808-B658-D1D1A9C3F0E1}" srcId="{46E023D4-9B82-4628-990B-098B9C703715}" destId="{D55AE616-A767-441D-B940-173B26374208}" srcOrd="0" destOrd="0" parTransId="{FC8FC270-F9C0-4150-BF45-5833BD3716D7}" sibTransId="{A42D0CEB-E70E-400D-877D-0F90935ECD95}"/>
    <dgm:cxn modelId="{BC2E07E9-8EE7-49FD-AAB6-72E1B3CCFFB9}" srcId="{142BD3D8-62FA-4D02-B48B-3FB3475E0EC1}" destId="{3B5CD4AE-8B69-4A77-9561-3B4993802D85}" srcOrd="1" destOrd="0" parTransId="{070BC078-0897-4B14-9DD4-CEC0A6EEDB0D}" sibTransId="{AFDCB3EF-CCB4-48BB-92FB-10B810EBFBC2}"/>
    <dgm:cxn modelId="{48C1AEE9-C159-400B-8BE2-5C44CAD1EBE3}" type="presOf" srcId="{D55AE616-A767-441D-B940-173B26374208}" destId="{C6D11630-84DE-4EA0-B307-6E481506FA40}" srcOrd="0" destOrd="0" presId="urn:microsoft.com/office/officeart/2018/2/layout/IconLabelDescriptionList"/>
    <dgm:cxn modelId="{2BFFADEA-BA61-4015-8188-22CC8BC0A424}" type="presOf" srcId="{D4E4D170-80D9-47A3-BA87-BC9CBBE944A2}" destId="{C6D11630-84DE-4EA0-B307-6E481506FA40}" srcOrd="0" destOrd="5" presId="urn:microsoft.com/office/officeart/2018/2/layout/IconLabelDescriptionList"/>
    <dgm:cxn modelId="{918BDDF3-35D3-4B05-B931-8B91ACB70216}" srcId="{E0155DB2-FB4A-47C0-9BEF-45C0C38FEFD8}" destId="{46E023D4-9B82-4628-990B-098B9C703715}" srcOrd="0" destOrd="0" parTransId="{7C7CDC49-FECE-4671-89CB-D086083B7098}" sibTransId="{23ED5510-BB8B-4FAF-8457-4B20A422345D}"/>
    <dgm:cxn modelId="{0C1A51FA-A66C-41BD-B3DA-BA11D2C513A5}" srcId="{142BD3D8-62FA-4D02-B48B-3FB3475E0EC1}" destId="{7AED8016-3A61-4380-80C5-50FB6598C5AC}" srcOrd="3" destOrd="0" parTransId="{9A905DF7-11A5-4109-BA93-0F05FCABBF91}" sibTransId="{EE445996-332C-4032-B55A-7EC157A3B336}"/>
    <dgm:cxn modelId="{77DE0C9A-13DA-4D37-BF3A-08B52169475E}" type="presParOf" srcId="{541F1868-6E4A-4E31-BC80-50046AFD227B}" destId="{ACDA9143-3A76-4B2B-A131-CE2B9263C112}" srcOrd="0" destOrd="0" presId="urn:microsoft.com/office/officeart/2018/2/layout/IconLabelDescriptionList"/>
    <dgm:cxn modelId="{4D74B232-37B6-49C2-A1F5-2A7D7D77DCFA}" type="presParOf" srcId="{ACDA9143-3A76-4B2B-A131-CE2B9263C112}" destId="{79321AC1-D49E-42F8-AA74-E1EF724FA0EB}" srcOrd="0" destOrd="0" presId="urn:microsoft.com/office/officeart/2018/2/layout/IconLabelDescriptionList"/>
    <dgm:cxn modelId="{71FD3EFE-61E7-457D-9978-A9741381E517}" type="presParOf" srcId="{ACDA9143-3A76-4B2B-A131-CE2B9263C112}" destId="{4056D8E5-9580-43E9-9D07-41384F1472C4}" srcOrd="1" destOrd="0" presId="urn:microsoft.com/office/officeart/2018/2/layout/IconLabelDescriptionList"/>
    <dgm:cxn modelId="{B5060499-A903-4C2A-9020-FF5631363CCD}" type="presParOf" srcId="{ACDA9143-3A76-4B2B-A131-CE2B9263C112}" destId="{002B3557-48E1-45E1-B2CE-EE44E370670E}" srcOrd="2" destOrd="0" presId="urn:microsoft.com/office/officeart/2018/2/layout/IconLabelDescriptionList"/>
    <dgm:cxn modelId="{25068060-CCB0-4D03-83C9-330263291330}" type="presParOf" srcId="{ACDA9143-3A76-4B2B-A131-CE2B9263C112}" destId="{BC0EB623-E8F0-44C0-9AC6-E3DFBFF69D4A}" srcOrd="3" destOrd="0" presId="urn:microsoft.com/office/officeart/2018/2/layout/IconLabelDescriptionList"/>
    <dgm:cxn modelId="{760112B3-B656-48E0-B299-96DF8F5F463F}" type="presParOf" srcId="{ACDA9143-3A76-4B2B-A131-CE2B9263C112}" destId="{C6D11630-84DE-4EA0-B307-6E481506FA40}" srcOrd="4" destOrd="0" presId="urn:microsoft.com/office/officeart/2018/2/layout/IconLabelDescriptionList"/>
    <dgm:cxn modelId="{24E57F7A-A16B-4C93-BB92-6D484A43BE71}" type="presParOf" srcId="{541F1868-6E4A-4E31-BC80-50046AFD227B}" destId="{BAA7C93B-1B0A-47E3-BC7E-6FEDF9F3DAA3}" srcOrd="1" destOrd="0" presId="urn:microsoft.com/office/officeart/2018/2/layout/IconLabelDescriptionList"/>
    <dgm:cxn modelId="{7D906FC2-E9C1-4869-BC51-9C8D14F7A1E3}" type="presParOf" srcId="{541F1868-6E4A-4E31-BC80-50046AFD227B}" destId="{C72F4A0B-15F0-4032-AD2A-9244929C0535}" srcOrd="2" destOrd="0" presId="urn:microsoft.com/office/officeart/2018/2/layout/IconLabelDescriptionList"/>
    <dgm:cxn modelId="{685119B7-3025-49A1-ACFD-72B55761A894}" type="presParOf" srcId="{C72F4A0B-15F0-4032-AD2A-9244929C0535}" destId="{E6B6C10A-2200-415E-8606-D2276A2AE957}" srcOrd="0" destOrd="0" presId="urn:microsoft.com/office/officeart/2018/2/layout/IconLabelDescriptionList"/>
    <dgm:cxn modelId="{1B48B11B-85D8-443D-8589-803EE9316B84}" type="presParOf" srcId="{C72F4A0B-15F0-4032-AD2A-9244929C0535}" destId="{3010C585-CAE7-4F13-9D50-1BE3E892303B}" srcOrd="1" destOrd="0" presId="urn:microsoft.com/office/officeart/2018/2/layout/IconLabelDescriptionList"/>
    <dgm:cxn modelId="{E2F39684-CD6D-4AC3-A728-DBF704584F24}" type="presParOf" srcId="{C72F4A0B-15F0-4032-AD2A-9244929C0535}" destId="{C1999CEA-50B6-402C-A9CC-9659F74C4734}" srcOrd="2" destOrd="0" presId="urn:microsoft.com/office/officeart/2018/2/layout/IconLabelDescriptionList"/>
    <dgm:cxn modelId="{D1B3E83D-A1BA-4AC0-9E11-ED514B3846FA}" type="presParOf" srcId="{C72F4A0B-15F0-4032-AD2A-9244929C0535}" destId="{74180660-D709-4460-ABD7-6B3941EE1E92}" srcOrd="3" destOrd="0" presId="urn:microsoft.com/office/officeart/2018/2/layout/IconLabelDescriptionList"/>
    <dgm:cxn modelId="{96EDA486-5BCD-49CF-9655-5F2417AD129F}" type="presParOf" srcId="{C72F4A0B-15F0-4032-AD2A-9244929C0535}" destId="{16CEC2CC-0C5E-41A0-A738-5369AEF036B4}" srcOrd="4" destOrd="0" presId="urn:microsoft.com/office/officeart/2018/2/layout/IconLabelDescriptionList"/>
    <dgm:cxn modelId="{B8B63288-F19E-447B-BCE0-8AC8E54529EE}" type="presParOf" srcId="{541F1868-6E4A-4E31-BC80-50046AFD227B}" destId="{EB028DA2-7661-48EF-B36F-5F56720D1363}" srcOrd="3" destOrd="0" presId="urn:microsoft.com/office/officeart/2018/2/layout/IconLabelDescriptionList"/>
    <dgm:cxn modelId="{BB1E4BB8-C86E-480D-90A0-53CCC32A48FE}" type="presParOf" srcId="{541F1868-6E4A-4E31-BC80-50046AFD227B}" destId="{679013F4-89B3-44C8-BD64-614FA008361B}" srcOrd="4" destOrd="0" presId="urn:microsoft.com/office/officeart/2018/2/layout/IconLabelDescriptionList"/>
    <dgm:cxn modelId="{554F2437-A237-42F4-ACE8-CF049581A87C}" type="presParOf" srcId="{679013F4-89B3-44C8-BD64-614FA008361B}" destId="{134648A5-7DBF-4A30-AC60-78804CD2424C}" srcOrd="0" destOrd="0" presId="urn:microsoft.com/office/officeart/2018/2/layout/IconLabelDescriptionList"/>
    <dgm:cxn modelId="{85461280-6D04-4F30-8723-36728392E2D4}" type="presParOf" srcId="{679013F4-89B3-44C8-BD64-614FA008361B}" destId="{373B8279-83C5-485F-89ED-6308CB28E315}" srcOrd="1" destOrd="0" presId="urn:microsoft.com/office/officeart/2018/2/layout/IconLabelDescriptionList"/>
    <dgm:cxn modelId="{35D29088-D69D-492B-808D-F3A53AED9C67}" type="presParOf" srcId="{679013F4-89B3-44C8-BD64-614FA008361B}" destId="{529A680C-A24B-465B-9ECC-75CDC61D0FC7}" srcOrd="2" destOrd="0" presId="urn:microsoft.com/office/officeart/2018/2/layout/IconLabelDescriptionList"/>
    <dgm:cxn modelId="{8EF078F2-4C41-47F9-B796-F9260BA3E4DB}" type="presParOf" srcId="{679013F4-89B3-44C8-BD64-614FA008361B}" destId="{1CF3A345-3AC4-4E8B-A379-FDC5149C9509}" srcOrd="3" destOrd="0" presId="urn:microsoft.com/office/officeart/2018/2/layout/IconLabelDescriptionList"/>
    <dgm:cxn modelId="{96864395-7B34-4ED7-AB51-DCC61CAC6550}" type="presParOf" srcId="{679013F4-89B3-44C8-BD64-614FA008361B}" destId="{D1105FF2-0DCF-4A04-BD73-013D503D61A8}" srcOrd="4" destOrd="0" presId="urn:microsoft.com/office/officeart/2018/2/layout/IconLabelDescriptionList"/>
    <dgm:cxn modelId="{B9D0A6EE-C1A4-4319-BF33-BD23F48A9CD1}" type="presParOf" srcId="{541F1868-6E4A-4E31-BC80-50046AFD227B}" destId="{89A4BAA4-C095-4B41-998C-2FEB74463BAF}" srcOrd="5" destOrd="0" presId="urn:microsoft.com/office/officeart/2018/2/layout/IconLabelDescriptionList"/>
    <dgm:cxn modelId="{7A63ACCC-7E12-48A5-943F-08B41D2515C4}" type="presParOf" srcId="{541F1868-6E4A-4E31-BC80-50046AFD227B}" destId="{DC7C39C4-0D10-4717-BD72-FD3EF020C78B}" srcOrd="6" destOrd="0" presId="urn:microsoft.com/office/officeart/2018/2/layout/IconLabelDescriptionList"/>
    <dgm:cxn modelId="{E61A1950-D864-4282-9EE0-2A9A12F0F2CD}" type="presParOf" srcId="{DC7C39C4-0D10-4717-BD72-FD3EF020C78B}" destId="{77AB7E1B-EB41-4C09-975A-975470AAED13}" srcOrd="0" destOrd="0" presId="urn:microsoft.com/office/officeart/2018/2/layout/IconLabelDescriptionList"/>
    <dgm:cxn modelId="{6061FA60-59D3-4267-927B-C1EFEEA5CAE3}" type="presParOf" srcId="{DC7C39C4-0D10-4717-BD72-FD3EF020C78B}" destId="{1C94F77F-5B87-48F0-A17C-BF65E235AF35}" srcOrd="1" destOrd="0" presId="urn:microsoft.com/office/officeart/2018/2/layout/IconLabelDescriptionList"/>
    <dgm:cxn modelId="{308CB025-3F12-4C91-A83B-54545C26A7F7}" type="presParOf" srcId="{DC7C39C4-0D10-4717-BD72-FD3EF020C78B}" destId="{1958AF8B-A129-4C10-BD05-469797662978}" srcOrd="2" destOrd="0" presId="urn:microsoft.com/office/officeart/2018/2/layout/IconLabelDescriptionList"/>
    <dgm:cxn modelId="{AAB722AC-748E-45CB-AB11-3B71D234E59F}" type="presParOf" srcId="{DC7C39C4-0D10-4717-BD72-FD3EF020C78B}" destId="{480B2C16-C89A-40D8-8E5E-DE81F04EAF1E}" srcOrd="3" destOrd="0" presId="urn:microsoft.com/office/officeart/2018/2/layout/IconLabelDescriptionList"/>
    <dgm:cxn modelId="{06C2306F-A71A-4746-806B-B93FE154C53F}" type="presParOf" srcId="{DC7C39C4-0D10-4717-BD72-FD3EF020C78B}" destId="{47C3460C-FF6E-446D-80EE-153A7CBDF31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CF9E08-3D69-4AD4-97BB-5C3F0E1FBDDB}"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0BE7B4F6-2BCF-40AB-A7B0-F483F9B5BDB9}">
      <dgm:prSet/>
      <dgm:spPr/>
      <dgm:t>
        <a:bodyPr/>
        <a:lstStyle/>
        <a:p>
          <a:r>
            <a:rPr lang="en-GB" b="1" i="0"/>
            <a:t>1. Physical Layer</a:t>
          </a:r>
          <a:endParaRPr lang="en-US"/>
        </a:p>
      </dgm:t>
    </dgm:pt>
    <dgm:pt modelId="{00F558A2-7CFE-42E6-A8CF-C2BFE8F32879}" type="parTrans" cxnId="{0C74C598-5F86-43CD-8EF9-AF42FBB6A4E4}">
      <dgm:prSet/>
      <dgm:spPr/>
      <dgm:t>
        <a:bodyPr/>
        <a:lstStyle/>
        <a:p>
          <a:endParaRPr lang="en-US"/>
        </a:p>
      </dgm:t>
    </dgm:pt>
    <dgm:pt modelId="{B184EC07-ABCC-47C4-BB6A-78EBEE91E6D0}" type="sibTrans" cxnId="{0C74C598-5F86-43CD-8EF9-AF42FBB6A4E4}">
      <dgm:prSet/>
      <dgm:spPr/>
      <dgm:t>
        <a:bodyPr/>
        <a:lstStyle/>
        <a:p>
          <a:endParaRPr lang="en-US"/>
        </a:p>
      </dgm:t>
    </dgm:pt>
    <dgm:pt modelId="{18772944-39E1-4BF6-BD9D-41D5D9AA6C34}">
      <dgm:prSet/>
      <dgm:spPr/>
      <dgm:t>
        <a:bodyPr/>
        <a:lstStyle/>
        <a:p>
          <a:r>
            <a:rPr lang="en-GB" b="1" i="0"/>
            <a:t>Ethernet</a:t>
          </a:r>
          <a:r>
            <a:rPr lang="en-GB" b="0" i="0"/>
            <a:t>: The most common wired network technology.</a:t>
          </a:r>
          <a:endParaRPr lang="en-US"/>
        </a:p>
      </dgm:t>
    </dgm:pt>
    <dgm:pt modelId="{E1A58987-90D6-4739-B618-7A546D5ECE7C}" type="parTrans" cxnId="{C39F01C1-C422-4069-BDE8-7A8E4B1B1DA6}">
      <dgm:prSet/>
      <dgm:spPr/>
      <dgm:t>
        <a:bodyPr/>
        <a:lstStyle/>
        <a:p>
          <a:endParaRPr lang="en-US"/>
        </a:p>
      </dgm:t>
    </dgm:pt>
    <dgm:pt modelId="{D04FD145-9EB0-4247-B6AD-B460CDAE49AB}" type="sibTrans" cxnId="{C39F01C1-C422-4069-BDE8-7A8E4B1B1DA6}">
      <dgm:prSet/>
      <dgm:spPr/>
      <dgm:t>
        <a:bodyPr/>
        <a:lstStyle/>
        <a:p>
          <a:endParaRPr lang="en-US"/>
        </a:p>
      </dgm:t>
    </dgm:pt>
    <dgm:pt modelId="{7596431C-4A29-415B-8100-DA86E3106BBA}">
      <dgm:prSet/>
      <dgm:spPr/>
      <dgm:t>
        <a:bodyPr/>
        <a:lstStyle/>
        <a:p>
          <a:r>
            <a:rPr lang="en-GB" b="1" i="0" dirty="0"/>
            <a:t>DSL (Digital Subscriber Line)</a:t>
          </a:r>
          <a:r>
            <a:rPr lang="en-GB" b="0" i="0" dirty="0"/>
            <a:t>: A family of technologies providing internet access over telephone lines.</a:t>
          </a:r>
          <a:endParaRPr lang="en-US" dirty="0"/>
        </a:p>
      </dgm:t>
    </dgm:pt>
    <dgm:pt modelId="{21A0A4FB-EBC5-467B-A03B-68CB72F202B7}" type="parTrans" cxnId="{A6534350-9557-4A45-AE27-A4F272DA023F}">
      <dgm:prSet/>
      <dgm:spPr/>
      <dgm:t>
        <a:bodyPr/>
        <a:lstStyle/>
        <a:p>
          <a:endParaRPr lang="en-US"/>
        </a:p>
      </dgm:t>
    </dgm:pt>
    <dgm:pt modelId="{1679C06A-FC56-48E9-AB69-FF23FD47DB5C}" type="sibTrans" cxnId="{A6534350-9557-4A45-AE27-A4F272DA023F}">
      <dgm:prSet/>
      <dgm:spPr/>
      <dgm:t>
        <a:bodyPr/>
        <a:lstStyle/>
        <a:p>
          <a:endParaRPr lang="en-US"/>
        </a:p>
      </dgm:t>
    </dgm:pt>
    <dgm:pt modelId="{5994DE65-3C79-4F53-9853-9DAA8A57EE8D}">
      <dgm:prSet/>
      <dgm:spPr/>
      <dgm:t>
        <a:bodyPr/>
        <a:lstStyle/>
        <a:p>
          <a:r>
            <a:rPr lang="en-GB" b="1" i="0" dirty="0"/>
            <a:t>ISDN (Integrated Services Digital Network)</a:t>
          </a:r>
          <a:r>
            <a:rPr lang="en-GB" b="0" i="0" dirty="0"/>
            <a:t>: An international standard for end-to-end digital transmission of voice, data, and </a:t>
          </a:r>
          <a:r>
            <a:rPr lang="en-GB" b="0" i="0" dirty="0" err="1"/>
            <a:t>signaling</a:t>
          </a:r>
          <a:r>
            <a:rPr lang="en-GB" b="0" i="0" dirty="0"/>
            <a:t>.</a:t>
          </a:r>
          <a:endParaRPr lang="en-US" dirty="0"/>
        </a:p>
      </dgm:t>
    </dgm:pt>
    <dgm:pt modelId="{F5FD4584-125E-47FD-8500-E1D720A337F6}" type="parTrans" cxnId="{1D7CE548-CD12-468C-BF56-6449E53C3878}">
      <dgm:prSet/>
      <dgm:spPr/>
      <dgm:t>
        <a:bodyPr/>
        <a:lstStyle/>
        <a:p>
          <a:endParaRPr lang="en-US"/>
        </a:p>
      </dgm:t>
    </dgm:pt>
    <dgm:pt modelId="{8DF3364E-3821-4C18-B407-547F9FCDA96E}" type="sibTrans" cxnId="{1D7CE548-CD12-468C-BF56-6449E53C3878}">
      <dgm:prSet/>
      <dgm:spPr/>
      <dgm:t>
        <a:bodyPr/>
        <a:lstStyle/>
        <a:p>
          <a:endParaRPr lang="en-US"/>
        </a:p>
      </dgm:t>
    </dgm:pt>
    <dgm:pt modelId="{18D15CE1-FBEE-45A9-AE4B-143406F70C60}">
      <dgm:prSet/>
      <dgm:spPr/>
      <dgm:t>
        <a:bodyPr/>
        <a:lstStyle/>
        <a:p>
          <a:r>
            <a:rPr lang="en-GB" b="1" i="0"/>
            <a:t>USB (Universal Serial Bus)</a:t>
          </a:r>
          <a:r>
            <a:rPr lang="en-GB" b="0" i="0"/>
            <a:t>: Standard for connecting devices like computers and peripherals.</a:t>
          </a:r>
          <a:endParaRPr lang="en-US"/>
        </a:p>
      </dgm:t>
    </dgm:pt>
    <dgm:pt modelId="{A06DF4A3-D8F9-479A-B8E8-142B08BEBA8C}" type="parTrans" cxnId="{6C6AC16D-1C10-4318-9525-2636F2A06132}">
      <dgm:prSet/>
      <dgm:spPr/>
      <dgm:t>
        <a:bodyPr/>
        <a:lstStyle/>
        <a:p>
          <a:endParaRPr lang="en-US"/>
        </a:p>
      </dgm:t>
    </dgm:pt>
    <dgm:pt modelId="{70FB7CA2-ABFD-4173-A717-261DBA4AA8E1}" type="sibTrans" cxnId="{6C6AC16D-1C10-4318-9525-2636F2A06132}">
      <dgm:prSet/>
      <dgm:spPr/>
      <dgm:t>
        <a:bodyPr/>
        <a:lstStyle/>
        <a:p>
          <a:endParaRPr lang="en-US"/>
        </a:p>
      </dgm:t>
    </dgm:pt>
    <dgm:pt modelId="{2EBE6EB3-2BC7-4A1B-BCBB-16E8B59AC282}">
      <dgm:prSet/>
      <dgm:spPr/>
      <dgm:t>
        <a:bodyPr/>
        <a:lstStyle/>
        <a:p>
          <a:r>
            <a:rPr lang="en-GB" b="1" i="0"/>
            <a:t>Bluetooth</a:t>
          </a:r>
          <a:r>
            <a:rPr lang="en-GB" b="0" i="0"/>
            <a:t>: A wireless technology standard for exchanging data over short distances.</a:t>
          </a:r>
          <a:endParaRPr lang="en-US"/>
        </a:p>
      </dgm:t>
    </dgm:pt>
    <dgm:pt modelId="{99D1FCF4-116F-4C80-847F-0DE0D020164D}" type="parTrans" cxnId="{D8C06159-A81E-426C-A931-98BCA17F3305}">
      <dgm:prSet/>
      <dgm:spPr/>
      <dgm:t>
        <a:bodyPr/>
        <a:lstStyle/>
        <a:p>
          <a:endParaRPr lang="en-US"/>
        </a:p>
      </dgm:t>
    </dgm:pt>
    <dgm:pt modelId="{4B669420-E95E-4EEC-8DFE-ADC54783EA13}" type="sibTrans" cxnId="{D8C06159-A81E-426C-A931-98BCA17F3305}">
      <dgm:prSet/>
      <dgm:spPr/>
      <dgm:t>
        <a:bodyPr/>
        <a:lstStyle/>
        <a:p>
          <a:endParaRPr lang="en-US"/>
        </a:p>
      </dgm:t>
    </dgm:pt>
    <dgm:pt modelId="{3E05A308-C15B-47C5-87EB-9F6B4FB833DA}">
      <dgm:prSet/>
      <dgm:spPr/>
      <dgm:t>
        <a:bodyPr/>
        <a:lstStyle/>
        <a:p>
          <a:r>
            <a:rPr lang="en-GB" b="1" i="0"/>
            <a:t>2. Data Link Layer</a:t>
          </a:r>
          <a:endParaRPr lang="en-US"/>
        </a:p>
      </dgm:t>
    </dgm:pt>
    <dgm:pt modelId="{495B26C8-D830-43E8-B813-A303EE99822C}" type="parTrans" cxnId="{A2F4169F-E8CA-4B50-A154-5423CA9FF492}">
      <dgm:prSet/>
      <dgm:spPr/>
      <dgm:t>
        <a:bodyPr/>
        <a:lstStyle/>
        <a:p>
          <a:endParaRPr lang="en-US"/>
        </a:p>
      </dgm:t>
    </dgm:pt>
    <dgm:pt modelId="{04A73CE2-D812-4FE0-B8C6-943E1F8EA340}" type="sibTrans" cxnId="{A2F4169F-E8CA-4B50-A154-5423CA9FF492}">
      <dgm:prSet/>
      <dgm:spPr/>
      <dgm:t>
        <a:bodyPr/>
        <a:lstStyle/>
        <a:p>
          <a:endParaRPr lang="en-US"/>
        </a:p>
      </dgm:t>
    </dgm:pt>
    <dgm:pt modelId="{3488E477-2F6C-4C92-AC0B-48765F607F50}">
      <dgm:prSet/>
      <dgm:spPr/>
      <dgm:t>
        <a:bodyPr/>
        <a:lstStyle/>
        <a:p>
          <a:r>
            <a:rPr lang="en-GB" b="1" i="0"/>
            <a:t>MAC (Media Access Control)</a:t>
          </a:r>
          <a:r>
            <a:rPr lang="en-GB" b="0" i="0"/>
            <a:t>: Part of the Ethernet protocol for data transmission.</a:t>
          </a:r>
          <a:endParaRPr lang="en-US"/>
        </a:p>
      </dgm:t>
    </dgm:pt>
    <dgm:pt modelId="{03F8A84A-2EC2-4D76-9C53-329BE818994D}" type="parTrans" cxnId="{CEB1B56D-29B8-40A7-B428-366DC3FA795E}">
      <dgm:prSet/>
      <dgm:spPr/>
      <dgm:t>
        <a:bodyPr/>
        <a:lstStyle/>
        <a:p>
          <a:endParaRPr lang="en-US"/>
        </a:p>
      </dgm:t>
    </dgm:pt>
    <dgm:pt modelId="{5AD9855D-3271-4210-B28E-BFEF003C6DC8}" type="sibTrans" cxnId="{CEB1B56D-29B8-40A7-B428-366DC3FA795E}">
      <dgm:prSet/>
      <dgm:spPr/>
      <dgm:t>
        <a:bodyPr/>
        <a:lstStyle/>
        <a:p>
          <a:endParaRPr lang="en-US"/>
        </a:p>
      </dgm:t>
    </dgm:pt>
    <dgm:pt modelId="{020BD2E5-937B-47CD-B1A2-A66715CD72D3}">
      <dgm:prSet/>
      <dgm:spPr/>
      <dgm:t>
        <a:bodyPr/>
        <a:lstStyle/>
        <a:p>
          <a:r>
            <a:rPr lang="en-GB" b="1" i="0"/>
            <a:t>PPP (Point-to-Point Protocol)</a:t>
          </a:r>
          <a:r>
            <a:rPr lang="en-GB" b="0" i="0"/>
            <a:t>: Used for creating direct connections between two network nodes.</a:t>
          </a:r>
          <a:endParaRPr lang="en-US"/>
        </a:p>
      </dgm:t>
    </dgm:pt>
    <dgm:pt modelId="{BAC83A48-5214-41C6-89D7-51F93509F415}" type="parTrans" cxnId="{3642C4C9-BA2C-463E-9837-8ED94E6E0F07}">
      <dgm:prSet/>
      <dgm:spPr/>
      <dgm:t>
        <a:bodyPr/>
        <a:lstStyle/>
        <a:p>
          <a:endParaRPr lang="en-US"/>
        </a:p>
      </dgm:t>
    </dgm:pt>
    <dgm:pt modelId="{99DAC479-FFC7-4B4C-A1C9-79DBEE1D5512}" type="sibTrans" cxnId="{3642C4C9-BA2C-463E-9837-8ED94E6E0F07}">
      <dgm:prSet/>
      <dgm:spPr/>
      <dgm:t>
        <a:bodyPr/>
        <a:lstStyle/>
        <a:p>
          <a:endParaRPr lang="en-US"/>
        </a:p>
      </dgm:t>
    </dgm:pt>
    <dgm:pt modelId="{1F04A25C-BEE8-4AF7-9797-33027FE29D24}">
      <dgm:prSet/>
      <dgm:spPr/>
      <dgm:t>
        <a:bodyPr/>
        <a:lstStyle/>
        <a:p>
          <a:r>
            <a:rPr lang="en-GB" b="1" i="0"/>
            <a:t>ARP (Address Resolution Protocol)</a:t>
          </a:r>
          <a:r>
            <a:rPr lang="en-GB" b="0" i="0"/>
            <a:t>: Translates IP addresses into physical MAC addresses.</a:t>
          </a:r>
          <a:endParaRPr lang="en-US"/>
        </a:p>
      </dgm:t>
    </dgm:pt>
    <dgm:pt modelId="{3F88B53C-A790-4FB4-9712-6719D73222B3}" type="parTrans" cxnId="{CA2138D3-EB00-4BB6-BCEC-586880B00073}">
      <dgm:prSet/>
      <dgm:spPr/>
      <dgm:t>
        <a:bodyPr/>
        <a:lstStyle/>
        <a:p>
          <a:endParaRPr lang="en-US"/>
        </a:p>
      </dgm:t>
    </dgm:pt>
    <dgm:pt modelId="{7AF500EE-1CFA-4AA0-9FFE-5CF2CECDCC32}" type="sibTrans" cxnId="{CA2138D3-EB00-4BB6-BCEC-586880B00073}">
      <dgm:prSet/>
      <dgm:spPr/>
      <dgm:t>
        <a:bodyPr/>
        <a:lstStyle/>
        <a:p>
          <a:endParaRPr lang="en-US"/>
        </a:p>
      </dgm:t>
    </dgm:pt>
    <dgm:pt modelId="{523AB33E-5A87-491D-A84E-0BBC83FA60E8}">
      <dgm:prSet/>
      <dgm:spPr/>
      <dgm:t>
        <a:bodyPr/>
        <a:lstStyle/>
        <a:p>
          <a:r>
            <a:rPr lang="en-GB" b="1" i="0"/>
            <a:t>RARP (Reverse Address Resolution Protocol)</a:t>
          </a:r>
          <a:r>
            <a:rPr lang="en-GB" b="0" i="0"/>
            <a:t>: Maps a physical MAC address to an IP address.</a:t>
          </a:r>
          <a:endParaRPr lang="en-US"/>
        </a:p>
      </dgm:t>
    </dgm:pt>
    <dgm:pt modelId="{D4E7B077-1B4A-4A2E-B836-4A79820297A5}" type="parTrans" cxnId="{F90BE78D-A9D2-492F-A106-2143395D18AA}">
      <dgm:prSet/>
      <dgm:spPr/>
      <dgm:t>
        <a:bodyPr/>
        <a:lstStyle/>
        <a:p>
          <a:endParaRPr lang="en-US"/>
        </a:p>
      </dgm:t>
    </dgm:pt>
    <dgm:pt modelId="{643498FB-FBBB-445C-969D-604D5F8614B2}" type="sibTrans" cxnId="{F90BE78D-A9D2-492F-A106-2143395D18AA}">
      <dgm:prSet/>
      <dgm:spPr/>
      <dgm:t>
        <a:bodyPr/>
        <a:lstStyle/>
        <a:p>
          <a:endParaRPr lang="en-US"/>
        </a:p>
      </dgm:t>
    </dgm:pt>
    <dgm:pt modelId="{B704D711-B437-4A87-9EE8-F641D8F307F9}">
      <dgm:prSet/>
      <dgm:spPr/>
      <dgm:t>
        <a:bodyPr/>
        <a:lstStyle/>
        <a:p>
          <a:r>
            <a:rPr lang="en-GB" b="1" i="0"/>
            <a:t>VLAN (Virtual LAN)</a:t>
          </a:r>
          <a:r>
            <a:rPr lang="en-GB" b="0" i="0"/>
            <a:t>: Allows for network segmentation in a virtual environment.</a:t>
          </a:r>
          <a:endParaRPr lang="en-US"/>
        </a:p>
      </dgm:t>
    </dgm:pt>
    <dgm:pt modelId="{15A6BA1F-356D-4A4D-BDE0-318325F1EDD8}" type="parTrans" cxnId="{06E48E36-99B1-4118-9298-281473AA1F43}">
      <dgm:prSet/>
      <dgm:spPr/>
      <dgm:t>
        <a:bodyPr/>
        <a:lstStyle/>
        <a:p>
          <a:endParaRPr lang="en-US"/>
        </a:p>
      </dgm:t>
    </dgm:pt>
    <dgm:pt modelId="{6F6CC921-37C1-43A7-A883-C734E31CD322}" type="sibTrans" cxnId="{06E48E36-99B1-4118-9298-281473AA1F43}">
      <dgm:prSet/>
      <dgm:spPr/>
      <dgm:t>
        <a:bodyPr/>
        <a:lstStyle/>
        <a:p>
          <a:endParaRPr lang="en-US"/>
        </a:p>
      </dgm:t>
    </dgm:pt>
    <dgm:pt modelId="{22338BCC-FF4B-42D0-A2E1-1BC55909621D}">
      <dgm:prSet/>
      <dgm:spPr/>
      <dgm:t>
        <a:bodyPr/>
        <a:lstStyle/>
        <a:p>
          <a:r>
            <a:rPr lang="en-GB" b="1" i="0"/>
            <a:t>3. Network Layer</a:t>
          </a:r>
          <a:endParaRPr lang="en-US"/>
        </a:p>
      </dgm:t>
    </dgm:pt>
    <dgm:pt modelId="{C58A131F-6635-4B24-BA4E-7CFA6F0D275C}" type="parTrans" cxnId="{4993EE3E-D72B-4171-8405-D81821381558}">
      <dgm:prSet/>
      <dgm:spPr/>
      <dgm:t>
        <a:bodyPr/>
        <a:lstStyle/>
        <a:p>
          <a:endParaRPr lang="en-US"/>
        </a:p>
      </dgm:t>
    </dgm:pt>
    <dgm:pt modelId="{E07F0E34-3FAA-4682-98A4-B96D015C28CD}" type="sibTrans" cxnId="{4993EE3E-D72B-4171-8405-D81821381558}">
      <dgm:prSet/>
      <dgm:spPr/>
      <dgm:t>
        <a:bodyPr/>
        <a:lstStyle/>
        <a:p>
          <a:endParaRPr lang="en-US"/>
        </a:p>
      </dgm:t>
    </dgm:pt>
    <dgm:pt modelId="{625A9986-EC95-44B7-95BA-C107112757F0}">
      <dgm:prSet/>
      <dgm:spPr/>
      <dgm:t>
        <a:bodyPr/>
        <a:lstStyle/>
        <a:p>
          <a:r>
            <a:rPr lang="en-GB" b="1" i="0"/>
            <a:t>IP (Internet Protocol), including IPv4 and IPv6</a:t>
          </a:r>
          <a:r>
            <a:rPr lang="en-GB" b="0" i="0"/>
            <a:t>: The principal communications protocol for relaying datagrams across network boundaries.</a:t>
          </a:r>
          <a:endParaRPr lang="en-US"/>
        </a:p>
      </dgm:t>
    </dgm:pt>
    <dgm:pt modelId="{6EA4BFB1-5158-4EFA-BA9B-9CC3AF3DE876}" type="parTrans" cxnId="{A4522112-31D5-4983-8367-34B9A0646B14}">
      <dgm:prSet/>
      <dgm:spPr/>
      <dgm:t>
        <a:bodyPr/>
        <a:lstStyle/>
        <a:p>
          <a:endParaRPr lang="en-US"/>
        </a:p>
      </dgm:t>
    </dgm:pt>
    <dgm:pt modelId="{65F2CEBC-17BB-4615-A77C-B2731E244A81}" type="sibTrans" cxnId="{A4522112-31D5-4983-8367-34B9A0646B14}">
      <dgm:prSet/>
      <dgm:spPr/>
      <dgm:t>
        <a:bodyPr/>
        <a:lstStyle/>
        <a:p>
          <a:endParaRPr lang="en-US"/>
        </a:p>
      </dgm:t>
    </dgm:pt>
    <dgm:pt modelId="{D3D1B060-C4B4-4EF7-A80A-EC190A316971}">
      <dgm:prSet/>
      <dgm:spPr/>
      <dgm:t>
        <a:bodyPr/>
        <a:lstStyle/>
        <a:p>
          <a:r>
            <a:rPr lang="en-GB" b="1" i="0"/>
            <a:t>ICMP (Internet Control Message Protocol)</a:t>
          </a:r>
          <a:r>
            <a:rPr lang="en-GB" b="0" i="0"/>
            <a:t>: Used for error reporting and query messages.</a:t>
          </a:r>
          <a:endParaRPr lang="en-US"/>
        </a:p>
      </dgm:t>
    </dgm:pt>
    <dgm:pt modelId="{C01580C0-E73F-4FD3-A959-6614241D5014}" type="parTrans" cxnId="{AD36A52D-044B-49D7-9A08-4AA7E018017B}">
      <dgm:prSet/>
      <dgm:spPr/>
      <dgm:t>
        <a:bodyPr/>
        <a:lstStyle/>
        <a:p>
          <a:endParaRPr lang="en-US"/>
        </a:p>
      </dgm:t>
    </dgm:pt>
    <dgm:pt modelId="{BCF50D89-7B41-40CE-93AD-ABFBD6D5881F}" type="sibTrans" cxnId="{AD36A52D-044B-49D7-9A08-4AA7E018017B}">
      <dgm:prSet/>
      <dgm:spPr/>
      <dgm:t>
        <a:bodyPr/>
        <a:lstStyle/>
        <a:p>
          <a:endParaRPr lang="en-US"/>
        </a:p>
      </dgm:t>
    </dgm:pt>
    <dgm:pt modelId="{2ED3AA3D-5B54-461E-9C19-AE1E352FFC24}">
      <dgm:prSet/>
      <dgm:spPr/>
      <dgm:t>
        <a:bodyPr/>
        <a:lstStyle/>
        <a:p>
          <a:r>
            <a:rPr lang="en-GB" b="1" i="0"/>
            <a:t>IGMP (Internet Group Management Protocol)</a:t>
          </a:r>
          <a:r>
            <a:rPr lang="en-GB" b="0" i="0"/>
            <a:t>: Used by hosts and adjacent routers to establish multicast group memberships.</a:t>
          </a:r>
          <a:endParaRPr lang="en-US"/>
        </a:p>
      </dgm:t>
    </dgm:pt>
    <dgm:pt modelId="{58CA67CA-4FC4-4D10-B663-9DA246C70EAE}" type="parTrans" cxnId="{A98CDE8A-7984-44D9-86B3-890C4358B298}">
      <dgm:prSet/>
      <dgm:spPr/>
      <dgm:t>
        <a:bodyPr/>
        <a:lstStyle/>
        <a:p>
          <a:endParaRPr lang="en-US"/>
        </a:p>
      </dgm:t>
    </dgm:pt>
    <dgm:pt modelId="{EDE020FE-89E5-40A8-A382-C45EA6A95DC9}" type="sibTrans" cxnId="{A98CDE8A-7984-44D9-86B3-890C4358B298}">
      <dgm:prSet/>
      <dgm:spPr/>
      <dgm:t>
        <a:bodyPr/>
        <a:lstStyle/>
        <a:p>
          <a:endParaRPr lang="en-US"/>
        </a:p>
      </dgm:t>
    </dgm:pt>
    <dgm:pt modelId="{7B019F69-5562-4A32-B00E-11A2DBE492E2}">
      <dgm:prSet/>
      <dgm:spPr/>
      <dgm:t>
        <a:bodyPr/>
        <a:lstStyle/>
        <a:p>
          <a:r>
            <a:rPr lang="en-GB" b="1" i="0"/>
            <a:t>RIP (Routing Information Protocol)</a:t>
          </a:r>
          <a:r>
            <a:rPr lang="en-GB" b="0" i="0"/>
            <a:t>: A routing protocol that uses hop count as a routing metric.</a:t>
          </a:r>
          <a:endParaRPr lang="en-US"/>
        </a:p>
      </dgm:t>
    </dgm:pt>
    <dgm:pt modelId="{FB06CA54-7DEF-4C8C-9898-F037A2FE1A16}" type="parTrans" cxnId="{5276E483-FE2B-4CB4-8E7D-A5DE307426E6}">
      <dgm:prSet/>
      <dgm:spPr/>
      <dgm:t>
        <a:bodyPr/>
        <a:lstStyle/>
        <a:p>
          <a:endParaRPr lang="en-US"/>
        </a:p>
      </dgm:t>
    </dgm:pt>
    <dgm:pt modelId="{9AF897D5-C4CB-45E3-B04C-6148AC5AA902}" type="sibTrans" cxnId="{5276E483-FE2B-4CB4-8E7D-A5DE307426E6}">
      <dgm:prSet/>
      <dgm:spPr/>
      <dgm:t>
        <a:bodyPr/>
        <a:lstStyle/>
        <a:p>
          <a:endParaRPr lang="en-US"/>
        </a:p>
      </dgm:t>
    </dgm:pt>
    <dgm:pt modelId="{4471BB26-8014-4AC5-9BFE-A04890DF5477}">
      <dgm:prSet/>
      <dgm:spPr/>
      <dgm:t>
        <a:bodyPr/>
        <a:lstStyle/>
        <a:p>
          <a:r>
            <a:rPr lang="en-GB" b="1" i="0"/>
            <a:t>4. Transport Layer</a:t>
          </a:r>
          <a:endParaRPr lang="en-US"/>
        </a:p>
      </dgm:t>
    </dgm:pt>
    <dgm:pt modelId="{626D11E8-3AA9-4AB3-A959-D92FE691990B}" type="parTrans" cxnId="{028D6CFE-5122-45E3-BDA1-63E7FCB1D812}">
      <dgm:prSet/>
      <dgm:spPr/>
      <dgm:t>
        <a:bodyPr/>
        <a:lstStyle/>
        <a:p>
          <a:endParaRPr lang="en-US"/>
        </a:p>
      </dgm:t>
    </dgm:pt>
    <dgm:pt modelId="{975FDD19-9810-446D-BD7A-426C852510B9}" type="sibTrans" cxnId="{028D6CFE-5122-45E3-BDA1-63E7FCB1D812}">
      <dgm:prSet/>
      <dgm:spPr/>
      <dgm:t>
        <a:bodyPr/>
        <a:lstStyle/>
        <a:p>
          <a:endParaRPr lang="en-US"/>
        </a:p>
      </dgm:t>
    </dgm:pt>
    <dgm:pt modelId="{43DD0BE4-A625-45E9-9325-A2CB3BC902DE}">
      <dgm:prSet/>
      <dgm:spPr/>
      <dgm:t>
        <a:bodyPr/>
        <a:lstStyle/>
        <a:p>
          <a:r>
            <a:rPr lang="en-GB" b="1" i="0"/>
            <a:t>TCP (Transmission Control Protocol)</a:t>
          </a:r>
          <a:r>
            <a:rPr lang="en-GB" b="0" i="0"/>
            <a:t>: Provides reliable, ordered, and error-checked delivery of data.</a:t>
          </a:r>
          <a:endParaRPr lang="en-US"/>
        </a:p>
      </dgm:t>
    </dgm:pt>
    <dgm:pt modelId="{81D18944-1118-443E-B376-58DEF0F71342}" type="parTrans" cxnId="{4FA5C016-6254-4C7C-9435-BD37F6F2540D}">
      <dgm:prSet/>
      <dgm:spPr/>
      <dgm:t>
        <a:bodyPr/>
        <a:lstStyle/>
        <a:p>
          <a:endParaRPr lang="en-US"/>
        </a:p>
      </dgm:t>
    </dgm:pt>
    <dgm:pt modelId="{1FF74D11-376C-4994-909E-8728FDCFF09A}" type="sibTrans" cxnId="{4FA5C016-6254-4C7C-9435-BD37F6F2540D}">
      <dgm:prSet/>
      <dgm:spPr/>
      <dgm:t>
        <a:bodyPr/>
        <a:lstStyle/>
        <a:p>
          <a:endParaRPr lang="en-US"/>
        </a:p>
      </dgm:t>
    </dgm:pt>
    <dgm:pt modelId="{A857790E-B9DE-41BB-A172-5BE8CB1EE3A8}">
      <dgm:prSet/>
      <dgm:spPr/>
      <dgm:t>
        <a:bodyPr/>
        <a:lstStyle/>
        <a:p>
          <a:r>
            <a:rPr lang="en-GB" b="1" i="0"/>
            <a:t>UDP (User Datagram Protocol)</a:t>
          </a:r>
          <a:r>
            <a:rPr lang="en-GB" b="0" i="0"/>
            <a:t>: Offers a simpler, connectionless communication model for tasks requiring less reliability and sequencing.</a:t>
          </a:r>
          <a:endParaRPr lang="en-US"/>
        </a:p>
      </dgm:t>
    </dgm:pt>
    <dgm:pt modelId="{1CF8825A-32E8-4FAF-9E99-CF9F6DCDF185}" type="parTrans" cxnId="{269660B4-406D-4B27-97A7-16F56571B0D4}">
      <dgm:prSet/>
      <dgm:spPr/>
      <dgm:t>
        <a:bodyPr/>
        <a:lstStyle/>
        <a:p>
          <a:endParaRPr lang="en-US"/>
        </a:p>
      </dgm:t>
    </dgm:pt>
    <dgm:pt modelId="{9B02640C-6F73-4A43-B90E-BB2EAAE71C09}" type="sibTrans" cxnId="{269660B4-406D-4B27-97A7-16F56571B0D4}">
      <dgm:prSet/>
      <dgm:spPr/>
      <dgm:t>
        <a:bodyPr/>
        <a:lstStyle/>
        <a:p>
          <a:endParaRPr lang="en-US"/>
        </a:p>
      </dgm:t>
    </dgm:pt>
    <dgm:pt modelId="{9710C139-450B-429C-A671-716CB59F3875}">
      <dgm:prSet/>
      <dgm:spPr/>
      <dgm:t>
        <a:bodyPr/>
        <a:lstStyle/>
        <a:p>
          <a:r>
            <a:rPr lang="en-GB" b="1" i="0"/>
            <a:t>SCTP (Stream Control Transmission Protocol)</a:t>
          </a:r>
          <a:r>
            <a:rPr lang="en-GB" b="0" i="0"/>
            <a:t>: Designed to transport PSTN (Public Switched Telephone Network) signaling messages over IP networks.</a:t>
          </a:r>
          <a:endParaRPr lang="en-US"/>
        </a:p>
      </dgm:t>
    </dgm:pt>
    <dgm:pt modelId="{E439DB55-E961-45C6-B500-7AB4D5B7896C}" type="parTrans" cxnId="{F890D321-4BDB-4C1F-8484-1CB103CC90E9}">
      <dgm:prSet/>
      <dgm:spPr/>
      <dgm:t>
        <a:bodyPr/>
        <a:lstStyle/>
        <a:p>
          <a:endParaRPr lang="en-US"/>
        </a:p>
      </dgm:t>
    </dgm:pt>
    <dgm:pt modelId="{6BB97829-EB4F-48A4-B675-ECD28B5B21AB}" type="sibTrans" cxnId="{F890D321-4BDB-4C1F-8484-1CB103CC90E9}">
      <dgm:prSet/>
      <dgm:spPr/>
      <dgm:t>
        <a:bodyPr/>
        <a:lstStyle/>
        <a:p>
          <a:endParaRPr lang="en-US"/>
        </a:p>
      </dgm:t>
    </dgm:pt>
    <dgm:pt modelId="{F954A942-5584-42BC-9480-512F1E101E28}">
      <dgm:prSet/>
      <dgm:spPr/>
      <dgm:t>
        <a:bodyPr/>
        <a:lstStyle/>
        <a:p>
          <a:r>
            <a:rPr lang="en-GB" b="1" i="0"/>
            <a:t>5. Session Layer</a:t>
          </a:r>
          <a:endParaRPr lang="en-US"/>
        </a:p>
      </dgm:t>
    </dgm:pt>
    <dgm:pt modelId="{09DE0BB7-9A56-4D9A-8881-EBB19C0ACE36}" type="parTrans" cxnId="{1E56D9F8-C11B-4F20-A950-25EBF577CC14}">
      <dgm:prSet/>
      <dgm:spPr/>
      <dgm:t>
        <a:bodyPr/>
        <a:lstStyle/>
        <a:p>
          <a:endParaRPr lang="en-US"/>
        </a:p>
      </dgm:t>
    </dgm:pt>
    <dgm:pt modelId="{9B556CD9-8F14-4A36-9C64-551F6B7C223F}" type="sibTrans" cxnId="{1E56D9F8-C11B-4F20-A950-25EBF577CC14}">
      <dgm:prSet/>
      <dgm:spPr/>
      <dgm:t>
        <a:bodyPr/>
        <a:lstStyle/>
        <a:p>
          <a:endParaRPr lang="en-US"/>
        </a:p>
      </dgm:t>
    </dgm:pt>
    <dgm:pt modelId="{2D2B909E-22B9-4CB6-9430-DEEFCE30C6C3}">
      <dgm:prSet/>
      <dgm:spPr/>
      <dgm:t>
        <a:bodyPr/>
        <a:lstStyle/>
        <a:p>
          <a:r>
            <a:rPr lang="en-GB" b="1" i="0"/>
            <a:t>NetBIOS (Network Basic Input/Output System)</a:t>
          </a:r>
          <a:r>
            <a:rPr lang="en-GB" b="0" i="0"/>
            <a:t>: Provides services related to the session layer allowing applications on separate computers to communicate over a local area network.</a:t>
          </a:r>
          <a:endParaRPr lang="en-US"/>
        </a:p>
      </dgm:t>
    </dgm:pt>
    <dgm:pt modelId="{2727D0C8-E57A-4A68-A364-82076371BDD2}" type="parTrans" cxnId="{7F3D7E2E-D6F4-464B-92B1-2C0074BD7CBA}">
      <dgm:prSet/>
      <dgm:spPr/>
      <dgm:t>
        <a:bodyPr/>
        <a:lstStyle/>
        <a:p>
          <a:endParaRPr lang="en-US"/>
        </a:p>
      </dgm:t>
    </dgm:pt>
    <dgm:pt modelId="{52AC5F51-A295-47F9-8A18-D88B21A0D795}" type="sibTrans" cxnId="{7F3D7E2E-D6F4-464B-92B1-2C0074BD7CBA}">
      <dgm:prSet/>
      <dgm:spPr/>
      <dgm:t>
        <a:bodyPr/>
        <a:lstStyle/>
        <a:p>
          <a:endParaRPr lang="en-US"/>
        </a:p>
      </dgm:t>
    </dgm:pt>
    <dgm:pt modelId="{47B6BA58-91F6-4911-AB72-F29560E96397}">
      <dgm:prSet/>
      <dgm:spPr/>
      <dgm:t>
        <a:bodyPr/>
        <a:lstStyle/>
        <a:p>
          <a:r>
            <a:rPr lang="en-GB" b="1" i="0"/>
            <a:t>NFS (Network File System)</a:t>
          </a:r>
          <a:r>
            <a:rPr lang="en-GB" b="0" i="0"/>
            <a:t>: Allows a user on a client computer to access files over a network.</a:t>
          </a:r>
          <a:endParaRPr lang="en-US"/>
        </a:p>
      </dgm:t>
    </dgm:pt>
    <dgm:pt modelId="{D0FF250F-2A1E-4285-B6E6-A032988C469B}" type="parTrans" cxnId="{11364828-61C0-4F0A-9A14-8E9B131F307B}">
      <dgm:prSet/>
      <dgm:spPr/>
      <dgm:t>
        <a:bodyPr/>
        <a:lstStyle/>
        <a:p>
          <a:endParaRPr lang="en-US"/>
        </a:p>
      </dgm:t>
    </dgm:pt>
    <dgm:pt modelId="{59AAEF65-30C9-43F0-A738-3D8E29297C9A}" type="sibTrans" cxnId="{11364828-61C0-4F0A-9A14-8E9B131F307B}">
      <dgm:prSet/>
      <dgm:spPr/>
      <dgm:t>
        <a:bodyPr/>
        <a:lstStyle/>
        <a:p>
          <a:endParaRPr lang="en-US"/>
        </a:p>
      </dgm:t>
    </dgm:pt>
    <dgm:pt modelId="{9D7449E0-8938-44B4-8F61-984C134B13FD}">
      <dgm:prSet/>
      <dgm:spPr/>
      <dgm:t>
        <a:bodyPr/>
        <a:lstStyle/>
        <a:p>
          <a:r>
            <a:rPr lang="en-GB" b="1" i="0"/>
            <a:t>RPC (Remote Procedure Call)</a:t>
          </a:r>
          <a:r>
            <a:rPr lang="en-GB" b="0" i="0"/>
            <a:t>: Enables a program to request a service from a program located on another computer in a network.</a:t>
          </a:r>
          <a:endParaRPr lang="en-US"/>
        </a:p>
      </dgm:t>
    </dgm:pt>
    <dgm:pt modelId="{462DE8D0-F9C3-4FFC-BF70-743B65064C3A}" type="parTrans" cxnId="{59538019-2FDA-4D42-B3D8-78A6E7ADE375}">
      <dgm:prSet/>
      <dgm:spPr/>
      <dgm:t>
        <a:bodyPr/>
        <a:lstStyle/>
        <a:p>
          <a:endParaRPr lang="en-US"/>
        </a:p>
      </dgm:t>
    </dgm:pt>
    <dgm:pt modelId="{3C171841-33A7-42EF-B88E-A5B5ABEC581E}" type="sibTrans" cxnId="{59538019-2FDA-4D42-B3D8-78A6E7ADE375}">
      <dgm:prSet/>
      <dgm:spPr/>
      <dgm:t>
        <a:bodyPr/>
        <a:lstStyle/>
        <a:p>
          <a:endParaRPr lang="en-US"/>
        </a:p>
      </dgm:t>
    </dgm:pt>
    <dgm:pt modelId="{31ACA88C-0657-47DA-95F9-30D4745B858E}">
      <dgm:prSet/>
      <dgm:spPr/>
      <dgm:t>
        <a:bodyPr/>
        <a:lstStyle/>
        <a:p>
          <a:r>
            <a:rPr lang="en-GB" b="1" i="0"/>
            <a:t>6. Presentation Layer</a:t>
          </a:r>
          <a:endParaRPr lang="en-US"/>
        </a:p>
      </dgm:t>
    </dgm:pt>
    <dgm:pt modelId="{6A7D0695-9B11-4B78-9C4F-6AE4F9658CD3}" type="parTrans" cxnId="{89EBBE0F-9A2F-4ECE-A3D3-07727C5AEF9E}">
      <dgm:prSet/>
      <dgm:spPr/>
      <dgm:t>
        <a:bodyPr/>
        <a:lstStyle/>
        <a:p>
          <a:endParaRPr lang="en-US"/>
        </a:p>
      </dgm:t>
    </dgm:pt>
    <dgm:pt modelId="{D299BEDA-4DE3-46C9-9B4C-94720EAF14CE}" type="sibTrans" cxnId="{89EBBE0F-9A2F-4ECE-A3D3-07727C5AEF9E}">
      <dgm:prSet/>
      <dgm:spPr/>
      <dgm:t>
        <a:bodyPr/>
        <a:lstStyle/>
        <a:p>
          <a:endParaRPr lang="en-US"/>
        </a:p>
      </dgm:t>
    </dgm:pt>
    <dgm:pt modelId="{AAEE21FB-F900-4B98-919E-3B5D859AB3C0}">
      <dgm:prSet/>
      <dgm:spPr/>
      <dgm:t>
        <a:bodyPr/>
        <a:lstStyle/>
        <a:p>
          <a:r>
            <a:rPr lang="en-GB" b="1" i="0"/>
            <a:t>SSL (Secure Sockets Layer) and TLS (Transport Layer Security)</a:t>
          </a:r>
          <a:r>
            <a:rPr lang="en-GB" b="0" i="0"/>
            <a:t>: Protocols for encrypting internet communication.</a:t>
          </a:r>
          <a:endParaRPr lang="en-US"/>
        </a:p>
      </dgm:t>
    </dgm:pt>
    <dgm:pt modelId="{E6C9FB8E-AC3A-4E97-8F9D-47796EC9D477}" type="parTrans" cxnId="{10E48B88-8AA0-4002-9C1D-C421ED52049F}">
      <dgm:prSet/>
      <dgm:spPr/>
      <dgm:t>
        <a:bodyPr/>
        <a:lstStyle/>
        <a:p>
          <a:endParaRPr lang="en-US"/>
        </a:p>
      </dgm:t>
    </dgm:pt>
    <dgm:pt modelId="{93906698-CF69-4BC6-850C-723630283086}" type="sibTrans" cxnId="{10E48B88-8AA0-4002-9C1D-C421ED52049F}">
      <dgm:prSet/>
      <dgm:spPr/>
      <dgm:t>
        <a:bodyPr/>
        <a:lstStyle/>
        <a:p>
          <a:endParaRPr lang="en-US"/>
        </a:p>
      </dgm:t>
    </dgm:pt>
    <dgm:pt modelId="{A6396EE9-422B-476E-B477-0B7EB3C0E882}">
      <dgm:prSet/>
      <dgm:spPr/>
      <dgm:t>
        <a:bodyPr/>
        <a:lstStyle/>
        <a:p>
          <a:r>
            <a:rPr lang="en-GB" b="1" i="0"/>
            <a:t>JPEG, GIF, TIFF (and other image formats)</a:t>
          </a:r>
          <a:r>
            <a:rPr lang="en-GB" b="0" i="0"/>
            <a:t>: Standard image formats.</a:t>
          </a:r>
          <a:endParaRPr lang="en-US"/>
        </a:p>
      </dgm:t>
    </dgm:pt>
    <dgm:pt modelId="{8FF28043-A302-4C6D-B01A-02210BE35436}" type="parTrans" cxnId="{1E17CB5F-CF47-4E47-B480-299BBE67F044}">
      <dgm:prSet/>
      <dgm:spPr/>
      <dgm:t>
        <a:bodyPr/>
        <a:lstStyle/>
        <a:p>
          <a:endParaRPr lang="en-US"/>
        </a:p>
      </dgm:t>
    </dgm:pt>
    <dgm:pt modelId="{7DA78FF3-E6DB-4AA5-9765-7F12FA2F9D4B}" type="sibTrans" cxnId="{1E17CB5F-CF47-4E47-B480-299BBE67F044}">
      <dgm:prSet/>
      <dgm:spPr/>
      <dgm:t>
        <a:bodyPr/>
        <a:lstStyle/>
        <a:p>
          <a:endParaRPr lang="en-US"/>
        </a:p>
      </dgm:t>
    </dgm:pt>
    <dgm:pt modelId="{1FF2DF46-1139-4D7F-A439-3CE5FA4D6CD3}">
      <dgm:prSet/>
      <dgm:spPr/>
      <dgm:t>
        <a:bodyPr/>
        <a:lstStyle/>
        <a:p>
          <a:r>
            <a:rPr lang="en-GB" b="1" i="0"/>
            <a:t>ASCII, EBCDIC, UNICODE (and other character encoding schemes)</a:t>
          </a:r>
          <a:r>
            <a:rPr lang="en-GB" b="0" i="0"/>
            <a:t>: Standard character encoding systems.</a:t>
          </a:r>
          <a:endParaRPr lang="en-US"/>
        </a:p>
      </dgm:t>
    </dgm:pt>
    <dgm:pt modelId="{2AC60F77-2282-441E-80E0-009F40E8B5CF}" type="parTrans" cxnId="{749AD059-3522-45CB-A271-682DF79813FE}">
      <dgm:prSet/>
      <dgm:spPr/>
      <dgm:t>
        <a:bodyPr/>
        <a:lstStyle/>
        <a:p>
          <a:endParaRPr lang="en-US"/>
        </a:p>
      </dgm:t>
    </dgm:pt>
    <dgm:pt modelId="{30B2FC6F-4446-486F-BC1B-10C01E4DB9EF}" type="sibTrans" cxnId="{749AD059-3522-45CB-A271-682DF79813FE}">
      <dgm:prSet/>
      <dgm:spPr/>
      <dgm:t>
        <a:bodyPr/>
        <a:lstStyle/>
        <a:p>
          <a:endParaRPr lang="en-US"/>
        </a:p>
      </dgm:t>
    </dgm:pt>
    <dgm:pt modelId="{85FBC4F0-2A0F-44AD-8B17-F322696A1A79}">
      <dgm:prSet/>
      <dgm:spPr/>
      <dgm:t>
        <a:bodyPr/>
        <a:lstStyle/>
        <a:p>
          <a:r>
            <a:rPr lang="en-GB" b="1" i="0"/>
            <a:t>MPEG, QuickTime, MIDI (and other multimedia formats)</a:t>
          </a:r>
          <a:r>
            <a:rPr lang="en-GB" b="0" i="0"/>
            <a:t>: Standard formats for video and audio.</a:t>
          </a:r>
          <a:endParaRPr lang="en-US"/>
        </a:p>
      </dgm:t>
    </dgm:pt>
    <dgm:pt modelId="{C2F9A5FB-0FC1-446E-BDC7-4F10D7938369}" type="parTrans" cxnId="{2A04DAB4-4624-4B29-82CB-DC45D54B5255}">
      <dgm:prSet/>
      <dgm:spPr/>
      <dgm:t>
        <a:bodyPr/>
        <a:lstStyle/>
        <a:p>
          <a:endParaRPr lang="en-US"/>
        </a:p>
      </dgm:t>
    </dgm:pt>
    <dgm:pt modelId="{F7307F06-508C-4E30-AB34-6932D86E4988}" type="sibTrans" cxnId="{2A04DAB4-4624-4B29-82CB-DC45D54B5255}">
      <dgm:prSet/>
      <dgm:spPr/>
      <dgm:t>
        <a:bodyPr/>
        <a:lstStyle/>
        <a:p>
          <a:endParaRPr lang="en-US"/>
        </a:p>
      </dgm:t>
    </dgm:pt>
    <dgm:pt modelId="{C55FDBE4-689B-4CB9-B52B-A3D73FACC348}">
      <dgm:prSet/>
      <dgm:spPr/>
      <dgm:t>
        <a:bodyPr/>
        <a:lstStyle/>
        <a:p>
          <a:r>
            <a:rPr lang="en-GB" b="1" i="0"/>
            <a:t>7. Application Layer</a:t>
          </a:r>
          <a:endParaRPr lang="en-US"/>
        </a:p>
      </dgm:t>
    </dgm:pt>
    <dgm:pt modelId="{574AF3CB-BA52-4152-96C6-5C2ABBE764B9}" type="parTrans" cxnId="{D59EDC38-A59F-437C-9C1A-8F90A146759E}">
      <dgm:prSet/>
      <dgm:spPr/>
      <dgm:t>
        <a:bodyPr/>
        <a:lstStyle/>
        <a:p>
          <a:endParaRPr lang="en-US"/>
        </a:p>
      </dgm:t>
    </dgm:pt>
    <dgm:pt modelId="{563A7BCF-82B4-42A8-850B-4ACCF90F7400}" type="sibTrans" cxnId="{D59EDC38-A59F-437C-9C1A-8F90A146759E}">
      <dgm:prSet/>
      <dgm:spPr/>
      <dgm:t>
        <a:bodyPr/>
        <a:lstStyle/>
        <a:p>
          <a:endParaRPr lang="en-US"/>
        </a:p>
      </dgm:t>
    </dgm:pt>
    <dgm:pt modelId="{A27C01D3-7288-4C7C-830D-3F205A8BBBE7}">
      <dgm:prSet/>
      <dgm:spPr/>
      <dgm:t>
        <a:bodyPr/>
        <a:lstStyle/>
        <a:p>
          <a:r>
            <a:rPr lang="en-GB" b="1" i="0"/>
            <a:t>HTTP (Hypertext Transfer Protocol)</a:t>
          </a:r>
          <a:r>
            <a:rPr lang="en-GB" b="0" i="0"/>
            <a:t>: Used for web browsing.</a:t>
          </a:r>
          <a:endParaRPr lang="en-US"/>
        </a:p>
      </dgm:t>
    </dgm:pt>
    <dgm:pt modelId="{05ECCD0C-3611-45B8-B83E-DF6E98F43891}" type="parTrans" cxnId="{506EDE95-6F69-474C-8C6D-A935BBE17B2F}">
      <dgm:prSet/>
      <dgm:spPr/>
      <dgm:t>
        <a:bodyPr/>
        <a:lstStyle/>
        <a:p>
          <a:endParaRPr lang="en-US"/>
        </a:p>
      </dgm:t>
    </dgm:pt>
    <dgm:pt modelId="{EEA66237-4F93-4D66-9190-B19487617A90}" type="sibTrans" cxnId="{506EDE95-6F69-474C-8C6D-A935BBE17B2F}">
      <dgm:prSet/>
      <dgm:spPr/>
      <dgm:t>
        <a:bodyPr/>
        <a:lstStyle/>
        <a:p>
          <a:endParaRPr lang="en-US"/>
        </a:p>
      </dgm:t>
    </dgm:pt>
    <dgm:pt modelId="{8A070D3C-7848-4682-AFE4-D1AD8FCC78D1}">
      <dgm:prSet/>
      <dgm:spPr/>
      <dgm:t>
        <a:bodyPr/>
        <a:lstStyle/>
        <a:p>
          <a:r>
            <a:rPr lang="en-GB" b="1" i="0"/>
            <a:t>FTP (File Transfer Protocol)</a:t>
          </a:r>
          <a:r>
            <a:rPr lang="en-GB" b="0" i="0"/>
            <a:t>: Transfers files between a client and server on a network.</a:t>
          </a:r>
          <a:endParaRPr lang="en-US"/>
        </a:p>
      </dgm:t>
    </dgm:pt>
    <dgm:pt modelId="{4F37DA19-1111-4C2C-B0C2-78A2EF39E216}" type="parTrans" cxnId="{6682DEC1-9580-4558-9C98-FF3687B3CEDA}">
      <dgm:prSet/>
      <dgm:spPr/>
      <dgm:t>
        <a:bodyPr/>
        <a:lstStyle/>
        <a:p>
          <a:endParaRPr lang="en-US"/>
        </a:p>
      </dgm:t>
    </dgm:pt>
    <dgm:pt modelId="{93C24B9D-7FE6-4663-A39A-DE5311C76281}" type="sibTrans" cxnId="{6682DEC1-9580-4558-9C98-FF3687B3CEDA}">
      <dgm:prSet/>
      <dgm:spPr/>
      <dgm:t>
        <a:bodyPr/>
        <a:lstStyle/>
        <a:p>
          <a:endParaRPr lang="en-US"/>
        </a:p>
      </dgm:t>
    </dgm:pt>
    <dgm:pt modelId="{1CB312E6-06A1-44BE-B19A-A62BDBED22B2}">
      <dgm:prSet/>
      <dgm:spPr/>
      <dgm:t>
        <a:bodyPr/>
        <a:lstStyle/>
        <a:p>
          <a:r>
            <a:rPr lang="en-GB" b="1" i="0"/>
            <a:t>SMTP (Simple Mail Transfer Protocol)</a:t>
          </a:r>
          <a:r>
            <a:rPr lang="en-GB" b="0" i="0"/>
            <a:t>: Used for sending emails.</a:t>
          </a:r>
          <a:endParaRPr lang="en-US"/>
        </a:p>
      </dgm:t>
    </dgm:pt>
    <dgm:pt modelId="{E624FC05-B6C5-443A-8E80-1F6459460DC5}" type="parTrans" cxnId="{88428C33-62AF-4050-9243-077B1FDD01F1}">
      <dgm:prSet/>
      <dgm:spPr/>
      <dgm:t>
        <a:bodyPr/>
        <a:lstStyle/>
        <a:p>
          <a:endParaRPr lang="en-US"/>
        </a:p>
      </dgm:t>
    </dgm:pt>
    <dgm:pt modelId="{A1084A37-EB80-44EA-84CD-C3E8B5293E13}" type="sibTrans" cxnId="{88428C33-62AF-4050-9243-077B1FDD01F1}">
      <dgm:prSet/>
      <dgm:spPr/>
      <dgm:t>
        <a:bodyPr/>
        <a:lstStyle/>
        <a:p>
          <a:endParaRPr lang="en-US"/>
        </a:p>
      </dgm:t>
    </dgm:pt>
    <dgm:pt modelId="{62FA9345-B872-433F-AE63-D3196C810471}">
      <dgm:prSet/>
      <dgm:spPr/>
      <dgm:t>
        <a:bodyPr/>
        <a:lstStyle/>
        <a:p>
          <a:r>
            <a:rPr lang="en-GB" b="1" i="0"/>
            <a:t>POP3 (Post Office Protocol version 3) and IMAP (Internet Message Access Protocol)</a:t>
          </a:r>
          <a:r>
            <a:rPr lang="en-GB" b="0" i="0"/>
            <a:t>: Used for retrieving emails.</a:t>
          </a:r>
          <a:endParaRPr lang="en-US"/>
        </a:p>
      </dgm:t>
    </dgm:pt>
    <dgm:pt modelId="{34E406B3-AA8B-4996-8589-5BC877C9E3BD}" type="parTrans" cxnId="{62E975D9-2207-4885-B2E8-A70FC2B4A4D2}">
      <dgm:prSet/>
      <dgm:spPr/>
      <dgm:t>
        <a:bodyPr/>
        <a:lstStyle/>
        <a:p>
          <a:endParaRPr lang="en-US"/>
        </a:p>
      </dgm:t>
    </dgm:pt>
    <dgm:pt modelId="{5474CEBA-E26B-40F4-82A5-3D2210571136}" type="sibTrans" cxnId="{62E975D9-2207-4885-B2E8-A70FC2B4A4D2}">
      <dgm:prSet/>
      <dgm:spPr/>
      <dgm:t>
        <a:bodyPr/>
        <a:lstStyle/>
        <a:p>
          <a:endParaRPr lang="en-US"/>
        </a:p>
      </dgm:t>
    </dgm:pt>
    <dgm:pt modelId="{0F59332C-7448-43D7-8AB5-38CE58300310}">
      <dgm:prSet/>
      <dgm:spPr/>
      <dgm:t>
        <a:bodyPr/>
        <a:lstStyle/>
        <a:p>
          <a:r>
            <a:rPr lang="en-GB" b="1" i="0"/>
            <a:t>DNS (Domain Name System)</a:t>
          </a:r>
          <a:r>
            <a:rPr lang="en-GB" b="0" i="0"/>
            <a:t>: Translates domain names to IP addresses.</a:t>
          </a:r>
          <a:endParaRPr lang="en-US"/>
        </a:p>
      </dgm:t>
    </dgm:pt>
    <dgm:pt modelId="{0B4F8362-3814-4A42-8130-0B10DD432504}" type="parTrans" cxnId="{8C5E8623-0D8D-4372-A565-295A21C63D4E}">
      <dgm:prSet/>
      <dgm:spPr/>
      <dgm:t>
        <a:bodyPr/>
        <a:lstStyle/>
        <a:p>
          <a:endParaRPr lang="en-US"/>
        </a:p>
      </dgm:t>
    </dgm:pt>
    <dgm:pt modelId="{6702C1CD-FA44-4476-9525-C77BB1B4D135}" type="sibTrans" cxnId="{8C5E8623-0D8D-4372-A565-295A21C63D4E}">
      <dgm:prSet/>
      <dgm:spPr/>
      <dgm:t>
        <a:bodyPr/>
        <a:lstStyle/>
        <a:p>
          <a:endParaRPr lang="en-US"/>
        </a:p>
      </dgm:t>
    </dgm:pt>
    <dgm:pt modelId="{67FE40B6-58EC-AE47-BBE6-BD2C3485BC28}" type="pres">
      <dgm:prSet presAssocID="{F0CF9E08-3D69-4AD4-97BB-5C3F0E1FBDDB}" presName="Name0" presStyleCnt="0">
        <dgm:presLayoutVars>
          <dgm:dir/>
          <dgm:animLvl val="lvl"/>
          <dgm:resizeHandles val="exact"/>
        </dgm:presLayoutVars>
      </dgm:prSet>
      <dgm:spPr/>
    </dgm:pt>
    <dgm:pt modelId="{7BD61E76-3ACE-F04E-AC64-D1265525B3A8}" type="pres">
      <dgm:prSet presAssocID="{0BE7B4F6-2BCF-40AB-A7B0-F483F9B5BDB9}" presName="composite" presStyleCnt="0"/>
      <dgm:spPr/>
    </dgm:pt>
    <dgm:pt modelId="{025931B7-02D7-0347-95EE-FA7B21E6DC9A}" type="pres">
      <dgm:prSet presAssocID="{0BE7B4F6-2BCF-40AB-A7B0-F483F9B5BDB9}" presName="parTx" presStyleLbl="alignNode1" presStyleIdx="0" presStyleCnt="7">
        <dgm:presLayoutVars>
          <dgm:chMax val="0"/>
          <dgm:chPref val="0"/>
          <dgm:bulletEnabled val="1"/>
        </dgm:presLayoutVars>
      </dgm:prSet>
      <dgm:spPr/>
    </dgm:pt>
    <dgm:pt modelId="{69501FF0-8E58-F540-B43A-5A6DBA7B2229}" type="pres">
      <dgm:prSet presAssocID="{0BE7B4F6-2BCF-40AB-A7B0-F483F9B5BDB9}" presName="desTx" presStyleLbl="alignAccFollowNode1" presStyleIdx="0" presStyleCnt="7">
        <dgm:presLayoutVars>
          <dgm:bulletEnabled val="1"/>
        </dgm:presLayoutVars>
      </dgm:prSet>
      <dgm:spPr/>
    </dgm:pt>
    <dgm:pt modelId="{3C31F276-3CF9-A247-AF0D-6F0AF6D6DD56}" type="pres">
      <dgm:prSet presAssocID="{B184EC07-ABCC-47C4-BB6A-78EBEE91E6D0}" presName="space" presStyleCnt="0"/>
      <dgm:spPr/>
    </dgm:pt>
    <dgm:pt modelId="{48143248-0419-ED41-95A8-018F96FDA810}" type="pres">
      <dgm:prSet presAssocID="{3E05A308-C15B-47C5-87EB-9F6B4FB833DA}" presName="composite" presStyleCnt="0"/>
      <dgm:spPr/>
    </dgm:pt>
    <dgm:pt modelId="{76555C47-5042-0441-A3A4-D3DB144BE7BC}" type="pres">
      <dgm:prSet presAssocID="{3E05A308-C15B-47C5-87EB-9F6B4FB833DA}" presName="parTx" presStyleLbl="alignNode1" presStyleIdx="1" presStyleCnt="7">
        <dgm:presLayoutVars>
          <dgm:chMax val="0"/>
          <dgm:chPref val="0"/>
          <dgm:bulletEnabled val="1"/>
        </dgm:presLayoutVars>
      </dgm:prSet>
      <dgm:spPr/>
    </dgm:pt>
    <dgm:pt modelId="{378FFF7E-79C7-8C42-9C9C-D7C96543AC0D}" type="pres">
      <dgm:prSet presAssocID="{3E05A308-C15B-47C5-87EB-9F6B4FB833DA}" presName="desTx" presStyleLbl="alignAccFollowNode1" presStyleIdx="1" presStyleCnt="7">
        <dgm:presLayoutVars>
          <dgm:bulletEnabled val="1"/>
        </dgm:presLayoutVars>
      </dgm:prSet>
      <dgm:spPr/>
    </dgm:pt>
    <dgm:pt modelId="{71C3CA3F-4BC2-A94E-8D7F-9407E7BEDD5B}" type="pres">
      <dgm:prSet presAssocID="{04A73CE2-D812-4FE0-B8C6-943E1F8EA340}" presName="space" presStyleCnt="0"/>
      <dgm:spPr/>
    </dgm:pt>
    <dgm:pt modelId="{D026FD4A-944D-E04D-87A4-B9C1D2808392}" type="pres">
      <dgm:prSet presAssocID="{22338BCC-FF4B-42D0-A2E1-1BC55909621D}" presName="composite" presStyleCnt="0"/>
      <dgm:spPr/>
    </dgm:pt>
    <dgm:pt modelId="{2B3C70D4-B963-F84E-8107-127C592AEF2B}" type="pres">
      <dgm:prSet presAssocID="{22338BCC-FF4B-42D0-A2E1-1BC55909621D}" presName="parTx" presStyleLbl="alignNode1" presStyleIdx="2" presStyleCnt="7">
        <dgm:presLayoutVars>
          <dgm:chMax val="0"/>
          <dgm:chPref val="0"/>
          <dgm:bulletEnabled val="1"/>
        </dgm:presLayoutVars>
      </dgm:prSet>
      <dgm:spPr/>
    </dgm:pt>
    <dgm:pt modelId="{7010C246-6AE1-DC44-8633-029D3F725AC2}" type="pres">
      <dgm:prSet presAssocID="{22338BCC-FF4B-42D0-A2E1-1BC55909621D}" presName="desTx" presStyleLbl="alignAccFollowNode1" presStyleIdx="2" presStyleCnt="7">
        <dgm:presLayoutVars>
          <dgm:bulletEnabled val="1"/>
        </dgm:presLayoutVars>
      </dgm:prSet>
      <dgm:spPr/>
    </dgm:pt>
    <dgm:pt modelId="{278C3FF6-6226-6D48-9618-3A208F619140}" type="pres">
      <dgm:prSet presAssocID="{E07F0E34-3FAA-4682-98A4-B96D015C28CD}" presName="space" presStyleCnt="0"/>
      <dgm:spPr/>
    </dgm:pt>
    <dgm:pt modelId="{D14A58EC-EC51-214E-8E40-5AFF9FE11DD1}" type="pres">
      <dgm:prSet presAssocID="{4471BB26-8014-4AC5-9BFE-A04890DF5477}" presName="composite" presStyleCnt="0"/>
      <dgm:spPr/>
    </dgm:pt>
    <dgm:pt modelId="{9786E6B8-FE20-FC48-8A23-28742E7E2B02}" type="pres">
      <dgm:prSet presAssocID="{4471BB26-8014-4AC5-9BFE-A04890DF5477}" presName="parTx" presStyleLbl="alignNode1" presStyleIdx="3" presStyleCnt="7">
        <dgm:presLayoutVars>
          <dgm:chMax val="0"/>
          <dgm:chPref val="0"/>
          <dgm:bulletEnabled val="1"/>
        </dgm:presLayoutVars>
      </dgm:prSet>
      <dgm:spPr/>
    </dgm:pt>
    <dgm:pt modelId="{7079FCAC-C580-3244-9B20-FFFBEC25B83E}" type="pres">
      <dgm:prSet presAssocID="{4471BB26-8014-4AC5-9BFE-A04890DF5477}" presName="desTx" presStyleLbl="alignAccFollowNode1" presStyleIdx="3" presStyleCnt="7">
        <dgm:presLayoutVars>
          <dgm:bulletEnabled val="1"/>
        </dgm:presLayoutVars>
      </dgm:prSet>
      <dgm:spPr/>
    </dgm:pt>
    <dgm:pt modelId="{018F3A9A-6DA8-C444-A0C5-941A1F7072B6}" type="pres">
      <dgm:prSet presAssocID="{975FDD19-9810-446D-BD7A-426C852510B9}" presName="space" presStyleCnt="0"/>
      <dgm:spPr/>
    </dgm:pt>
    <dgm:pt modelId="{54D340AD-78B3-0E44-88A5-80E2173EDE19}" type="pres">
      <dgm:prSet presAssocID="{F954A942-5584-42BC-9480-512F1E101E28}" presName="composite" presStyleCnt="0"/>
      <dgm:spPr/>
    </dgm:pt>
    <dgm:pt modelId="{F3DD6ED4-BA9B-114E-ABB9-BAB8F2E8523A}" type="pres">
      <dgm:prSet presAssocID="{F954A942-5584-42BC-9480-512F1E101E28}" presName="parTx" presStyleLbl="alignNode1" presStyleIdx="4" presStyleCnt="7">
        <dgm:presLayoutVars>
          <dgm:chMax val="0"/>
          <dgm:chPref val="0"/>
          <dgm:bulletEnabled val="1"/>
        </dgm:presLayoutVars>
      </dgm:prSet>
      <dgm:spPr/>
    </dgm:pt>
    <dgm:pt modelId="{2E20724B-CB6F-844E-829B-E0150137CB3F}" type="pres">
      <dgm:prSet presAssocID="{F954A942-5584-42BC-9480-512F1E101E28}" presName="desTx" presStyleLbl="alignAccFollowNode1" presStyleIdx="4" presStyleCnt="7">
        <dgm:presLayoutVars>
          <dgm:bulletEnabled val="1"/>
        </dgm:presLayoutVars>
      </dgm:prSet>
      <dgm:spPr/>
    </dgm:pt>
    <dgm:pt modelId="{A4C114D1-5A3F-F247-B189-E5978EEC79CB}" type="pres">
      <dgm:prSet presAssocID="{9B556CD9-8F14-4A36-9C64-551F6B7C223F}" presName="space" presStyleCnt="0"/>
      <dgm:spPr/>
    </dgm:pt>
    <dgm:pt modelId="{68B7FCFA-1558-9A46-822F-DC3F781B8B22}" type="pres">
      <dgm:prSet presAssocID="{31ACA88C-0657-47DA-95F9-30D4745B858E}" presName="composite" presStyleCnt="0"/>
      <dgm:spPr/>
    </dgm:pt>
    <dgm:pt modelId="{367CEFF4-2776-904F-A216-454B44C4505E}" type="pres">
      <dgm:prSet presAssocID="{31ACA88C-0657-47DA-95F9-30D4745B858E}" presName="parTx" presStyleLbl="alignNode1" presStyleIdx="5" presStyleCnt="7">
        <dgm:presLayoutVars>
          <dgm:chMax val="0"/>
          <dgm:chPref val="0"/>
          <dgm:bulletEnabled val="1"/>
        </dgm:presLayoutVars>
      </dgm:prSet>
      <dgm:spPr/>
    </dgm:pt>
    <dgm:pt modelId="{3E96F53E-4EE6-D74F-A0C9-5B80EB032A96}" type="pres">
      <dgm:prSet presAssocID="{31ACA88C-0657-47DA-95F9-30D4745B858E}" presName="desTx" presStyleLbl="alignAccFollowNode1" presStyleIdx="5" presStyleCnt="7">
        <dgm:presLayoutVars>
          <dgm:bulletEnabled val="1"/>
        </dgm:presLayoutVars>
      </dgm:prSet>
      <dgm:spPr/>
    </dgm:pt>
    <dgm:pt modelId="{360CDDD1-E312-304C-93E4-1279C2601327}" type="pres">
      <dgm:prSet presAssocID="{D299BEDA-4DE3-46C9-9B4C-94720EAF14CE}" presName="space" presStyleCnt="0"/>
      <dgm:spPr/>
    </dgm:pt>
    <dgm:pt modelId="{D8628108-8A69-CE44-B67F-708ABED69F04}" type="pres">
      <dgm:prSet presAssocID="{C55FDBE4-689B-4CB9-B52B-A3D73FACC348}" presName="composite" presStyleCnt="0"/>
      <dgm:spPr/>
    </dgm:pt>
    <dgm:pt modelId="{B2E2D9A1-2E01-0A4E-9FAD-738E84B07CD6}" type="pres">
      <dgm:prSet presAssocID="{C55FDBE4-689B-4CB9-B52B-A3D73FACC348}" presName="parTx" presStyleLbl="alignNode1" presStyleIdx="6" presStyleCnt="7">
        <dgm:presLayoutVars>
          <dgm:chMax val="0"/>
          <dgm:chPref val="0"/>
          <dgm:bulletEnabled val="1"/>
        </dgm:presLayoutVars>
      </dgm:prSet>
      <dgm:spPr/>
    </dgm:pt>
    <dgm:pt modelId="{B698E366-14E2-3148-A23B-28BFEE534195}" type="pres">
      <dgm:prSet presAssocID="{C55FDBE4-689B-4CB9-B52B-A3D73FACC348}" presName="desTx" presStyleLbl="alignAccFollowNode1" presStyleIdx="6" presStyleCnt="7">
        <dgm:presLayoutVars>
          <dgm:bulletEnabled val="1"/>
        </dgm:presLayoutVars>
      </dgm:prSet>
      <dgm:spPr/>
    </dgm:pt>
  </dgm:ptLst>
  <dgm:cxnLst>
    <dgm:cxn modelId="{FED0620C-3EA7-B241-9242-365B3871C5F6}" type="presOf" srcId="{1CB312E6-06A1-44BE-B19A-A62BDBED22B2}" destId="{B698E366-14E2-3148-A23B-28BFEE534195}" srcOrd="0" destOrd="2" presId="urn:microsoft.com/office/officeart/2005/8/layout/hList1"/>
    <dgm:cxn modelId="{7A79730D-15EC-5F40-A6CF-31AD7DD21582}" type="presOf" srcId="{B704D711-B437-4A87-9EE8-F641D8F307F9}" destId="{378FFF7E-79C7-8C42-9C9C-D7C96543AC0D}" srcOrd="0" destOrd="4" presId="urn:microsoft.com/office/officeart/2005/8/layout/hList1"/>
    <dgm:cxn modelId="{89EBBE0F-9A2F-4ECE-A3D3-07727C5AEF9E}" srcId="{F0CF9E08-3D69-4AD4-97BB-5C3F0E1FBDDB}" destId="{31ACA88C-0657-47DA-95F9-30D4745B858E}" srcOrd="5" destOrd="0" parTransId="{6A7D0695-9B11-4B78-9C4F-6AE4F9658CD3}" sibTransId="{D299BEDA-4DE3-46C9-9B4C-94720EAF14CE}"/>
    <dgm:cxn modelId="{A4701111-D787-1A4C-BE28-AF7BA4BECF27}" type="presOf" srcId="{020BD2E5-937B-47CD-B1A2-A66715CD72D3}" destId="{378FFF7E-79C7-8C42-9C9C-D7C96543AC0D}" srcOrd="0" destOrd="1" presId="urn:microsoft.com/office/officeart/2005/8/layout/hList1"/>
    <dgm:cxn modelId="{A4522112-31D5-4983-8367-34B9A0646B14}" srcId="{22338BCC-FF4B-42D0-A2E1-1BC55909621D}" destId="{625A9986-EC95-44B7-95BA-C107112757F0}" srcOrd="0" destOrd="0" parTransId="{6EA4BFB1-5158-4EFA-BA9B-9CC3AF3DE876}" sibTransId="{65F2CEBC-17BB-4615-A77C-B2731E244A81}"/>
    <dgm:cxn modelId="{3E5F0E13-C5CC-5148-81BA-657A6A9ECB6A}" type="presOf" srcId="{3E05A308-C15B-47C5-87EB-9F6B4FB833DA}" destId="{76555C47-5042-0441-A3A4-D3DB144BE7BC}" srcOrd="0" destOrd="0" presId="urn:microsoft.com/office/officeart/2005/8/layout/hList1"/>
    <dgm:cxn modelId="{1AB5EB13-58DC-5A4B-B641-D81B4A219E95}" type="presOf" srcId="{31ACA88C-0657-47DA-95F9-30D4745B858E}" destId="{367CEFF4-2776-904F-A216-454B44C4505E}" srcOrd="0" destOrd="0" presId="urn:microsoft.com/office/officeart/2005/8/layout/hList1"/>
    <dgm:cxn modelId="{4FA5C016-6254-4C7C-9435-BD37F6F2540D}" srcId="{4471BB26-8014-4AC5-9BFE-A04890DF5477}" destId="{43DD0BE4-A625-45E9-9325-A2CB3BC902DE}" srcOrd="0" destOrd="0" parTransId="{81D18944-1118-443E-B376-58DEF0F71342}" sibTransId="{1FF74D11-376C-4994-909E-8728FDCFF09A}"/>
    <dgm:cxn modelId="{59538019-2FDA-4D42-B3D8-78A6E7ADE375}" srcId="{F954A942-5584-42BC-9480-512F1E101E28}" destId="{9D7449E0-8938-44B4-8F61-984C134B13FD}" srcOrd="2" destOrd="0" parTransId="{462DE8D0-F9C3-4FFC-BF70-743B65064C3A}" sibTransId="{3C171841-33A7-42EF-B88E-A5B5ABEC581E}"/>
    <dgm:cxn modelId="{A455B51A-042A-F34E-8C8E-0FB1F8139466}" type="presOf" srcId="{3488E477-2F6C-4C92-AC0B-48765F607F50}" destId="{378FFF7E-79C7-8C42-9C9C-D7C96543AC0D}" srcOrd="0" destOrd="0" presId="urn:microsoft.com/office/officeart/2005/8/layout/hList1"/>
    <dgm:cxn modelId="{0FAAE81F-C9B1-C846-9587-707406ED99B4}" type="presOf" srcId="{47B6BA58-91F6-4911-AB72-F29560E96397}" destId="{2E20724B-CB6F-844E-829B-E0150137CB3F}" srcOrd="0" destOrd="1" presId="urn:microsoft.com/office/officeart/2005/8/layout/hList1"/>
    <dgm:cxn modelId="{F890D321-4BDB-4C1F-8484-1CB103CC90E9}" srcId="{4471BB26-8014-4AC5-9BFE-A04890DF5477}" destId="{9710C139-450B-429C-A671-716CB59F3875}" srcOrd="2" destOrd="0" parTransId="{E439DB55-E961-45C6-B500-7AB4D5B7896C}" sibTransId="{6BB97829-EB4F-48A4-B675-ECD28B5B21AB}"/>
    <dgm:cxn modelId="{39434523-C1F0-3144-B8B4-6F9838F91A3A}" type="presOf" srcId="{43DD0BE4-A625-45E9-9325-A2CB3BC902DE}" destId="{7079FCAC-C580-3244-9B20-FFFBEC25B83E}" srcOrd="0" destOrd="0" presId="urn:microsoft.com/office/officeart/2005/8/layout/hList1"/>
    <dgm:cxn modelId="{8C5E8623-0D8D-4372-A565-295A21C63D4E}" srcId="{C55FDBE4-689B-4CB9-B52B-A3D73FACC348}" destId="{0F59332C-7448-43D7-8AB5-38CE58300310}" srcOrd="4" destOrd="0" parTransId="{0B4F8362-3814-4A42-8130-0B10DD432504}" sibTransId="{6702C1CD-FA44-4476-9525-C77BB1B4D135}"/>
    <dgm:cxn modelId="{11364828-61C0-4F0A-9A14-8E9B131F307B}" srcId="{F954A942-5584-42BC-9480-512F1E101E28}" destId="{47B6BA58-91F6-4911-AB72-F29560E96397}" srcOrd="1" destOrd="0" parTransId="{D0FF250F-2A1E-4285-B6E6-A032988C469B}" sibTransId="{59AAEF65-30C9-43F0-A738-3D8E29297C9A}"/>
    <dgm:cxn modelId="{C0C3CC2A-A7DD-094A-9747-F36AF40CCBD7}" type="presOf" srcId="{2EBE6EB3-2BC7-4A1B-BCBB-16E8B59AC282}" destId="{69501FF0-8E58-F540-B43A-5A6DBA7B2229}" srcOrd="0" destOrd="4" presId="urn:microsoft.com/office/officeart/2005/8/layout/hList1"/>
    <dgm:cxn modelId="{AD36A52D-044B-49D7-9A08-4AA7E018017B}" srcId="{22338BCC-FF4B-42D0-A2E1-1BC55909621D}" destId="{D3D1B060-C4B4-4EF7-A80A-EC190A316971}" srcOrd="1" destOrd="0" parTransId="{C01580C0-E73F-4FD3-A959-6614241D5014}" sibTransId="{BCF50D89-7B41-40CE-93AD-ABFBD6D5881F}"/>
    <dgm:cxn modelId="{7F3D7E2E-D6F4-464B-92B1-2C0074BD7CBA}" srcId="{F954A942-5584-42BC-9480-512F1E101E28}" destId="{2D2B909E-22B9-4CB6-9430-DEEFCE30C6C3}" srcOrd="0" destOrd="0" parTransId="{2727D0C8-E57A-4A68-A364-82076371BDD2}" sibTransId="{52AC5F51-A295-47F9-8A18-D88B21A0D795}"/>
    <dgm:cxn modelId="{D5288131-FD5F-9B46-AE10-220233332A28}" type="presOf" srcId="{9D7449E0-8938-44B4-8F61-984C134B13FD}" destId="{2E20724B-CB6F-844E-829B-E0150137CB3F}" srcOrd="0" destOrd="2" presId="urn:microsoft.com/office/officeart/2005/8/layout/hList1"/>
    <dgm:cxn modelId="{A36F3A32-0B98-CD47-9343-019DF4C4EEEE}" type="presOf" srcId="{85FBC4F0-2A0F-44AD-8B17-F322696A1A79}" destId="{3E96F53E-4EE6-D74F-A0C9-5B80EB032A96}" srcOrd="0" destOrd="3" presId="urn:microsoft.com/office/officeart/2005/8/layout/hList1"/>
    <dgm:cxn modelId="{88428C33-62AF-4050-9243-077B1FDD01F1}" srcId="{C55FDBE4-689B-4CB9-B52B-A3D73FACC348}" destId="{1CB312E6-06A1-44BE-B19A-A62BDBED22B2}" srcOrd="2" destOrd="0" parTransId="{E624FC05-B6C5-443A-8E80-1F6459460DC5}" sibTransId="{A1084A37-EB80-44EA-84CD-C3E8B5293E13}"/>
    <dgm:cxn modelId="{A8CFC333-C44D-934E-8B56-A3FF50A9B970}" type="presOf" srcId="{0BE7B4F6-2BCF-40AB-A7B0-F483F9B5BDB9}" destId="{025931B7-02D7-0347-95EE-FA7B21E6DC9A}" srcOrd="0" destOrd="0" presId="urn:microsoft.com/office/officeart/2005/8/layout/hList1"/>
    <dgm:cxn modelId="{06E48E36-99B1-4118-9298-281473AA1F43}" srcId="{3E05A308-C15B-47C5-87EB-9F6B4FB833DA}" destId="{B704D711-B437-4A87-9EE8-F641D8F307F9}" srcOrd="4" destOrd="0" parTransId="{15A6BA1F-356D-4A4D-BDE0-318325F1EDD8}" sibTransId="{6F6CC921-37C1-43A7-A883-C734E31CD322}"/>
    <dgm:cxn modelId="{D59EDC38-A59F-437C-9C1A-8F90A146759E}" srcId="{F0CF9E08-3D69-4AD4-97BB-5C3F0E1FBDDB}" destId="{C55FDBE4-689B-4CB9-B52B-A3D73FACC348}" srcOrd="6" destOrd="0" parTransId="{574AF3CB-BA52-4152-96C6-5C2ABBE764B9}" sibTransId="{563A7BCF-82B4-42A8-850B-4ACCF90F7400}"/>
    <dgm:cxn modelId="{4993EE3E-D72B-4171-8405-D81821381558}" srcId="{F0CF9E08-3D69-4AD4-97BB-5C3F0E1FBDDB}" destId="{22338BCC-FF4B-42D0-A2E1-1BC55909621D}" srcOrd="2" destOrd="0" parTransId="{C58A131F-6635-4B24-BA4E-7CFA6F0D275C}" sibTransId="{E07F0E34-3FAA-4682-98A4-B96D015C28CD}"/>
    <dgm:cxn modelId="{A822E43F-3A06-4E44-B186-60F9C45724D5}" type="presOf" srcId="{C55FDBE4-689B-4CB9-B52B-A3D73FACC348}" destId="{B2E2D9A1-2E01-0A4E-9FAD-738E84B07CD6}" srcOrd="0" destOrd="0" presId="urn:microsoft.com/office/officeart/2005/8/layout/hList1"/>
    <dgm:cxn modelId="{37DFE040-18F7-0B43-801D-54D7E166EF9C}" type="presOf" srcId="{1FF2DF46-1139-4D7F-A439-3CE5FA4D6CD3}" destId="{3E96F53E-4EE6-D74F-A0C9-5B80EB032A96}" srcOrd="0" destOrd="2" presId="urn:microsoft.com/office/officeart/2005/8/layout/hList1"/>
    <dgm:cxn modelId="{3F352341-D342-2E45-A4BD-C498EC18E391}" type="presOf" srcId="{1F04A25C-BEE8-4AF7-9797-33027FE29D24}" destId="{378FFF7E-79C7-8C42-9C9C-D7C96543AC0D}" srcOrd="0" destOrd="2" presId="urn:microsoft.com/office/officeart/2005/8/layout/hList1"/>
    <dgm:cxn modelId="{12436B41-098E-7F42-A9F7-AF278A2F1892}" type="presOf" srcId="{18D15CE1-FBEE-45A9-AE4B-143406F70C60}" destId="{69501FF0-8E58-F540-B43A-5A6DBA7B2229}" srcOrd="0" destOrd="3" presId="urn:microsoft.com/office/officeart/2005/8/layout/hList1"/>
    <dgm:cxn modelId="{8FA7E944-9245-DB4B-8CD1-600C53738038}" type="presOf" srcId="{625A9986-EC95-44B7-95BA-C107112757F0}" destId="{7010C246-6AE1-DC44-8633-029D3F725AC2}" srcOrd="0" destOrd="0" presId="urn:microsoft.com/office/officeart/2005/8/layout/hList1"/>
    <dgm:cxn modelId="{1D7CE548-CD12-468C-BF56-6449E53C3878}" srcId="{0BE7B4F6-2BCF-40AB-A7B0-F483F9B5BDB9}" destId="{5994DE65-3C79-4F53-9853-9DAA8A57EE8D}" srcOrd="2" destOrd="0" parTransId="{F5FD4584-125E-47FD-8500-E1D720A337F6}" sibTransId="{8DF3364E-3821-4C18-B407-547F9FCDA96E}"/>
    <dgm:cxn modelId="{39D41D4B-6BF0-BB4F-AB03-3BA8A95A0D2F}" type="presOf" srcId="{4471BB26-8014-4AC5-9BFE-A04890DF5477}" destId="{9786E6B8-FE20-FC48-8A23-28742E7E2B02}" srcOrd="0" destOrd="0" presId="urn:microsoft.com/office/officeart/2005/8/layout/hList1"/>
    <dgm:cxn modelId="{A6534350-9557-4A45-AE27-A4F272DA023F}" srcId="{0BE7B4F6-2BCF-40AB-A7B0-F483F9B5BDB9}" destId="{7596431C-4A29-415B-8100-DA86E3106BBA}" srcOrd="1" destOrd="0" parTransId="{21A0A4FB-EBC5-467B-A03B-68CB72F202B7}" sibTransId="{1679C06A-FC56-48E9-AB69-FF23FD47DB5C}"/>
    <dgm:cxn modelId="{8F269C51-A016-5340-86F3-AE454BF158DA}" type="presOf" srcId="{A27C01D3-7288-4C7C-830D-3F205A8BBBE7}" destId="{B698E366-14E2-3148-A23B-28BFEE534195}" srcOrd="0" destOrd="0" presId="urn:microsoft.com/office/officeart/2005/8/layout/hList1"/>
    <dgm:cxn modelId="{6C2BD551-4D13-9448-8936-1CD3F5034067}" type="presOf" srcId="{5994DE65-3C79-4F53-9853-9DAA8A57EE8D}" destId="{69501FF0-8E58-F540-B43A-5A6DBA7B2229}" srcOrd="0" destOrd="2" presId="urn:microsoft.com/office/officeart/2005/8/layout/hList1"/>
    <dgm:cxn modelId="{6AB9F451-FF26-244E-A2FA-7F33E9935AA5}" type="presOf" srcId="{7596431C-4A29-415B-8100-DA86E3106BBA}" destId="{69501FF0-8E58-F540-B43A-5A6DBA7B2229}" srcOrd="0" destOrd="1" presId="urn:microsoft.com/office/officeart/2005/8/layout/hList1"/>
    <dgm:cxn modelId="{868A8F53-2564-B24E-8C28-23156532347D}" type="presOf" srcId="{2ED3AA3D-5B54-461E-9C19-AE1E352FFC24}" destId="{7010C246-6AE1-DC44-8633-029D3F725AC2}" srcOrd="0" destOrd="2" presId="urn:microsoft.com/office/officeart/2005/8/layout/hList1"/>
    <dgm:cxn modelId="{F03D7955-6A23-4D40-B179-27398AFC9175}" type="presOf" srcId="{9710C139-450B-429C-A671-716CB59F3875}" destId="{7079FCAC-C580-3244-9B20-FFFBEC25B83E}" srcOrd="0" destOrd="2" presId="urn:microsoft.com/office/officeart/2005/8/layout/hList1"/>
    <dgm:cxn modelId="{D8C06159-A81E-426C-A931-98BCA17F3305}" srcId="{0BE7B4F6-2BCF-40AB-A7B0-F483F9B5BDB9}" destId="{2EBE6EB3-2BC7-4A1B-BCBB-16E8B59AC282}" srcOrd="4" destOrd="0" parTransId="{99D1FCF4-116F-4C80-847F-0DE0D020164D}" sibTransId="{4B669420-E95E-4EEC-8DFE-ADC54783EA13}"/>
    <dgm:cxn modelId="{749AD059-3522-45CB-A271-682DF79813FE}" srcId="{31ACA88C-0657-47DA-95F9-30D4745B858E}" destId="{1FF2DF46-1139-4D7F-A439-3CE5FA4D6CD3}" srcOrd="2" destOrd="0" parTransId="{2AC60F77-2282-441E-80E0-009F40E8B5CF}" sibTransId="{30B2FC6F-4446-486F-BC1B-10C01E4DB9EF}"/>
    <dgm:cxn modelId="{353E185C-3103-D148-8F01-1D44DB58DD0B}" type="presOf" srcId="{AAEE21FB-F900-4B98-919E-3B5D859AB3C0}" destId="{3E96F53E-4EE6-D74F-A0C9-5B80EB032A96}" srcOrd="0" destOrd="0" presId="urn:microsoft.com/office/officeart/2005/8/layout/hList1"/>
    <dgm:cxn modelId="{1E17CB5F-CF47-4E47-B480-299BBE67F044}" srcId="{31ACA88C-0657-47DA-95F9-30D4745B858E}" destId="{A6396EE9-422B-476E-B477-0B7EB3C0E882}" srcOrd="1" destOrd="0" parTransId="{8FF28043-A302-4C6D-B01A-02210BE35436}" sibTransId="{7DA78FF3-E6DB-4AA5-9765-7F12FA2F9D4B}"/>
    <dgm:cxn modelId="{CEB1B56D-29B8-40A7-B428-366DC3FA795E}" srcId="{3E05A308-C15B-47C5-87EB-9F6B4FB833DA}" destId="{3488E477-2F6C-4C92-AC0B-48765F607F50}" srcOrd="0" destOrd="0" parTransId="{03F8A84A-2EC2-4D76-9C53-329BE818994D}" sibTransId="{5AD9855D-3271-4210-B28E-BFEF003C6DC8}"/>
    <dgm:cxn modelId="{6C6AC16D-1C10-4318-9525-2636F2A06132}" srcId="{0BE7B4F6-2BCF-40AB-A7B0-F483F9B5BDB9}" destId="{18D15CE1-FBEE-45A9-AE4B-143406F70C60}" srcOrd="3" destOrd="0" parTransId="{A06DF4A3-D8F9-479A-B8E8-142B08BEBA8C}" sibTransId="{70FB7CA2-ABFD-4173-A717-261DBA4AA8E1}"/>
    <dgm:cxn modelId="{EE094076-72C3-C841-B687-CB135A6BBFF5}" type="presOf" srcId="{F0CF9E08-3D69-4AD4-97BB-5C3F0E1FBDDB}" destId="{67FE40B6-58EC-AE47-BBE6-BD2C3485BC28}" srcOrd="0" destOrd="0" presId="urn:microsoft.com/office/officeart/2005/8/layout/hList1"/>
    <dgm:cxn modelId="{5276E483-FE2B-4CB4-8E7D-A5DE307426E6}" srcId="{22338BCC-FF4B-42D0-A2E1-1BC55909621D}" destId="{7B019F69-5562-4A32-B00E-11A2DBE492E2}" srcOrd="3" destOrd="0" parTransId="{FB06CA54-7DEF-4C8C-9898-F037A2FE1A16}" sibTransId="{9AF897D5-C4CB-45E3-B04C-6148AC5AA902}"/>
    <dgm:cxn modelId="{A4761084-C0CF-DF4E-9A71-7BFC87405EA4}" type="presOf" srcId="{523AB33E-5A87-491D-A84E-0BBC83FA60E8}" destId="{378FFF7E-79C7-8C42-9C9C-D7C96543AC0D}" srcOrd="0" destOrd="3" presId="urn:microsoft.com/office/officeart/2005/8/layout/hList1"/>
    <dgm:cxn modelId="{14665486-E760-3545-B45E-5AB2D4DB4B99}" type="presOf" srcId="{D3D1B060-C4B4-4EF7-A80A-EC190A316971}" destId="{7010C246-6AE1-DC44-8633-029D3F725AC2}" srcOrd="0" destOrd="1" presId="urn:microsoft.com/office/officeart/2005/8/layout/hList1"/>
    <dgm:cxn modelId="{10E48B88-8AA0-4002-9C1D-C421ED52049F}" srcId="{31ACA88C-0657-47DA-95F9-30D4745B858E}" destId="{AAEE21FB-F900-4B98-919E-3B5D859AB3C0}" srcOrd="0" destOrd="0" parTransId="{E6C9FB8E-AC3A-4E97-8F9D-47796EC9D477}" sibTransId="{93906698-CF69-4BC6-850C-723630283086}"/>
    <dgm:cxn modelId="{A98CDE8A-7984-44D9-86B3-890C4358B298}" srcId="{22338BCC-FF4B-42D0-A2E1-1BC55909621D}" destId="{2ED3AA3D-5B54-461E-9C19-AE1E352FFC24}" srcOrd="2" destOrd="0" parTransId="{58CA67CA-4FC4-4D10-B663-9DA246C70EAE}" sibTransId="{EDE020FE-89E5-40A8-A382-C45EA6A95DC9}"/>
    <dgm:cxn modelId="{F90BE78D-A9D2-492F-A106-2143395D18AA}" srcId="{3E05A308-C15B-47C5-87EB-9F6B4FB833DA}" destId="{523AB33E-5A87-491D-A84E-0BBC83FA60E8}" srcOrd="3" destOrd="0" parTransId="{D4E7B077-1B4A-4A2E-B836-4A79820297A5}" sibTransId="{643498FB-FBBB-445C-969D-604D5F8614B2}"/>
    <dgm:cxn modelId="{F9E9E992-4E2D-8B49-936F-DF84CE4D4BF6}" type="presOf" srcId="{62FA9345-B872-433F-AE63-D3196C810471}" destId="{B698E366-14E2-3148-A23B-28BFEE534195}" srcOrd="0" destOrd="3" presId="urn:microsoft.com/office/officeart/2005/8/layout/hList1"/>
    <dgm:cxn modelId="{506EDE95-6F69-474C-8C6D-A935BBE17B2F}" srcId="{C55FDBE4-689B-4CB9-B52B-A3D73FACC348}" destId="{A27C01D3-7288-4C7C-830D-3F205A8BBBE7}" srcOrd="0" destOrd="0" parTransId="{05ECCD0C-3611-45B8-B83E-DF6E98F43891}" sibTransId="{EEA66237-4F93-4D66-9190-B19487617A90}"/>
    <dgm:cxn modelId="{0C74C598-5F86-43CD-8EF9-AF42FBB6A4E4}" srcId="{F0CF9E08-3D69-4AD4-97BB-5C3F0E1FBDDB}" destId="{0BE7B4F6-2BCF-40AB-A7B0-F483F9B5BDB9}" srcOrd="0" destOrd="0" parTransId="{00F558A2-7CFE-42E6-A8CF-C2BFE8F32879}" sibTransId="{B184EC07-ABCC-47C4-BB6A-78EBEE91E6D0}"/>
    <dgm:cxn modelId="{8F32DC9A-6D7E-A04D-B838-901D05D6F3B0}" type="presOf" srcId="{8A070D3C-7848-4682-AFE4-D1AD8FCC78D1}" destId="{B698E366-14E2-3148-A23B-28BFEE534195}" srcOrd="0" destOrd="1" presId="urn:microsoft.com/office/officeart/2005/8/layout/hList1"/>
    <dgm:cxn modelId="{A2F4169F-E8CA-4B50-A154-5423CA9FF492}" srcId="{F0CF9E08-3D69-4AD4-97BB-5C3F0E1FBDDB}" destId="{3E05A308-C15B-47C5-87EB-9F6B4FB833DA}" srcOrd="1" destOrd="0" parTransId="{495B26C8-D830-43E8-B813-A303EE99822C}" sibTransId="{04A73CE2-D812-4FE0-B8C6-943E1F8EA340}"/>
    <dgm:cxn modelId="{32895EAD-EC25-9647-9D68-205550DA12FC}" type="presOf" srcId="{A857790E-B9DE-41BB-A172-5BE8CB1EE3A8}" destId="{7079FCAC-C580-3244-9B20-FFFBEC25B83E}" srcOrd="0" destOrd="1" presId="urn:microsoft.com/office/officeart/2005/8/layout/hList1"/>
    <dgm:cxn modelId="{ABF913B2-E476-944A-A717-02AB56FC6479}" type="presOf" srcId="{A6396EE9-422B-476E-B477-0B7EB3C0E882}" destId="{3E96F53E-4EE6-D74F-A0C9-5B80EB032A96}" srcOrd="0" destOrd="1" presId="urn:microsoft.com/office/officeart/2005/8/layout/hList1"/>
    <dgm:cxn modelId="{A2FAFBB3-6774-704E-9181-874CE96B25FD}" type="presOf" srcId="{2D2B909E-22B9-4CB6-9430-DEEFCE30C6C3}" destId="{2E20724B-CB6F-844E-829B-E0150137CB3F}" srcOrd="0" destOrd="0" presId="urn:microsoft.com/office/officeart/2005/8/layout/hList1"/>
    <dgm:cxn modelId="{6FB824B4-ED7F-ED44-9A96-CF96DEBFF8A3}" type="presOf" srcId="{F954A942-5584-42BC-9480-512F1E101E28}" destId="{F3DD6ED4-BA9B-114E-ABB9-BAB8F2E8523A}" srcOrd="0" destOrd="0" presId="urn:microsoft.com/office/officeart/2005/8/layout/hList1"/>
    <dgm:cxn modelId="{269660B4-406D-4B27-97A7-16F56571B0D4}" srcId="{4471BB26-8014-4AC5-9BFE-A04890DF5477}" destId="{A857790E-B9DE-41BB-A172-5BE8CB1EE3A8}" srcOrd="1" destOrd="0" parTransId="{1CF8825A-32E8-4FAF-9E99-CF9F6DCDF185}" sibTransId="{9B02640C-6F73-4A43-B90E-BB2EAAE71C09}"/>
    <dgm:cxn modelId="{2A04DAB4-4624-4B29-82CB-DC45D54B5255}" srcId="{31ACA88C-0657-47DA-95F9-30D4745B858E}" destId="{85FBC4F0-2A0F-44AD-8B17-F322696A1A79}" srcOrd="3" destOrd="0" parTransId="{C2F9A5FB-0FC1-446E-BDC7-4F10D7938369}" sibTransId="{F7307F06-508C-4E30-AB34-6932D86E4988}"/>
    <dgm:cxn modelId="{F81F1DB8-E1E1-4F49-8901-914DED1BB37E}" type="presOf" srcId="{22338BCC-FF4B-42D0-A2E1-1BC55909621D}" destId="{2B3C70D4-B963-F84E-8107-127C592AEF2B}" srcOrd="0" destOrd="0" presId="urn:microsoft.com/office/officeart/2005/8/layout/hList1"/>
    <dgm:cxn modelId="{C39F01C1-C422-4069-BDE8-7A8E4B1B1DA6}" srcId="{0BE7B4F6-2BCF-40AB-A7B0-F483F9B5BDB9}" destId="{18772944-39E1-4BF6-BD9D-41D5D9AA6C34}" srcOrd="0" destOrd="0" parTransId="{E1A58987-90D6-4739-B618-7A546D5ECE7C}" sibTransId="{D04FD145-9EB0-4247-B6AD-B460CDAE49AB}"/>
    <dgm:cxn modelId="{6682DEC1-9580-4558-9C98-FF3687B3CEDA}" srcId="{C55FDBE4-689B-4CB9-B52B-A3D73FACC348}" destId="{8A070D3C-7848-4682-AFE4-D1AD8FCC78D1}" srcOrd="1" destOrd="0" parTransId="{4F37DA19-1111-4C2C-B0C2-78A2EF39E216}" sibTransId="{93C24B9D-7FE6-4663-A39A-DE5311C76281}"/>
    <dgm:cxn modelId="{3642C4C9-BA2C-463E-9837-8ED94E6E0F07}" srcId="{3E05A308-C15B-47C5-87EB-9F6B4FB833DA}" destId="{020BD2E5-937B-47CD-B1A2-A66715CD72D3}" srcOrd="1" destOrd="0" parTransId="{BAC83A48-5214-41C6-89D7-51F93509F415}" sibTransId="{99DAC479-FFC7-4B4C-A1C9-79DBEE1D5512}"/>
    <dgm:cxn modelId="{90145BD1-5D3C-8A4D-9775-90A55BF66936}" type="presOf" srcId="{0F59332C-7448-43D7-8AB5-38CE58300310}" destId="{B698E366-14E2-3148-A23B-28BFEE534195}" srcOrd="0" destOrd="4" presId="urn:microsoft.com/office/officeart/2005/8/layout/hList1"/>
    <dgm:cxn modelId="{CA2138D3-EB00-4BB6-BCEC-586880B00073}" srcId="{3E05A308-C15B-47C5-87EB-9F6B4FB833DA}" destId="{1F04A25C-BEE8-4AF7-9797-33027FE29D24}" srcOrd="2" destOrd="0" parTransId="{3F88B53C-A790-4FB4-9712-6719D73222B3}" sibTransId="{7AF500EE-1CFA-4AA0-9FFE-5CF2CECDCC32}"/>
    <dgm:cxn modelId="{62E975D9-2207-4885-B2E8-A70FC2B4A4D2}" srcId="{C55FDBE4-689B-4CB9-B52B-A3D73FACC348}" destId="{62FA9345-B872-433F-AE63-D3196C810471}" srcOrd="3" destOrd="0" parTransId="{34E406B3-AA8B-4996-8589-5BC877C9E3BD}" sibTransId="{5474CEBA-E26B-40F4-82A5-3D2210571136}"/>
    <dgm:cxn modelId="{FE9469DA-088A-B64F-A198-B6A95B273F3F}" type="presOf" srcId="{18772944-39E1-4BF6-BD9D-41D5D9AA6C34}" destId="{69501FF0-8E58-F540-B43A-5A6DBA7B2229}" srcOrd="0" destOrd="0" presId="urn:microsoft.com/office/officeart/2005/8/layout/hList1"/>
    <dgm:cxn modelId="{3C7682DD-E443-A641-986D-8E2A28DBEE66}" type="presOf" srcId="{7B019F69-5562-4A32-B00E-11A2DBE492E2}" destId="{7010C246-6AE1-DC44-8633-029D3F725AC2}" srcOrd="0" destOrd="3" presId="urn:microsoft.com/office/officeart/2005/8/layout/hList1"/>
    <dgm:cxn modelId="{1E56D9F8-C11B-4F20-A950-25EBF577CC14}" srcId="{F0CF9E08-3D69-4AD4-97BB-5C3F0E1FBDDB}" destId="{F954A942-5584-42BC-9480-512F1E101E28}" srcOrd="4" destOrd="0" parTransId="{09DE0BB7-9A56-4D9A-8881-EBB19C0ACE36}" sibTransId="{9B556CD9-8F14-4A36-9C64-551F6B7C223F}"/>
    <dgm:cxn modelId="{028D6CFE-5122-45E3-BDA1-63E7FCB1D812}" srcId="{F0CF9E08-3D69-4AD4-97BB-5C3F0E1FBDDB}" destId="{4471BB26-8014-4AC5-9BFE-A04890DF5477}" srcOrd="3" destOrd="0" parTransId="{626D11E8-3AA9-4AB3-A959-D92FE691990B}" sibTransId="{975FDD19-9810-446D-BD7A-426C852510B9}"/>
    <dgm:cxn modelId="{DF2EC292-A02E-5641-9D2D-C687F0D410DF}" type="presParOf" srcId="{67FE40B6-58EC-AE47-BBE6-BD2C3485BC28}" destId="{7BD61E76-3ACE-F04E-AC64-D1265525B3A8}" srcOrd="0" destOrd="0" presId="urn:microsoft.com/office/officeart/2005/8/layout/hList1"/>
    <dgm:cxn modelId="{7E16C36D-E2C7-1448-BA92-373CBEA99B7D}" type="presParOf" srcId="{7BD61E76-3ACE-F04E-AC64-D1265525B3A8}" destId="{025931B7-02D7-0347-95EE-FA7B21E6DC9A}" srcOrd="0" destOrd="0" presId="urn:microsoft.com/office/officeart/2005/8/layout/hList1"/>
    <dgm:cxn modelId="{8991FA45-FB9D-2349-8C8D-15B6E7E7E6D2}" type="presParOf" srcId="{7BD61E76-3ACE-F04E-AC64-D1265525B3A8}" destId="{69501FF0-8E58-F540-B43A-5A6DBA7B2229}" srcOrd="1" destOrd="0" presId="urn:microsoft.com/office/officeart/2005/8/layout/hList1"/>
    <dgm:cxn modelId="{0D10302A-BDB3-5F41-AD90-C820F40B55A2}" type="presParOf" srcId="{67FE40B6-58EC-AE47-BBE6-BD2C3485BC28}" destId="{3C31F276-3CF9-A247-AF0D-6F0AF6D6DD56}" srcOrd="1" destOrd="0" presId="urn:microsoft.com/office/officeart/2005/8/layout/hList1"/>
    <dgm:cxn modelId="{6784C850-9B26-CD4A-ACC9-D4E82431E83C}" type="presParOf" srcId="{67FE40B6-58EC-AE47-BBE6-BD2C3485BC28}" destId="{48143248-0419-ED41-95A8-018F96FDA810}" srcOrd="2" destOrd="0" presId="urn:microsoft.com/office/officeart/2005/8/layout/hList1"/>
    <dgm:cxn modelId="{5151C815-D7E3-3848-BB74-39170000B0DE}" type="presParOf" srcId="{48143248-0419-ED41-95A8-018F96FDA810}" destId="{76555C47-5042-0441-A3A4-D3DB144BE7BC}" srcOrd="0" destOrd="0" presId="urn:microsoft.com/office/officeart/2005/8/layout/hList1"/>
    <dgm:cxn modelId="{06BBFABE-25A0-904F-8B0E-674777BEDF38}" type="presParOf" srcId="{48143248-0419-ED41-95A8-018F96FDA810}" destId="{378FFF7E-79C7-8C42-9C9C-D7C96543AC0D}" srcOrd="1" destOrd="0" presId="urn:microsoft.com/office/officeart/2005/8/layout/hList1"/>
    <dgm:cxn modelId="{10930682-65AD-7847-82C0-60DEF333D118}" type="presParOf" srcId="{67FE40B6-58EC-AE47-BBE6-BD2C3485BC28}" destId="{71C3CA3F-4BC2-A94E-8D7F-9407E7BEDD5B}" srcOrd="3" destOrd="0" presId="urn:microsoft.com/office/officeart/2005/8/layout/hList1"/>
    <dgm:cxn modelId="{F2CE19EE-797B-114F-BCCC-36DF68B3FF26}" type="presParOf" srcId="{67FE40B6-58EC-AE47-BBE6-BD2C3485BC28}" destId="{D026FD4A-944D-E04D-87A4-B9C1D2808392}" srcOrd="4" destOrd="0" presId="urn:microsoft.com/office/officeart/2005/8/layout/hList1"/>
    <dgm:cxn modelId="{CFEE41B4-6C5E-9E4A-AC54-971A06B3CAAA}" type="presParOf" srcId="{D026FD4A-944D-E04D-87A4-B9C1D2808392}" destId="{2B3C70D4-B963-F84E-8107-127C592AEF2B}" srcOrd="0" destOrd="0" presId="urn:microsoft.com/office/officeart/2005/8/layout/hList1"/>
    <dgm:cxn modelId="{3D4D7031-E98E-5F4A-BD2D-BF3A9BA8C1E5}" type="presParOf" srcId="{D026FD4A-944D-E04D-87A4-B9C1D2808392}" destId="{7010C246-6AE1-DC44-8633-029D3F725AC2}" srcOrd="1" destOrd="0" presId="urn:microsoft.com/office/officeart/2005/8/layout/hList1"/>
    <dgm:cxn modelId="{24E02EB5-C623-274A-9002-A8880D4C41D7}" type="presParOf" srcId="{67FE40B6-58EC-AE47-BBE6-BD2C3485BC28}" destId="{278C3FF6-6226-6D48-9618-3A208F619140}" srcOrd="5" destOrd="0" presId="urn:microsoft.com/office/officeart/2005/8/layout/hList1"/>
    <dgm:cxn modelId="{4B15491A-131D-5347-B052-D49CF17F5745}" type="presParOf" srcId="{67FE40B6-58EC-AE47-BBE6-BD2C3485BC28}" destId="{D14A58EC-EC51-214E-8E40-5AFF9FE11DD1}" srcOrd="6" destOrd="0" presId="urn:microsoft.com/office/officeart/2005/8/layout/hList1"/>
    <dgm:cxn modelId="{6F17D8EB-1BE0-A741-A0A8-D47058BEF436}" type="presParOf" srcId="{D14A58EC-EC51-214E-8E40-5AFF9FE11DD1}" destId="{9786E6B8-FE20-FC48-8A23-28742E7E2B02}" srcOrd="0" destOrd="0" presId="urn:microsoft.com/office/officeart/2005/8/layout/hList1"/>
    <dgm:cxn modelId="{6DEE0FCA-C88F-0E40-B7EF-3E1F4140DBF3}" type="presParOf" srcId="{D14A58EC-EC51-214E-8E40-5AFF9FE11DD1}" destId="{7079FCAC-C580-3244-9B20-FFFBEC25B83E}" srcOrd="1" destOrd="0" presId="urn:microsoft.com/office/officeart/2005/8/layout/hList1"/>
    <dgm:cxn modelId="{0038805A-AC93-274D-9C6B-3C7F2EEB0620}" type="presParOf" srcId="{67FE40B6-58EC-AE47-BBE6-BD2C3485BC28}" destId="{018F3A9A-6DA8-C444-A0C5-941A1F7072B6}" srcOrd="7" destOrd="0" presId="urn:microsoft.com/office/officeart/2005/8/layout/hList1"/>
    <dgm:cxn modelId="{25277751-9CC9-5448-A31A-57226933DD5B}" type="presParOf" srcId="{67FE40B6-58EC-AE47-BBE6-BD2C3485BC28}" destId="{54D340AD-78B3-0E44-88A5-80E2173EDE19}" srcOrd="8" destOrd="0" presId="urn:microsoft.com/office/officeart/2005/8/layout/hList1"/>
    <dgm:cxn modelId="{778FC2C9-4DCE-6B46-B638-7C4C8917EFD2}" type="presParOf" srcId="{54D340AD-78B3-0E44-88A5-80E2173EDE19}" destId="{F3DD6ED4-BA9B-114E-ABB9-BAB8F2E8523A}" srcOrd="0" destOrd="0" presId="urn:microsoft.com/office/officeart/2005/8/layout/hList1"/>
    <dgm:cxn modelId="{DC48185C-7A52-AB49-871D-A73096E537D5}" type="presParOf" srcId="{54D340AD-78B3-0E44-88A5-80E2173EDE19}" destId="{2E20724B-CB6F-844E-829B-E0150137CB3F}" srcOrd="1" destOrd="0" presId="urn:microsoft.com/office/officeart/2005/8/layout/hList1"/>
    <dgm:cxn modelId="{0EBB39F9-DC3D-A046-804F-FC31608FE71D}" type="presParOf" srcId="{67FE40B6-58EC-AE47-BBE6-BD2C3485BC28}" destId="{A4C114D1-5A3F-F247-B189-E5978EEC79CB}" srcOrd="9" destOrd="0" presId="urn:microsoft.com/office/officeart/2005/8/layout/hList1"/>
    <dgm:cxn modelId="{ED066A69-401E-0642-8E1B-1555CD909D8B}" type="presParOf" srcId="{67FE40B6-58EC-AE47-BBE6-BD2C3485BC28}" destId="{68B7FCFA-1558-9A46-822F-DC3F781B8B22}" srcOrd="10" destOrd="0" presId="urn:microsoft.com/office/officeart/2005/8/layout/hList1"/>
    <dgm:cxn modelId="{1F49B8F9-8165-684B-9778-6878EB01FCEE}" type="presParOf" srcId="{68B7FCFA-1558-9A46-822F-DC3F781B8B22}" destId="{367CEFF4-2776-904F-A216-454B44C4505E}" srcOrd="0" destOrd="0" presId="urn:microsoft.com/office/officeart/2005/8/layout/hList1"/>
    <dgm:cxn modelId="{E2DA5883-229C-A04A-AB23-A8BA3F9DEE84}" type="presParOf" srcId="{68B7FCFA-1558-9A46-822F-DC3F781B8B22}" destId="{3E96F53E-4EE6-D74F-A0C9-5B80EB032A96}" srcOrd="1" destOrd="0" presId="urn:microsoft.com/office/officeart/2005/8/layout/hList1"/>
    <dgm:cxn modelId="{C4D58830-D6AD-AE47-AF77-20EA37D1F6EF}" type="presParOf" srcId="{67FE40B6-58EC-AE47-BBE6-BD2C3485BC28}" destId="{360CDDD1-E312-304C-93E4-1279C2601327}" srcOrd="11" destOrd="0" presId="urn:microsoft.com/office/officeart/2005/8/layout/hList1"/>
    <dgm:cxn modelId="{1AA37537-F841-BB4F-826B-B77BECE2274C}" type="presParOf" srcId="{67FE40B6-58EC-AE47-BBE6-BD2C3485BC28}" destId="{D8628108-8A69-CE44-B67F-708ABED69F04}" srcOrd="12" destOrd="0" presId="urn:microsoft.com/office/officeart/2005/8/layout/hList1"/>
    <dgm:cxn modelId="{5DB3E8BE-D9E0-7B4C-8BD2-A77DB825ABE8}" type="presParOf" srcId="{D8628108-8A69-CE44-B67F-708ABED69F04}" destId="{B2E2D9A1-2E01-0A4E-9FAD-738E84B07CD6}" srcOrd="0" destOrd="0" presId="urn:microsoft.com/office/officeart/2005/8/layout/hList1"/>
    <dgm:cxn modelId="{F2BA02D9-8BA5-BE4B-8687-A7F0EAE703E0}" type="presParOf" srcId="{D8628108-8A69-CE44-B67F-708ABED69F04}" destId="{B698E366-14E2-3148-A23B-28BFEE53419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861C8B-0BA5-429E-B909-5247166FE6C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FF9D641-5EA0-406D-B240-B6276E25FCE3}">
      <dgm:prSet/>
      <dgm:spPr/>
      <dgm:t>
        <a:bodyPr/>
        <a:lstStyle/>
        <a:p>
          <a:r>
            <a:rPr lang="en-GB" b="0" i="0"/>
            <a:t>TCP, or Transmission Control Protocol, is one of the main protocols of the Internet Protocol Suite, which is used to provide reliable, ordered, and error-checked delivery of a stream of data between applications running on hosts communicating via an IP network. It is a cornerstone of modern Internet communication and ensures that data is delivered correctly from one network destination to another. Here are some key aspects of TCP:</a:t>
          </a:r>
          <a:endParaRPr lang="en-US"/>
        </a:p>
      </dgm:t>
    </dgm:pt>
    <dgm:pt modelId="{C64473B7-D69A-4A95-8D36-3723116FC553}" type="parTrans" cxnId="{F680ADED-55AB-4F0B-A37B-EE80EF5A1041}">
      <dgm:prSet/>
      <dgm:spPr/>
      <dgm:t>
        <a:bodyPr/>
        <a:lstStyle/>
        <a:p>
          <a:endParaRPr lang="en-US"/>
        </a:p>
      </dgm:t>
    </dgm:pt>
    <dgm:pt modelId="{D9630A00-5132-408F-9F51-A6C3A89EB659}" type="sibTrans" cxnId="{F680ADED-55AB-4F0B-A37B-EE80EF5A1041}">
      <dgm:prSet/>
      <dgm:spPr/>
      <dgm:t>
        <a:bodyPr/>
        <a:lstStyle/>
        <a:p>
          <a:endParaRPr lang="en-US"/>
        </a:p>
      </dgm:t>
    </dgm:pt>
    <dgm:pt modelId="{5D430C1F-C0C9-43FA-B15D-6AB4EECFEC2A}">
      <dgm:prSet/>
      <dgm:spPr/>
      <dgm:t>
        <a:bodyPr/>
        <a:lstStyle/>
        <a:p>
          <a:r>
            <a:rPr lang="en-GB" b="1" i="0" dirty="0">
              <a:highlight>
                <a:srgbClr val="FFFF00"/>
              </a:highlight>
            </a:rPr>
            <a:t>Connection-Oriented Protocol</a:t>
          </a:r>
          <a:r>
            <a:rPr lang="en-GB" b="0" i="0" dirty="0"/>
            <a:t>: TCP is a connection-oriented protocol, meaning it requires a connection to be established between the sending and receiving parties before data transfer begins. This is done through a process known as the TCP three-way handshake.</a:t>
          </a:r>
          <a:endParaRPr lang="en-US" dirty="0"/>
        </a:p>
      </dgm:t>
    </dgm:pt>
    <dgm:pt modelId="{4CF9B187-3574-49F2-90E8-F233079612B4}" type="parTrans" cxnId="{14E297D1-9CC8-4D6B-B15C-5518F0E388AB}">
      <dgm:prSet/>
      <dgm:spPr/>
      <dgm:t>
        <a:bodyPr/>
        <a:lstStyle/>
        <a:p>
          <a:endParaRPr lang="en-US"/>
        </a:p>
      </dgm:t>
    </dgm:pt>
    <dgm:pt modelId="{05A38740-A353-44B9-B42E-7705E02CB0CF}" type="sibTrans" cxnId="{14E297D1-9CC8-4D6B-B15C-5518F0E388AB}">
      <dgm:prSet/>
      <dgm:spPr/>
      <dgm:t>
        <a:bodyPr/>
        <a:lstStyle/>
        <a:p>
          <a:endParaRPr lang="en-US"/>
        </a:p>
      </dgm:t>
    </dgm:pt>
    <dgm:pt modelId="{B32CA02B-E0D6-4663-904E-86AF6D8BD998}">
      <dgm:prSet/>
      <dgm:spPr/>
      <dgm:t>
        <a:bodyPr/>
        <a:lstStyle/>
        <a:p>
          <a:r>
            <a:rPr lang="en-GB" b="1" i="0" dirty="0">
              <a:highlight>
                <a:srgbClr val="FFFF00"/>
              </a:highlight>
            </a:rPr>
            <a:t>Reliability</a:t>
          </a:r>
          <a:r>
            <a:rPr lang="en-GB" b="0" i="0" dirty="0"/>
            <a:t>: TCP provides reliable data transfer, ensuring that data packets are delivered in order and without errors. If any packet is lost during transmission, TCP is responsible for retransmitting that packet.</a:t>
          </a:r>
          <a:endParaRPr lang="en-US" dirty="0"/>
        </a:p>
      </dgm:t>
    </dgm:pt>
    <dgm:pt modelId="{AB5C72C3-1FB0-420D-BC2B-261BEE9B75B5}" type="parTrans" cxnId="{00E9A94E-6095-49E4-B00A-4C04F4782ACE}">
      <dgm:prSet/>
      <dgm:spPr/>
      <dgm:t>
        <a:bodyPr/>
        <a:lstStyle/>
        <a:p>
          <a:endParaRPr lang="en-US"/>
        </a:p>
      </dgm:t>
    </dgm:pt>
    <dgm:pt modelId="{AF17EE23-CDC4-4C82-B9D7-D1BE6D6FE643}" type="sibTrans" cxnId="{00E9A94E-6095-49E4-B00A-4C04F4782ACE}">
      <dgm:prSet/>
      <dgm:spPr/>
      <dgm:t>
        <a:bodyPr/>
        <a:lstStyle/>
        <a:p>
          <a:endParaRPr lang="en-US"/>
        </a:p>
      </dgm:t>
    </dgm:pt>
    <dgm:pt modelId="{863FE81A-6EA7-48DF-BD60-CAEF3FEB5F63}">
      <dgm:prSet/>
      <dgm:spPr/>
      <dgm:t>
        <a:bodyPr/>
        <a:lstStyle/>
        <a:p>
          <a:r>
            <a:rPr lang="en-GB" b="1" i="0" dirty="0">
              <a:highlight>
                <a:srgbClr val="FFFF00"/>
              </a:highlight>
            </a:rPr>
            <a:t>Flow Control</a:t>
          </a:r>
          <a:r>
            <a:rPr lang="en-GB" b="0" i="0" dirty="0"/>
            <a:t>: TCP uses flow control mechanisms to prevent a sender from overwhelming a receiver with data. It ensures that the rate of data transmission is manageable for both parties involved in the communication.</a:t>
          </a:r>
          <a:endParaRPr lang="en-US" dirty="0"/>
        </a:p>
      </dgm:t>
    </dgm:pt>
    <dgm:pt modelId="{9C25468A-6E91-410D-BD8C-76641A29B237}" type="parTrans" cxnId="{C3CB4F44-423C-43B1-B566-F5647136F49A}">
      <dgm:prSet/>
      <dgm:spPr/>
      <dgm:t>
        <a:bodyPr/>
        <a:lstStyle/>
        <a:p>
          <a:endParaRPr lang="en-US"/>
        </a:p>
      </dgm:t>
    </dgm:pt>
    <dgm:pt modelId="{4D424004-9A2C-4876-BA43-DA2D9293B268}" type="sibTrans" cxnId="{C3CB4F44-423C-43B1-B566-F5647136F49A}">
      <dgm:prSet/>
      <dgm:spPr/>
      <dgm:t>
        <a:bodyPr/>
        <a:lstStyle/>
        <a:p>
          <a:endParaRPr lang="en-US"/>
        </a:p>
      </dgm:t>
    </dgm:pt>
    <dgm:pt modelId="{C48FBCB2-BFC5-4711-9D30-95DCFD11E8C9}">
      <dgm:prSet/>
      <dgm:spPr/>
      <dgm:t>
        <a:bodyPr/>
        <a:lstStyle/>
        <a:p>
          <a:r>
            <a:rPr lang="en-GB" b="1" i="0" dirty="0">
              <a:highlight>
                <a:srgbClr val="FFFF00"/>
              </a:highlight>
            </a:rPr>
            <a:t>Congestion Control</a:t>
          </a:r>
          <a:r>
            <a:rPr lang="en-GB" b="0" i="0" dirty="0"/>
            <a:t>: TCP implements congestion control algorithms to prevent network congestion. It dynamically adjusts the volume of data being sent based on the current state of the network.</a:t>
          </a:r>
          <a:endParaRPr lang="en-US" dirty="0"/>
        </a:p>
      </dgm:t>
    </dgm:pt>
    <dgm:pt modelId="{9AB30A7C-E95F-4CE7-8B1C-FE361E0EDE85}" type="parTrans" cxnId="{B2ECBAD1-7DA3-47CB-807D-AA66E133F828}">
      <dgm:prSet/>
      <dgm:spPr/>
      <dgm:t>
        <a:bodyPr/>
        <a:lstStyle/>
        <a:p>
          <a:endParaRPr lang="en-US"/>
        </a:p>
      </dgm:t>
    </dgm:pt>
    <dgm:pt modelId="{FF915930-AA76-493F-8E53-96454B312061}" type="sibTrans" cxnId="{B2ECBAD1-7DA3-47CB-807D-AA66E133F828}">
      <dgm:prSet/>
      <dgm:spPr/>
      <dgm:t>
        <a:bodyPr/>
        <a:lstStyle/>
        <a:p>
          <a:endParaRPr lang="en-US"/>
        </a:p>
      </dgm:t>
    </dgm:pt>
    <dgm:pt modelId="{AF437C92-929A-4A7B-876C-090D2A4F6353}">
      <dgm:prSet/>
      <dgm:spPr/>
      <dgm:t>
        <a:bodyPr/>
        <a:lstStyle/>
        <a:p>
          <a:r>
            <a:rPr lang="en-GB" b="1" i="0" dirty="0">
              <a:highlight>
                <a:srgbClr val="FFFF00"/>
              </a:highlight>
            </a:rPr>
            <a:t>Segmentation and Reassembly</a:t>
          </a:r>
          <a:r>
            <a:rPr lang="en-GB" b="0" i="0" dirty="0"/>
            <a:t>: TCP divides large data files into smaller segments for transmission. At the receiving end, these segments are reassembled to construct the original data.</a:t>
          </a:r>
          <a:endParaRPr lang="en-US" dirty="0"/>
        </a:p>
      </dgm:t>
    </dgm:pt>
    <dgm:pt modelId="{2BE3F9A8-1287-405F-8BB2-6BC600607AD4}" type="parTrans" cxnId="{8D6053F6-5D00-4DB9-B1F2-45D33A9373B1}">
      <dgm:prSet/>
      <dgm:spPr/>
      <dgm:t>
        <a:bodyPr/>
        <a:lstStyle/>
        <a:p>
          <a:endParaRPr lang="en-US"/>
        </a:p>
      </dgm:t>
    </dgm:pt>
    <dgm:pt modelId="{CDFF5EA2-7CED-4B1C-8B91-D777B5FA520C}" type="sibTrans" cxnId="{8D6053F6-5D00-4DB9-B1F2-45D33A9373B1}">
      <dgm:prSet/>
      <dgm:spPr/>
      <dgm:t>
        <a:bodyPr/>
        <a:lstStyle/>
        <a:p>
          <a:endParaRPr lang="en-US"/>
        </a:p>
      </dgm:t>
    </dgm:pt>
    <dgm:pt modelId="{FA753493-DB35-41B7-A829-0BB73807CC0F}">
      <dgm:prSet/>
      <dgm:spPr/>
      <dgm:t>
        <a:bodyPr/>
        <a:lstStyle/>
        <a:p>
          <a:r>
            <a:rPr lang="en-GB" b="1" i="0" dirty="0">
              <a:highlight>
                <a:srgbClr val="FFFF00"/>
              </a:highlight>
            </a:rPr>
            <a:t>Error Detection</a:t>
          </a:r>
          <a:r>
            <a:rPr lang="en-GB" b="0" i="0" dirty="0"/>
            <a:t>: Through the use of checksums, TCP is able to detect errors in data transmission. If an error is detected in a segment, that segment is retransmitted.</a:t>
          </a:r>
          <a:endParaRPr lang="en-US" dirty="0"/>
        </a:p>
      </dgm:t>
    </dgm:pt>
    <dgm:pt modelId="{CD03BBBC-F2C4-4D9D-9345-5E9CCB4BBE27}" type="parTrans" cxnId="{32924863-B16C-4A45-9466-89DAC373E00F}">
      <dgm:prSet/>
      <dgm:spPr/>
      <dgm:t>
        <a:bodyPr/>
        <a:lstStyle/>
        <a:p>
          <a:endParaRPr lang="en-US"/>
        </a:p>
      </dgm:t>
    </dgm:pt>
    <dgm:pt modelId="{2A6390B6-3D5D-4584-A797-7B5DA753700F}" type="sibTrans" cxnId="{32924863-B16C-4A45-9466-89DAC373E00F}">
      <dgm:prSet/>
      <dgm:spPr/>
      <dgm:t>
        <a:bodyPr/>
        <a:lstStyle/>
        <a:p>
          <a:endParaRPr lang="en-US"/>
        </a:p>
      </dgm:t>
    </dgm:pt>
    <dgm:pt modelId="{288CEDAC-0557-4013-8060-7C198B186B1E}">
      <dgm:prSet/>
      <dgm:spPr/>
      <dgm:t>
        <a:bodyPr/>
        <a:lstStyle/>
        <a:p>
          <a:r>
            <a:rPr lang="en-GB" b="1" i="0" dirty="0">
              <a:highlight>
                <a:srgbClr val="FFFF00"/>
              </a:highlight>
            </a:rPr>
            <a:t>Three-Way Handshake</a:t>
          </a:r>
          <a:r>
            <a:rPr lang="en-GB" b="0" i="0" dirty="0"/>
            <a:t>: The process of establishing a TCP connection involves a three-step process known as the three-way handshake. This involves the exchange of SYN (synchronize) and ACK (acknowledgment) packets.</a:t>
          </a:r>
          <a:endParaRPr lang="en-US" dirty="0"/>
        </a:p>
      </dgm:t>
    </dgm:pt>
    <dgm:pt modelId="{BCB017CA-375E-4152-A92D-9CA01094FC8C}" type="parTrans" cxnId="{D227A57C-A515-4DD9-9B92-3131940BC7A0}">
      <dgm:prSet/>
      <dgm:spPr/>
      <dgm:t>
        <a:bodyPr/>
        <a:lstStyle/>
        <a:p>
          <a:endParaRPr lang="en-US"/>
        </a:p>
      </dgm:t>
    </dgm:pt>
    <dgm:pt modelId="{73B1F93F-5D0D-40F2-99D8-6865C2BF213A}" type="sibTrans" cxnId="{D227A57C-A515-4DD9-9B92-3131940BC7A0}">
      <dgm:prSet/>
      <dgm:spPr/>
      <dgm:t>
        <a:bodyPr/>
        <a:lstStyle/>
        <a:p>
          <a:endParaRPr lang="en-US"/>
        </a:p>
      </dgm:t>
    </dgm:pt>
    <dgm:pt modelId="{6304B9AD-1F23-4753-AF00-2859573E80EF}">
      <dgm:prSet/>
      <dgm:spPr/>
      <dgm:t>
        <a:bodyPr/>
        <a:lstStyle/>
        <a:p>
          <a:r>
            <a:rPr lang="en-GB" b="1" i="0" dirty="0">
              <a:highlight>
                <a:srgbClr val="FFFF00"/>
              </a:highlight>
            </a:rPr>
            <a:t>Port Numbers</a:t>
          </a:r>
          <a:r>
            <a:rPr lang="en-GB" b="0" i="0" dirty="0"/>
            <a:t>: TCP uses port numbers to identify sending and receiving application endpoints (or services) on a host, which enables multiple networked applications to coexist on the same server.</a:t>
          </a:r>
          <a:endParaRPr lang="en-US" dirty="0"/>
        </a:p>
      </dgm:t>
    </dgm:pt>
    <dgm:pt modelId="{83ABE8BD-5B1D-4435-B1D7-6EA8BC7FD9FA}" type="parTrans" cxnId="{D4314BFF-D6AA-4DE1-8BEC-3A3712DE9B50}">
      <dgm:prSet/>
      <dgm:spPr/>
      <dgm:t>
        <a:bodyPr/>
        <a:lstStyle/>
        <a:p>
          <a:endParaRPr lang="en-US"/>
        </a:p>
      </dgm:t>
    </dgm:pt>
    <dgm:pt modelId="{81A052B6-6E1E-4D99-93D2-EF2ECEC98D48}" type="sibTrans" cxnId="{D4314BFF-D6AA-4DE1-8BEC-3A3712DE9B50}">
      <dgm:prSet/>
      <dgm:spPr/>
      <dgm:t>
        <a:bodyPr/>
        <a:lstStyle/>
        <a:p>
          <a:endParaRPr lang="en-US"/>
        </a:p>
      </dgm:t>
    </dgm:pt>
    <dgm:pt modelId="{65C2FB7C-AFBC-4502-A027-F8652E57AC79}">
      <dgm:prSet/>
      <dgm:spPr/>
      <dgm:t>
        <a:bodyPr/>
        <a:lstStyle/>
        <a:p>
          <a:r>
            <a:rPr lang="en-GB" b="1" i="0" dirty="0">
              <a:highlight>
                <a:srgbClr val="FFFF00"/>
              </a:highlight>
            </a:rPr>
            <a:t>Full Duplex Communication</a:t>
          </a:r>
          <a:r>
            <a:rPr lang="en-GB" b="0" i="0" dirty="0"/>
            <a:t>: TCP supports full duplex communication, meaning that data can be transmitted in both directions (send and receive) simultaneously during a session.</a:t>
          </a:r>
          <a:endParaRPr lang="en-US" dirty="0"/>
        </a:p>
      </dgm:t>
    </dgm:pt>
    <dgm:pt modelId="{969D8873-7858-49BD-8133-6088D5CCA9E1}" type="parTrans" cxnId="{DDB41233-D16B-48E0-BFB7-73038873CB13}">
      <dgm:prSet/>
      <dgm:spPr/>
      <dgm:t>
        <a:bodyPr/>
        <a:lstStyle/>
        <a:p>
          <a:endParaRPr lang="en-US"/>
        </a:p>
      </dgm:t>
    </dgm:pt>
    <dgm:pt modelId="{786CAECB-96CE-44F8-95B0-C1125E611E8C}" type="sibTrans" cxnId="{DDB41233-D16B-48E0-BFB7-73038873CB13}">
      <dgm:prSet/>
      <dgm:spPr/>
      <dgm:t>
        <a:bodyPr/>
        <a:lstStyle/>
        <a:p>
          <a:endParaRPr lang="en-US"/>
        </a:p>
      </dgm:t>
    </dgm:pt>
    <dgm:pt modelId="{89C077EC-C908-457F-9286-805D0A3998E1}">
      <dgm:prSet/>
      <dgm:spPr/>
      <dgm:t>
        <a:bodyPr/>
        <a:lstStyle/>
        <a:p>
          <a:r>
            <a:rPr lang="en-GB" b="1" i="0" dirty="0">
              <a:highlight>
                <a:srgbClr val="FFFF00"/>
              </a:highlight>
            </a:rPr>
            <a:t>Session Management</a:t>
          </a:r>
          <a:r>
            <a:rPr lang="en-GB" b="0" i="0" dirty="0"/>
            <a:t>: TCP manages sessions between clients and servers, ensuring that a session remains open until the client or server decides to close it, allowing for continuous and bidirectional flow of data.</a:t>
          </a:r>
          <a:endParaRPr lang="en-US" dirty="0"/>
        </a:p>
      </dgm:t>
    </dgm:pt>
    <dgm:pt modelId="{DCF0C287-BE14-461C-8CA0-825F4C24326A}" type="parTrans" cxnId="{B4286FC2-60C5-447E-83DB-28A3A522F305}">
      <dgm:prSet/>
      <dgm:spPr/>
      <dgm:t>
        <a:bodyPr/>
        <a:lstStyle/>
        <a:p>
          <a:endParaRPr lang="en-US"/>
        </a:p>
      </dgm:t>
    </dgm:pt>
    <dgm:pt modelId="{184A86E9-6B01-4472-8965-F58EF1C0F68F}" type="sibTrans" cxnId="{B4286FC2-60C5-447E-83DB-28A3A522F305}">
      <dgm:prSet/>
      <dgm:spPr/>
      <dgm:t>
        <a:bodyPr/>
        <a:lstStyle/>
        <a:p>
          <a:endParaRPr lang="en-US"/>
        </a:p>
      </dgm:t>
    </dgm:pt>
    <dgm:pt modelId="{CB1D7D5F-FB37-4549-B26A-4E96C71388D5}" type="pres">
      <dgm:prSet presAssocID="{F5861C8B-0BA5-429E-B909-5247166FE6C5}" presName="vert0" presStyleCnt="0">
        <dgm:presLayoutVars>
          <dgm:dir/>
          <dgm:animOne val="branch"/>
          <dgm:animLvl val="lvl"/>
        </dgm:presLayoutVars>
      </dgm:prSet>
      <dgm:spPr/>
    </dgm:pt>
    <dgm:pt modelId="{C7DC190C-D6B5-0D42-BC06-5BCCDD7D3153}" type="pres">
      <dgm:prSet presAssocID="{5FF9D641-5EA0-406D-B240-B6276E25FCE3}" presName="thickLine" presStyleLbl="alignNode1" presStyleIdx="0" presStyleCnt="11"/>
      <dgm:spPr/>
    </dgm:pt>
    <dgm:pt modelId="{43849E5B-C86A-AB42-8C3C-0780E7C19318}" type="pres">
      <dgm:prSet presAssocID="{5FF9D641-5EA0-406D-B240-B6276E25FCE3}" presName="horz1" presStyleCnt="0"/>
      <dgm:spPr/>
    </dgm:pt>
    <dgm:pt modelId="{69EC642B-7908-1442-9638-9A22F519B2C6}" type="pres">
      <dgm:prSet presAssocID="{5FF9D641-5EA0-406D-B240-B6276E25FCE3}" presName="tx1" presStyleLbl="revTx" presStyleIdx="0" presStyleCnt="11"/>
      <dgm:spPr/>
    </dgm:pt>
    <dgm:pt modelId="{F60C28A8-29DE-3349-B680-B9E7D107339F}" type="pres">
      <dgm:prSet presAssocID="{5FF9D641-5EA0-406D-B240-B6276E25FCE3}" presName="vert1" presStyleCnt="0"/>
      <dgm:spPr/>
    </dgm:pt>
    <dgm:pt modelId="{A5BFBE89-BAC1-9B49-BBAD-FEB196F2E8C4}" type="pres">
      <dgm:prSet presAssocID="{5D430C1F-C0C9-43FA-B15D-6AB4EECFEC2A}" presName="thickLine" presStyleLbl="alignNode1" presStyleIdx="1" presStyleCnt="11"/>
      <dgm:spPr/>
    </dgm:pt>
    <dgm:pt modelId="{6C62DD8E-13D0-C649-885F-8E1E22CDD0C7}" type="pres">
      <dgm:prSet presAssocID="{5D430C1F-C0C9-43FA-B15D-6AB4EECFEC2A}" presName="horz1" presStyleCnt="0"/>
      <dgm:spPr/>
    </dgm:pt>
    <dgm:pt modelId="{46D2593F-0AB9-1641-B1A8-562D7CBED5A8}" type="pres">
      <dgm:prSet presAssocID="{5D430C1F-C0C9-43FA-B15D-6AB4EECFEC2A}" presName="tx1" presStyleLbl="revTx" presStyleIdx="1" presStyleCnt="11"/>
      <dgm:spPr/>
    </dgm:pt>
    <dgm:pt modelId="{EB199C3E-7004-5141-B3AF-44A0AF35E3B3}" type="pres">
      <dgm:prSet presAssocID="{5D430C1F-C0C9-43FA-B15D-6AB4EECFEC2A}" presName="vert1" presStyleCnt="0"/>
      <dgm:spPr/>
    </dgm:pt>
    <dgm:pt modelId="{5BAF9162-CC30-2A42-8566-46992B0241FE}" type="pres">
      <dgm:prSet presAssocID="{B32CA02B-E0D6-4663-904E-86AF6D8BD998}" presName="thickLine" presStyleLbl="alignNode1" presStyleIdx="2" presStyleCnt="11"/>
      <dgm:spPr/>
    </dgm:pt>
    <dgm:pt modelId="{7A6A8C22-0518-4442-B8DB-A722755F4926}" type="pres">
      <dgm:prSet presAssocID="{B32CA02B-E0D6-4663-904E-86AF6D8BD998}" presName="horz1" presStyleCnt="0"/>
      <dgm:spPr/>
    </dgm:pt>
    <dgm:pt modelId="{B0D0798F-A7F9-E642-9ADE-358E853E3339}" type="pres">
      <dgm:prSet presAssocID="{B32CA02B-E0D6-4663-904E-86AF6D8BD998}" presName="tx1" presStyleLbl="revTx" presStyleIdx="2" presStyleCnt="11"/>
      <dgm:spPr/>
    </dgm:pt>
    <dgm:pt modelId="{0423936D-FA41-DA41-A1E3-B659B483E3A9}" type="pres">
      <dgm:prSet presAssocID="{B32CA02B-E0D6-4663-904E-86AF6D8BD998}" presName="vert1" presStyleCnt="0"/>
      <dgm:spPr/>
    </dgm:pt>
    <dgm:pt modelId="{E5CCD2FB-7824-E84C-A113-298E005F280C}" type="pres">
      <dgm:prSet presAssocID="{863FE81A-6EA7-48DF-BD60-CAEF3FEB5F63}" presName="thickLine" presStyleLbl="alignNode1" presStyleIdx="3" presStyleCnt="11"/>
      <dgm:spPr/>
    </dgm:pt>
    <dgm:pt modelId="{2AA70DF1-52DD-A946-8C9F-DC8CE28D538B}" type="pres">
      <dgm:prSet presAssocID="{863FE81A-6EA7-48DF-BD60-CAEF3FEB5F63}" presName="horz1" presStyleCnt="0"/>
      <dgm:spPr/>
    </dgm:pt>
    <dgm:pt modelId="{31CA7A85-6163-B940-96D1-05138D90C7A6}" type="pres">
      <dgm:prSet presAssocID="{863FE81A-6EA7-48DF-BD60-CAEF3FEB5F63}" presName="tx1" presStyleLbl="revTx" presStyleIdx="3" presStyleCnt="11"/>
      <dgm:spPr/>
    </dgm:pt>
    <dgm:pt modelId="{64F6A1DC-5151-C242-A039-D408B60E1902}" type="pres">
      <dgm:prSet presAssocID="{863FE81A-6EA7-48DF-BD60-CAEF3FEB5F63}" presName="vert1" presStyleCnt="0"/>
      <dgm:spPr/>
    </dgm:pt>
    <dgm:pt modelId="{9401444C-038B-FE45-9F68-FBA7232BD875}" type="pres">
      <dgm:prSet presAssocID="{C48FBCB2-BFC5-4711-9D30-95DCFD11E8C9}" presName="thickLine" presStyleLbl="alignNode1" presStyleIdx="4" presStyleCnt="11"/>
      <dgm:spPr/>
    </dgm:pt>
    <dgm:pt modelId="{818D3A47-30DC-0E4D-B5D1-8DEDF15A04AA}" type="pres">
      <dgm:prSet presAssocID="{C48FBCB2-BFC5-4711-9D30-95DCFD11E8C9}" presName="horz1" presStyleCnt="0"/>
      <dgm:spPr/>
    </dgm:pt>
    <dgm:pt modelId="{4ECFDA79-5D10-3D42-A3BF-42EE38985962}" type="pres">
      <dgm:prSet presAssocID="{C48FBCB2-BFC5-4711-9D30-95DCFD11E8C9}" presName="tx1" presStyleLbl="revTx" presStyleIdx="4" presStyleCnt="11"/>
      <dgm:spPr/>
    </dgm:pt>
    <dgm:pt modelId="{DB10FC8C-7E9F-EA47-8CE5-1D3E98D70EF1}" type="pres">
      <dgm:prSet presAssocID="{C48FBCB2-BFC5-4711-9D30-95DCFD11E8C9}" presName="vert1" presStyleCnt="0"/>
      <dgm:spPr/>
    </dgm:pt>
    <dgm:pt modelId="{A5C1B3CF-FC8B-A444-9CA8-6F45B191BBA7}" type="pres">
      <dgm:prSet presAssocID="{AF437C92-929A-4A7B-876C-090D2A4F6353}" presName="thickLine" presStyleLbl="alignNode1" presStyleIdx="5" presStyleCnt="11"/>
      <dgm:spPr/>
    </dgm:pt>
    <dgm:pt modelId="{58BCCCA1-9CCA-2548-8F8B-C491AA34DD0B}" type="pres">
      <dgm:prSet presAssocID="{AF437C92-929A-4A7B-876C-090D2A4F6353}" presName="horz1" presStyleCnt="0"/>
      <dgm:spPr/>
    </dgm:pt>
    <dgm:pt modelId="{F67EB1FC-9C17-1044-8E00-6CC6F787ABE6}" type="pres">
      <dgm:prSet presAssocID="{AF437C92-929A-4A7B-876C-090D2A4F6353}" presName="tx1" presStyleLbl="revTx" presStyleIdx="5" presStyleCnt="11"/>
      <dgm:spPr/>
    </dgm:pt>
    <dgm:pt modelId="{71E0C389-44AC-F948-A0B2-215B3008F90E}" type="pres">
      <dgm:prSet presAssocID="{AF437C92-929A-4A7B-876C-090D2A4F6353}" presName="vert1" presStyleCnt="0"/>
      <dgm:spPr/>
    </dgm:pt>
    <dgm:pt modelId="{370C29B3-F080-7A49-ADE1-4D517FDE7054}" type="pres">
      <dgm:prSet presAssocID="{FA753493-DB35-41B7-A829-0BB73807CC0F}" presName="thickLine" presStyleLbl="alignNode1" presStyleIdx="6" presStyleCnt="11"/>
      <dgm:spPr/>
    </dgm:pt>
    <dgm:pt modelId="{9620CA84-69B7-D243-907A-A207A9F319FD}" type="pres">
      <dgm:prSet presAssocID="{FA753493-DB35-41B7-A829-0BB73807CC0F}" presName="horz1" presStyleCnt="0"/>
      <dgm:spPr/>
    </dgm:pt>
    <dgm:pt modelId="{AE33ED6E-8395-E44A-9384-88A5C1B19502}" type="pres">
      <dgm:prSet presAssocID="{FA753493-DB35-41B7-A829-0BB73807CC0F}" presName="tx1" presStyleLbl="revTx" presStyleIdx="6" presStyleCnt="11"/>
      <dgm:spPr/>
    </dgm:pt>
    <dgm:pt modelId="{0CB38DAD-2AF7-6645-A508-800FA54A8060}" type="pres">
      <dgm:prSet presAssocID="{FA753493-DB35-41B7-A829-0BB73807CC0F}" presName="vert1" presStyleCnt="0"/>
      <dgm:spPr/>
    </dgm:pt>
    <dgm:pt modelId="{A160E1DD-C727-B540-A76E-7D8115C3BBF2}" type="pres">
      <dgm:prSet presAssocID="{288CEDAC-0557-4013-8060-7C198B186B1E}" presName="thickLine" presStyleLbl="alignNode1" presStyleIdx="7" presStyleCnt="11"/>
      <dgm:spPr/>
    </dgm:pt>
    <dgm:pt modelId="{88F1C5FE-0D52-B94D-9119-BE53D6570E4F}" type="pres">
      <dgm:prSet presAssocID="{288CEDAC-0557-4013-8060-7C198B186B1E}" presName="horz1" presStyleCnt="0"/>
      <dgm:spPr/>
    </dgm:pt>
    <dgm:pt modelId="{6DDE3311-86A3-4643-9D9B-E7CA27BDF61F}" type="pres">
      <dgm:prSet presAssocID="{288CEDAC-0557-4013-8060-7C198B186B1E}" presName="tx1" presStyleLbl="revTx" presStyleIdx="7" presStyleCnt="11"/>
      <dgm:spPr/>
    </dgm:pt>
    <dgm:pt modelId="{84FE7FF7-8B5E-1740-B99A-2FE37F38E0EB}" type="pres">
      <dgm:prSet presAssocID="{288CEDAC-0557-4013-8060-7C198B186B1E}" presName="vert1" presStyleCnt="0"/>
      <dgm:spPr/>
    </dgm:pt>
    <dgm:pt modelId="{AB684BE4-77A8-8A4A-8550-E97138B16770}" type="pres">
      <dgm:prSet presAssocID="{6304B9AD-1F23-4753-AF00-2859573E80EF}" presName="thickLine" presStyleLbl="alignNode1" presStyleIdx="8" presStyleCnt="11"/>
      <dgm:spPr/>
    </dgm:pt>
    <dgm:pt modelId="{FAC03A57-E49B-5E4D-8BCF-8F01A9472C65}" type="pres">
      <dgm:prSet presAssocID="{6304B9AD-1F23-4753-AF00-2859573E80EF}" presName="horz1" presStyleCnt="0"/>
      <dgm:spPr/>
    </dgm:pt>
    <dgm:pt modelId="{C8E75D5B-B6DD-DE4A-937E-FED11B9D4CB0}" type="pres">
      <dgm:prSet presAssocID="{6304B9AD-1F23-4753-AF00-2859573E80EF}" presName="tx1" presStyleLbl="revTx" presStyleIdx="8" presStyleCnt="11"/>
      <dgm:spPr/>
    </dgm:pt>
    <dgm:pt modelId="{9D1AEF0B-9AD4-7948-B258-075537094C46}" type="pres">
      <dgm:prSet presAssocID="{6304B9AD-1F23-4753-AF00-2859573E80EF}" presName="vert1" presStyleCnt="0"/>
      <dgm:spPr/>
    </dgm:pt>
    <dgm:pt modelId="{5EA51FCB-65D6-6F4F-9063-5953DBDFA390}" type="pres">
      <dgm:prSet presAssocID="{65C2FB7C-AFBC-4502-A027-F8652E57AC79}" presName="thickLine" presStyleLbl="alignNode1" presStyleIdx="9" presStyleCnt="11"/>
      <dgm:spPr/>
    </dgm:pt>
    <dgm:pt modelId="{7E0FB560-6BFC-4142-8C07-BA0F4E00D155}" type="pres">
      <dgm:prSet presAssocID="{65C2FB7C-AFBC-4502-A027-F8652E57AC79}" presName="horz1" presStyleCnt="0"/>
      <dgm:spPr/>
    </dgm:pt>
    <dgm:pt modelId="{DDC3932F-FFC2-E444-8592-05D46D1DFAD4}" type="pres">
      <dgm:prSet presAssocID="{65C2FB7C-AFBC-4502-A027-F8652E57AC79}" presName="tx1" presStyleLbl="revTx" presStyleIdx="9" presStyleCnt="11"/>
      <dgm:spPr/>
    </dgm:pt>
    <dgm:pt modelId="{53C0ED27-1C7F-904F-A48D-873F27B75B4C}" type="pres">
      <dgm:prSet presAssocID="{65C2FB7C-AFBC-4502-A027-F8652E57AC79}" presName="vert1" presStyleCnt="0"/>
      <dgm:spPr/>
    </dgm:pt>
    <dgm:pt modelId="{AF36B445-FEBA-4442-BE10-706551436DE0}" type="pres">
      <dgm:prSet presAssocID="{89C077EC-C908-457F-9286-805D0A3998E1}" presName="thickLine" presStyleLbl="alignNode1" presStyleIdx="10" presStyleCnt="11"/>
      <dgm:spPr/>
    </dgm:pt>
    <dgm:pt modelId="{BE2A930E-5F87-B643-8C4D-391786C504FD}" type="pres">
      <dgm:prSet presAssocID="{89C077EC-C908-457F-9286-805D0A3998E1}" presName="horz1" presStyleCnt="0"/>
      <dgm:spPr/>
    </dgm:pt>
    <dgm:pt modelId="{D51B8A0B-9E55-AE44-88F8-55E12A4F0298}" type="pres">
      <dgm:prSet presAssocID="{89C077EC-C908-457F-9286-805D0A3998E1}" presName="tx1" presStyleLbl="revTx" presStyleIdx="10" presStyleCnt="11"/>
      <dgm:spPr/>
    </dgm:pt>
    <dgm:pt modelId="{B7F6F432-BF3C-F542-9CA6-641B299EC412}" type="pres">
      <dgm:prSet presAssocID="{89C077EC-C908-457F-9286-805D0A3998E1}" presName="vert1" presStyleCnt="0"/>
      <dgm:spPr/>
    </dgm:pt>
  </dgm:ptLst>
  <dgm:cxnLst>
    <dgm:cxn modelId="{D50BEE2F-6857-6548-9205-CD563564360C}" type="presOf" srcId="{5FF9D641-5EA0-406D-B240-B6276E25FCE3}" destId="{69EC642B-7908-1442-9638-9A22F519B2C6}" srcOrd="0" destOrd="0" presId="urn:microsoft.com/office/officeart/2008/layout/LinedList"/>
    <dgm:cxn modelId="{DDB41233-D16B-48E0-BFB7-73038873CB13}" srcId="{F5861C8B-0BA5-429E-B909-5247166FE6C5}" destId="{65C2FB7C-AFBC-4502-A027-F8652E57AC79}" srcOrd="9" destOrd="0" parTransId="{969D8873-7858-49BD-8133-6088D5CCA9E1}" sibTransId="{786CAECB-96CE-44F8-95B0-C1125E611E8C}"/>
    <dgm:cxn modelId="{63EDF537-B954-FA49-AFF7-001DBEDE1631}" type="presOf" srcId="{C48FBCB2-BFC5-4711-9D30-95DCFD11E8C9}" destId="{4ECFDA79-5D10-3D42-A3BF-42EE38985962}" srcOrd="0" destOrd="0" presId="urn:microsoft.com/office/officeart/2008/layout/LinedList"/>
    <dgm:cxn modelId="{C3CB4F44-423C-43B1-B566-F5647136F49A}" srcId="{F5861C8B-0BA5-429E-B909-5247166FE6C5}" destId="{863FE81A-6EA7-48DF-BD60-CAEF3FEB5F63}" srcOrd="3" destOrd="0" parTransId="{9C25468A-6E91-410D-BD8C-76641A29B237}" sibTransId="{4D424004-9A2C-4876-BA43-DA2D9293B268}"/>
    <dgm:cxn modelId="{00E9A94E-6095-49E4-B00A-4C04F4782ACE}" srcId="{F5861C8B-0BA5-429E-B909-5247166FE6C5}" destId="{B32CA02B-E0D6-4663-904E-86AF6D8BD998}" srcOrd="2" destOrd="0" parTransId="{AB5C72C3-1FB0-420D-BC2B-261BEE9B75B5}" sibTransId="{AF17EE23-CDC4-4C82-B9D7-D1BE6D6FE643}"/>
    <dgm:cxn modelId="{32924863-B16C-4A45-9466-89DAC373E00F}" srcId="{F5861C8B-0BA5-429E-B909-5247166FE6C5}" destId="{FA753493-DB35-41B7-A829-0BB73807CC0F}" srcOrd="6" destOrd="0" parTransId="{CD03BBBC-F2C4-4D9D-9345-5E9CCB4BBE27}" sibTransId="{2A6390B6-3D5D-4584-A797-7B5DA753700F}"/>
    <dgm:cxn modelId="{6B883664-AC87-FD4F-9BE6-36CB9D07D6B1}" type="presOf" srcId="{FA753493-DB35-41B7-A829-0BB73807CC0F}" destId="{AE33ED6E-8395-E44A-9384-88A5C1B19502}" srcOrd="0" destOrd="0" presId="urn:microsoft.com/office/officeart/2008/layout/LinedList"/>
    <dgm:cxn modelId="{6DF6AF6E-5A76-3F40-8C70-B33C86B5E499}" type="presOf" srcId="{B32CA02B-E0D6-4663-904E-86AF6D8BD998}" destId="{B0D0798F-A7F9-E642-9ADE-358E853E3339}" srcOrd="0" destOrd="0" presId="urn:microsoft.com/office/officeart/2008/layout/LinedList"/>
    <dgm:cxn modelId="{D227A57C-A515-4DD9-9B92-3131940BC7A0}" srcId="{F5861C8B-0BA5-429E-B909-5247166FE6C5}" destId="{288CEDAC-0557-4013-8060-7C198B186B1E}" srcOrd="7" destOrd="0" parTransId="{BCB017CA-375E-4152-A92D-9CA01094FC8C}" sibTransId="{73B1F93F-5D0D-40F2-99D8-6865C2BF213A}"/>
    <dgm:cxn modelId="{1EE7B97D-367A-FD48-A1F2-0F68B6989606}" type="presOf" srcId="{AF437C92-929A-4A7B-876C-090D2A4F6353}" destId="{F67EB1FC-9C17-1044-8E00-6CC6F787ABE6}" srcOrd="0" destOrd="0" presId="urn:microsoft.com/office/officeart/2008/layout/LinedList"/>
    <dgm:cxn modelId="{4CE0FE86-2797-2043-8D59-56AE4F089072}" type="presOf" srcId="{288CEDAC-0557-4013-8060-7C198B186B1E}" destId="{6DDE3311-86A3-4643-9D9B-E7CA27BDF61F}" srcOrd="0" destOrd="0" presId="urn:microsoft.com/office/officeart/2008/layout/LinedList"/>
    <dgm:cxn modelId="{90CB5188-0EBC-EA48-BE92-9E982CCD088B}" type="presOf" srcId="{89C077EC-C908-457F-9286-805D0A3998E1}" destId="{D51B8A0B-9E55-AE44-88F8-55E12A4F0298}" srcOrd="0" destOrd="0" presId="urn:microsoft.com/office/officeart/2008/layout/LinedList"/>
    <dgm:cxn modelId="{49B03D95-3E2B-D84C-A789-430D83B69409}" type="presOf" srcId="{65C2FB7C-AFBC-4502-A027-F8652E57AC79}" destId="{DDC3932F-FFC2-E444-8592-05D46D1DFAD4}" srcOrd="0" destOrd="0" presId="urn:microsoft.com/office/officeart/2008/layout/LinedList"/>
    <dgm:cxn modelId="{370E0F9C-5FA0-A742-8695-2B4B188F90B4}" type="presOf" srcId="{863FE81A-6EA7-48DF-BD60-CAEF3FEB5F63}" destId="{31CA7A85-6163-B940-96D1-05138D90C7A6}" srcOrd="0" destOrd="0" presId="urn:microsoft.com/office/officeart/2008/layout/LinedList"/>
    <dgm:cxn modelId="{B4286FC2-60C5-447E-83DB-28A3A522F305}" srcId="{F5861C8B-0BA5-429E-B909-5247166FE6C5}" destId="{89C077EC-C908-457F-9286-805D0A3998E1}" srcOrd="10" destOrd="0" parTransId="{DCF0C287-BE14-461C-8CA0-825F4C24326A}" sibTransId="{184A86E9-6B01-4472-8965-F58EF1C0F68F}"/>
    <dgm:cxn modelId="{14E297D1-9CC8-4D6B-B15C-5518F0E388AB}" srcId="{F5861C8B-0BA5-429E-B909-5247166FE6C5}" destId="{5D430C1F-C0C9-43FA-B15D-6AB4EECFEC2A}" srcOrd="1" destOrd="0" parTransId="{4CF9B187-3574-49F2-90E8-F233079612B4}" sibTransId="{05A38740-A353-44B9-B42E-7705E02CB0CF}"/>
    <dgm:cxn modelId="{B2ECBAD1-7DA3-47CB-807D-AA66E133F828}" srcId="{F5861C8B-0BA5-429E-B909-5247166FE6C5}" destId="{C48FBCB2-BFC5-4711-9D30-95DCFD11E8C9}" srcOrd="4" destOrd="0" parTransId="{9AB30A7C-E95F-4CE7-8B1C-FE361E0EDE85}" sibTransId="{FF915930-AA76-493F-8E53-96454B312061}"/>
    <dgm:cxn modelId="{791ED1DF-A8D8-EA45-A3AB-FD9EEE992028}" type="presOf" srcId="{F5861C8B-0BA5-429E-B909-5247166FE6C5}" destId="{CB1D7D5F-FB37-4549-B26A-4E96C71388D5}" srcOrd="0" destOrd="0" presId="urn:microsoft.com/office/officeart/2008/layout/LinedList"/>
    <dgm:cxn modelId="{748D4BE8-8F9A-8E4C-A280-62DE970A0FA9}" type="presOf" srcId="{6304B9AD-1F23-4753-AF00-2859573E80EF}" destId="{C8E75D5B-B6DD-DE4A-937E-FED11B9D4CB0}" srcOrd="0" destOrd="0" presId="urn:microsoft.com/office/officeart/2008/layout/LinedList"/>
    <dgm:cxn modelId="{D16E6AEB-38A8-D04E-B8B0-A100D59D8214}" type="presOf" srcId="{5D430C1F-C0C9-43FA-B15D-6AB4EECFEC2A}" destId="{46D2593F-0AB9-1641-B1A8-562D7CBED5A8}" srcOrd="0" destOrd="0" presId="urn:microsoft.com/office/officeart/2008/layout/LinedList"/>
    <dgm:cxn modelId="{F680ADED-55AB-4F0B-A37B-EE80EF5A1041}" srcId="{F5861C8B-0BA5-429E-B909-5247166FE6C5}" destId="{5FF9D641-5EA0-406D-B240-B6276E25FCE3}" srcOrd="0" destOrd="0" parTransId="{C64473B7-D69A-4A95-8D36-3723116FC553}" sibTransId="{D9630A00-5132-408F-9F51-A6C3A89EB659}"/>
    <dgm:cxn modelId="{8D6053F6-5D00-4DB9-B1F2-45D33A9373B1}" srcId="{F5861C8B-0BA5-429E-B909-5247166FE6C5}" destId="{AF437C92-929A-4A7B-876C-090D2A4F6353}" srcOrd="5" destOrd="0" parTransId="{2BE3F9A8-1287-405F-8BB2-6BC600607AD4}" sibTransId="{CDFF5EA2-7CED-4B1C-8B91-D777B5FA520C}"/>
    <dgm:cxn modelId="{D4314BFF-D6AA-4DE1-8BEC-3A3712DE9B50}" srcId="{F5861C8B-0BA5-429E-B909-5247166FE6C5}" destId="{6304B9AD-1F23-4753-AF00-2859573E80EF}" srcOrd="8" destOrd="0" parTransId="{83ABE8BD-5B1D-4435-B1D7-6EA8BC7FD9FA}" sibTransId="{81A052B6-6E1E-4D99-93D2-EF2ECEC98D48}"/>
    <dgm:cxn modelId="{FC180CA2-C20C-3E4F-8520-F4E2E3A3BEAD}" type="presParOf" srcId="{CB1D7D5F-FB37-4549-B26A-4E96C71388D5}" destId="{C7DC190C-D6B5-0D42-BC06-5BCCDD7D3153}" srcOrd="0" destOrd="0" presId="urn:microsoft.com/office/officeart/2008/layout/LinedList"/>
    <dgm:cxn modelId="{4B544BE4-F5CB-9146-873A-BD9B6F372AC1}" type="presParOf" srcId="{CB1D7D5F-FB37-4549-B26A-4E96C71388D5}" destId="{43849E5B-C86A-AB42-8C3C-0780E7C19318}" srcOrd="1" destOrd="0" presId="urn:microsoft.com/office/officeart/2008/layout/LinedList"/>
    <dgm:cxn modelId="{99054A60-057B-A448-8E20-CC6A1504A31F}" type="presParOf" srcId="{43849E5B-C86A-AB42-8C3C-0780E7C19318}" destId="{69EC642B-7908-1442-9638-9A22F519B2C6}" srcOrd="0" destOrd="0" presId="urn:microsoft.com/office/officeart/2008/layout/LinedList"/>
    <dgm:cxn modelId="{2BED0291-5B08-E944-8CCE-D25122258BC3}" type="presParOf" srcId="{43849E5B-C86A-AB42-8C3C-0780E7C19318}" destId="{F60C28A8-29DE-3349-B680-B9E7D107339F}" srcOrd="1" destOrd="0" presId="urn:microsoft.com/office/officeart/2008/layout/LinedList"/>
    <dgm:cxn modelId="{DA00C6F8-24B0-1648-A6BC-7E3C8FD4ACF8}" type="presParOf" srcId="{CB1D7D5F-FB37-4549-B26A-4E96C71388D5}" destId="{A5BFBE89-BAC1-9B49-BBAD-FEB196F2E8C4}" srcOrd="2" destOrd="0" presId="urn:microsoft.com/office/officeart/2008/layout/LinedList"/>
    <dgm:cxn modelId="{F4D1436F-0892-A142-BDDF-8734903D81AD}" type="presParOf" srcId="{CB1D7D5F-FB37-4549-B26A-4E96C71388D5}" destId="{6C62DD8E-13D0-C649-885F-8E1E22CDD0C7}" srcOrd="3" destOrd="0" presId="urn:microsoft.com/office/officeart/2008/layout/LinedList"/>
    <dgm:cxn modelId="{3075B582-04BA-D845-B342-FE099B44D6C6}" type="presParOf" srcId="{6C62DD8E-13D0-C649-885F-8E1E22CDD0C7}" destId="{46D2593F-0AB9-1641-B1A8-562D7CBED5A8}" srcOrd="0" destOrd="0" presId="urn:microsoft.com/office/officeart/2008/layout/LinedList"/>
    <dgm:cxn modelId="{AC024A0A-34F4-424B-AAE4-06796D49F3D9}" type="presParOf" srcId="{6C62DD8E-13D0-C649-885F-8E1E22CDD0C7}" destId="{EB199C3E-7004-5141-B3AF-44A0AF35E3B3}" srcOrd="1" destOrd="0" presId="urn:microsoft.com/office/officeart/2008/layout/LinedList"/>
    <dgm:cxn modelId="{8AFFECC1-F201-8B40-A29A-6463CAF7EAA3}" type="presParOf" srcId="{CB1D7D5F-FB37-4549-B26A-4E96C71388D5}" destId="{5BAF9162-CC30-2A42-8566-46992B0241FE}" srcOrd="4" destOrd="0" presId="urn:microsoft.com/office/officeart/2008/layout/LinedList"/>
    <dgm:cxn modelId="{F55B8295-1132-0F41-B63A-C9D531B23CC1}" type="presParOf" srcId="{CB1D7D5F-FB37-4549-B26A-4E96C71388D5}" destId="{7A6A8C22-0518-4442-B8DB-A722755F4926}" srcOrd="5" destOrd="0" presId="urn:microsoft.com/office/officeart/2008/layout/LinedList"/>
    <dgm:cxn modelId="{D6D2B0B9-ACEB-7449-86A3-B833BEE127D9}" type="presParOf" srcId="{7A6A8C22-0518-4442-B8DB-A722755F4926}" destId="{B0D0798F-A7F9-E642-9ADE-358E853E3339}" srcOrd="0" destOrd="0" presId="urn:microsoft.com/office/officeart/2008/layout/LinedList"/>
    <dgm:cxn modelId="{C5902603-9866-4A4F-A82C-76A0AF25D52D}" type="presParOf" srcId="{7A6A8C22-0518-4442-B8DB-A722755F4926}" destId="{0423936D-FA41-DA41-A1E3-B659B483E3A9}" srcOrd="1" destOrd="0" presId="urn:microsoft.com/office/officeart/2008/layout/LinedList"/>
    <dgm:cxn modelId="{7DA79FB5-11A2-A749-BF9D-F3CB21C19F8F}" type="presParOf" srcId="{CB1D7D5F-FB37-4549-B26A-4E96C71388D5}" destId="{E5CCD2FB-7824-E84C-A113-298E005F280C}" srcOrd="6" destOrd="0" presId="urn:microsoft.com/office/officeart/2008/layout/LinedList"/>
    <dgm:cxn modelId="{2789AB90-06A3-764E-9C29-F631971857CF}" type="presParOf" srcId="{CB1D7D5F-FB37-4549-B26A-4E96C71388D5}" destId="{2AA70DF1-52DD-A946-8C9F-DC8CE28D538B}" srcOrd="7" destOrd="0" presId="urn:microsoft.com/office/officeart/2008/layout/LinedList"/>
    <dgm:cxn modelId="{F4D6578E-29A0-F442-8064-604A91388ADA}" type="presParOf" srcId="{2AA70DF1-52DD-A946-8C9F-DC8CE28D538B}" destId="{31CA7A85-6163-B940-96D1-05138D90C7A6}" srcOrd="0" destOrd="0" presId="urn:microsoft.com/office/officeart/2008/layout/LinedList"/>
    <dgm:cxn modelId="{B58D4FE0-F18F-9540-A84A-14E22B00CEAC}" type="presParOf" srcId="{2AA70DF1-52DD-A946-8C9F-DC8CE28D538B}" destId="{64F6A1DC-5151-C242-A039-D408B60E1902}" srcOrd="1" destOrd="0" presId="urn:microsoft.com/office/officeart/2008/layout/LinedList"/>
    <dgm:cxn modelId="{A5B65BFC-9834-774B-88F8-6F7702C74604}" type="presParOf" srcId="{CB1D7D5F-FB37-4549-B26A-4E96C71388D5}" destId="{9401444C-038B-FE45-9F68-FBA7232BD875}" srcOrd="8" destOrd="0" presId="urn:microsoft.com/office/officeart/2008/layout/LinedList"/>
    <dgm:cxn modelId="{08C5B8C7-6E20-DB46-90A8-6BCADCEFADB6}" type="presParOf" srcId="{CB1D7D5F-FB37-4549-B26A-4E96C71388D5}" destId="{818D3A47-30DC-0E4D-B5D1-8DEDF15A04AA}" srcOrd="9" destOrd="0" presId="urn:microsoft.com/office/officeart/2008/layout/LinedList"/>
    <dgm:cxn modelId="{147E8832-3E03-9248-A939-6ED2BD9D928A}" type="presParOf" srcId="{818D3A47-30DC-0E4D-B5D1-8DEDF15A04AA}" destId="{4ECFDA79-5D10-3D42-A3BF-42EE38985962}" srcOrd="0" destOrd="0" presId="urn:microsoft.com/office/officeart/2008/layout/LinedList"/>
    <dgm:cxn modelId="{0C3E52F1-AF13-FC49-B78B-44380465947A}" type="presParOf" srcId="{818D3A47-30DC-0E4D-B5D1-8DEDF15A04AA}" destId="{DB10FC8C-7E9F-EA47-8CE5-1D3E98D70EF1}" srcOrd="1" destOrd="0" presId="urn:microsoft.com/office/officeart/2008/layout/LinedList"/>
    <dgm:cxn modelId="{70498BEE-B179-1444-9440-2A88CDCF50A9}" type="presParOf" srcId="{CB1D7D5F-FB37-4549-B26A-4E96C71388D5}" destId="{A5C1B3CF-FC8B-A444-9CA8-6F45B191BBA7}" srcOrd="10" destOrd="0" presId="urn:microsoft.com/office/officeart/2008/layout/LinedList"/>
    <dgm:cxn modelId="{1DEDB8D6-DB37-244D-BC86-46F14DD79337}" type="presParOf" srcId="{CB1D7D5F-FB37-4549-B26A-4E96C71388D5}" destId="{58BCCCA1-9CCA-2548-8F8B-C491AA34DD0B}" srcOrd="11" destOrd="0" presId="urn:microsoft.com/office/officeart/2008/layout/LinedList"/>
    <dgm:cxn modelId="{9722A1E2-F100-8048-82E9-8C8133D7C90D}" type="presParOf" srcId="{58BCCCA1-9CCA-2548-8F8B-C491AA34DD0B}" destId="{F67EB1FC-9C17-1044-8E00-6CC6F787ABE6}" srcOrd="0" destOrd="0" presId="urn:microsoft.com/office/officeart/2008/layout/LinedList"/>
    <dgm:cxn modelId="{AF02AFED-B01F-0547-9805-2981F3498BBA}" type="presParOf" srcId="{58BCCCA1-9CCA-2548-8F8B-C491AA34DD0B}" destId="{71E0C389-44AC-F948-A0B2-215B3008F90E}" srcOrd="1" destOrd="0" presId="urn:microsoft.com/office/officeart/2008/layout/LinedList"/>
    <dgm:cxn modelId="{13A7CDD7-D693-CF48-99B9-5462AE347630}" type="presParOf" srcId="{CB1D7D5F-FB37-4549-B26A-4E96C71388D5}" destId="{370C29B3-F080-7A49-ADE1-4D517FDE7054}" srcOrd="12" destOrd="0" presId="urn:microsoft.com/office/officeart/2008/layout/LinedList"/>
    <dgm:cxn modelId="{4FC1D12E-A4E6-E642-BBD7-679A0134377B}" type="presParOf" srcId="{CB1D7D5F-FB37-4549-B26A-4E96C71388D5}" destId="{9620CA84-69B7-D243-907A-A207A9F319FD}" srcOrd="13" destOrd="0" presId="urn:microsoft.com/office/officeart/2008/layout/LinedList"/>
    <dgm:cxn modelId="{78D50069-5BC9-3742-9303-E2CC636030ED}" type="presParOf" srcId="{9620CA84-69B7-D243-907A-A207A9F319FD}" destId="{AE33ED6E-8395-E44A-9384-88A5C1B19502}" srcOrd="0" destOrd="0" presId="urn:microsoft.com/office/officeart/2008/layout/LinedList"/>
    <dgm:cxn modelId="{15263FEA-89EC-6F4B-B65A-89AD0E73B121}" type="presParOf" srcId="{9620CA84-69B7-D243-907A-A207A9F319FD}" destId="{0CB38DAD-2AF7-6645-A508-800FA54A8060}" srcOrd="1" destOrd="0" presId="urn:microsoft.com/office/officeart/2008/layout/LinedList"/>
    <dgm:cxn modelId="{1874EAEF-C716-2D41-A56D-204ECA9269A5}" type="presParOf" srcId="{CB1D7D5F-FB37-4549-B26A-4E96C71388D5}" destId="{A160E1DD-C727-B540-A76E-7D8115C3BBF2}" srcOrd="14" destOrd="0" presId="urn:microsoft.com/office/officeart/2008/layout/LinedList"/>
    <dgm:cxn modelId="{8F5C8BF9-3F7D-E549-89A0-30EA43016386}" type="presParOf" srcId="{CB1D7D5F-FB37-4549-B26A-4E96C71388D5}" destId="{88F1C5FE-0D52-B94D-9119-BE53D6570E4F}" srcOrd="15" destOrd="0" presId="urn:microsoft.com/office/officeart/2008/layout/LinedList"/>
    <dgm:cxn modelId="{9E99E1F4-00BE-5348-80B7-48E2239A8578}" type="presParOf" srcId="{88F1C5FE-0D52-B94D-9119-BE53D6570E4F}" destId="{6DDE3311-86A3-4643-9D9B-E7CA27BDF61F}" srcOrd="0" destOrd="0" presId="urn:microsoft.com/office/officeart/2008/layout/LinedList"/>
    <dgm:cxn modelId="{019A0721-2605-C747-BECF-AD6910C864CB}" type="presParOf" srcId="{88F1C5FE-0D52-B94D-9119-BE53D6570E4F}" destId="{84FE7FF7-8B5E-1740-B99A-2FE37F38E0EB}" srcOrd="1" destOrd="0" presId="urn:microsoft.com/office/officeart/2008/layout/LinedList"/>
    <dgm:cxn modelId="{0940378F-9AB4-9244-AA5F-555EC1CF779B}" type="presParOf" srcId="{CB1D7D5F-FB37-4549-B26A-4E96C71388D5}" destId="{AB684BE4-77A8-8A4A-8550-E97138B16770}" srcOrd="16" destOrd="0" presId="urn:microsoft.com/office/officeart/2008/layout/LinedList"/>
    <dgm:cxn modelId="{3C7C7B73-CBA0-4342-8C0B-E0D5CE8C10E0}" type="presParOf" srcId="{CB1D7D5F-FB37-4549-B26A-4E96C71388D5}" destId="{FAC03A57-E49B-5E4D-8BCF-8F01A9472C65}" srcOrd="17" destOrd="0" presId="urn:microsoft.com/office/officeart/2008/layout/LinedList"/>
    <dgm:cxn modelId="{43C71714-B63A-CE45-9B58-56DCF0B5DE3D}" type="presParOf" srcId="{FAC03A57-E49B-5E4D-8BCF-8F01A9472C65}" destId="{C8E75D5B-B6DD-DE4A-937E-FED11B9D4CB0}" srcOrd="0" destOrd="0" presId="urn:microsoft.com/office/officeart/2008/layout/LinedList"/>
    <dgm:cxn modelId="{C8851F10-7470-FF49-8B57-7F6F9401AC8F}" type="presParOf" srcId="{FAC03A57-E49B-5E4D-8BCF-8F01A9472C65}" destId="{9D1AEF0B-9AD4-7948-B258-075537094C46}" srcOrd="1" destOrd="0" presId="urn:microsoft.com/office/officeart/2008/layout/LinedList"/>
    <dgm:cxn modelId="{3C408276-0B7F-7542-9D10-1F485C01BD62}" type="presParOf" srcId="{CB1D7D5F-FB37-4549-B26A-4E96C71388D5}" destId="{5EA51FCB-65D6-6F4F-9063-5953DBDFA390}" srcOrd="18" destOrd="0" presId="urn:microsoft.com/office/officeart/2008/layout/LinedList"/>
    <dgm:cxn modelId="{A1EE0F7C-0577-2041-B620-F42D60F10A2D}" type="presParOf" srcId="{CB1D7D5F-FB37-4549-B26A-4E96C71388D5}" destId="{7E0FB560-6BFC-4142-8C07-BA0F4E00D155}" srcOrd="19" destOrd="0" presId="urn:microsoft.com/office/officeart/2008/layout/LinedList"/>
    <dgm:cxn modelId="{7BB7B7EE-3309-F442-A777-328BAA6954B5}" type="presParOf" srcId="{7E0FB560-6BFC-4142-8C07-BA0F4E00D155}" destId="{DDC3932F-FFC2-E444-8592-05D46D1DFAD4}" srcOrd="0" destOrd="0" presId="urn:microsoft.com/office/officeart/2008/layout/LinedList"/>
    <dgm:cxn modelId="{1383AB72-05DC-DE4A-8CC5-7CBD00ADAE7B}" type="presParOf" srcId="{7E0FB560-6BFC-4142-8C07-BA0F4E00D155}" destId="{53C0ED27-1C7F-904F-A48D-873F27B75B4C}" srcOrd="1" destOrd="0" presId="urn:microsoft.com/office/officeart/2008/layout/LinedList"/>
    <dgm:cxn modelId="{B6912F3E-0ACA-394D-9A2F-425C2A0DC8B7}" type="presParOf" srcId="{CB1D7D5F-FB37-4549-B26A-4E96C71388D5}" destId="{AF36B445-FEBA-4442-BE10-706551436DE0}" srcOrd="20" destOrd="0" presId="urn:microsoft.com/office/officeart/2008/layout/LinedList"/>
    <dgm:cxn modelId="{10B56DDE-8A53-4C48-8CFF-B21A0026BC23}" type="presParOf" srcId="{CB1D7D5F-FB37-4549-B26A-4E96C71388D5}" destId="{BE2A930E-5F87-B643-8C4D-391786C504FD}" srcOrd="21" destOrd="0" presId="urn:microsoft.com/office/officeart/2008/layout/LinedList"/>
    <dgm:cxn modelId="{502BCFA4-A3F0-2148-A54B-29A03856C194}" type="presParOf" srcId="{BE2A930E-5F87-B643-8C4D-391786C504FD}" destId="{D51B8A0B-9E55-AE44-88F8-55E12A4F0298}" srcOrd="0" destOrd="0" presId="urn:microsoft.com/office/officeart/2008/layout/LinedList"/>
    <dgm:cxn modelId="{974F9C8A-BA37-D240-8DA1-5E58DEDD27BB}" type="presParOf" srcId="{BE2A930E-5F87-B643-8C4D-391786C504FD}" destId="{B7F6F432-BF3C-F542-9CA6-641B299EC4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21AC1-D49E-42F8-AA74-E1EF724FA0EB}">
      <dsp:nvSpPr>
        <dsp:cNvPr id="0" name=""/>
        <dsp:cNvSpPr/>
      </dsp:nvSpPr>
      <dsp:spPr>
        <a:xfrm>
          <a:off x="677867" y="726450"/>
          <a:ext cx="840818" cy="8408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2B3557-48E1-45E1-B2CE-EE44E370670E}">
      <dsp:nvSpPr>
        <dsp:cNvPr id="0" name=""/>
        <dsp:cNvSpPr/>
      </dsp:nvSpPr>
      <dsp:spPr>
        <a:xfrm>
          <a:off x="138913" y="1611051"/>
          <a:ext cx="2402339" cy="360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GB" sz="1800" b="1" i="0" kern="1200" dirty="0"/>
            <a:t>Application Layer</a:t>
          </a:r>
          <a:endParaRPr lang="en-US" sz="1800" kern="1200" dirty="0"/>
        </a:p>
      </dsp:txBody>
      <dsp:txXfrm>
        <a:off x="138913" y="1611051"/>
        <a:ext cx="2402339" cy="360350"/>
      </dsp:txXfrm>
    </dsp:sp>
    <dsp:sp modelId="{C6D11630-84DE-4EA0-B307-6E481506FA40}">
      <dsp:nvSpPr>
        <dsp:cNvPr id="0" name=""/>
        <dsp:cNvSpPr/>
      </dsp:nvSpPr>
      <dsp:spPr>
        <a:xfrm>
          <a:off x="61978" y="2061511"/>
          <a:ext cx="2992185" cy="2761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GB" sz="1000" b="1" i="0" kern="1200" dirty="0"/>
            <a:t>HTTP (Hypertext Transfer Protocol)</a:t>
          </a:r>
          <a:r>
            <a:rPr lang="en-GB" sz="1000" b="0" i="0" kern="1200" dirty="0"/>
            <a:t>: Used for web browsing.</a:t>
          </a:r>
          <a:endParaRPr lang="en-US" sz="1000" kern="1200" dirty="0"/>
        </a:p>
        <a:p>
          <a:pPr marL="0" lvl="0" indent="0" algn="l" defTabSz="444500">
            <a:lnSpc>
              <a:spcPct val="100000"/>
            </a:lnSpc>
            <a:spcBef>
              <a:spcPct val="0"/>
            </a:spcBef>
            <a:spcAft>
              <a:spcPct val="35000"/>
            </a:spcAft>
            <a:buNone/>
          </a:pPr>
          <a:r>
            <a:rPr lang="en-GB" sz="1000" b="1" i="0" kern="1200" dirty="0"/>
            <a:t>HTTPS (HTTP Secure)</a:t>
          </a:r>
          <a:r>
            <a:rPr lang="en-GB" sz="1000" b="0" i="0" kern="1200" dirty="0"/>
            <a:t>: Secure version of HTTP.</a:t>
          </a:r>
          <a:endParaRPr lang="en-US" sz="1000" kern="1200" dirty="0"/>
        </a:p>
        <a:p>
          <a:pPr marL="0" lvl="0" indent="0" algn="l" defTabSz="444500">
            <a:lnSpc>
              <a:spcPct val="100000"/>
            </a:lnSpc>
            <a:spcBef>
              <a:spcPct val="0"/>
            </a:spcBef>
            <a:spcAft>
              <a:spcPct val="35000"/>
            </a:spcAft>
            <a:buNone/>
          </a:pPr>
          <a:r>
            <a:rPr lang="en-GB" sz="1000" b="1" i="0" kern="1200"/>
            <a:t>FTP (File Transfer Protocol)</a:t>
          </a:r>
          <a:r>
            <a:rPr lang="en-GB" sz="1000" b="0" i="0" kern="1200"/>
            <a:t>: Used for transferring files.</a:t>
          </a:r>
          <a:endParaRPr lang="en-US" sz="1000" kern="1200"/>
        </a:p>
        <a:p>
          <a:pPr marL="0" lvl="0" indent="0" algn="l" defTabSz="444500">
            <a:lnSpc>
              <a:spcPct val="100000"/>
            </a:lnSpc>
            <a:spcBef>
              <a:spcPct val="0"/>
            </a:spcBef>
            <a:spcAft>
              <a:spcPct val="35000"/>
            </a:spcAft>
            <a:buNone/>
          </a:pPr>
          <a:r>
            <a:rPr lang="en-GB" sz="1000" b="1" i="0" kern="1200" dirty="0"/>
            <a:t>SMTP (Simple Mail Transfer Protocol)</a:t>
          </a:r>
          <a:r>
            <a:rPr lang="en-GB" sz="1000" b="0" i="0" kern="1200" dirty="0"/>
            <a:t>: Used for sending emails.</a:t>
          </a:r>
          <a:endParaRPr lang="en-US" sz="1000" kern="1200" dirty="0"/>
        </a:p>
        <a:p>
          <a:pPr marL="0" lvl="0" indent="0" algn="l" defTabSz="444500">
            <a:lnSpc>
              <a:spcPct val="100000"/>
            </a:lnSpc>
            <a:spcBef>
              <a:spcPct val="0"/>
            </a:spcBef>
            <a:spcAft>
              <a:spcPct val="35000"/>
            </a:spcAft>
            <a:buNone/>
          </a:pPr>
          <a:r>
            <a:rPr lang="en-GB" sz="1000" b="1" i="0" kern="1200"/>
            <a:t>POP3 (Post Office Protocol version 3)</a:t>
          </a:r>
          <a:r>
            <a:rPr lang="en-GB" sz="1000" b="0" i="0" kern="1200"/>
            <a:t>: Used for receiving emails.</a:t>
          </a:r>
          <a:endParaRPr lang="en-US" sz="1000" kern="1200"/>
        </a:p>
        <a:p>
          <a:pPr marL="0" lvl="0" indent="0" algn="l" defTabSz="444500">
            <a:lnSpc>
              <a:spcPct val="100000"/>
            </a:lnSpc>
            <a:spcBef>
              <a:spcPct val="0"/>
            </a:spcBef>
            <a:spcAft>
              <a:spcPct val="35000"/>
            </a:spcAft>
            <a:buNone/>
          </a:pPr>
          <a:r>
            <a:rPr lang="en-GB" sz="1000" b="1" i="0" kern="1200"/>
            <a:t>IMAP (Internet Message Access Protocol)</a:t>
          </a:r>
          <a:r>
            <a:rPr lang="en-GB" sz="1000" b="0" i="0" kern="1200"/>
            <a:t>: Used for retrieving emails.</a:t>
          </a:r>
          <a:endParaRPr lang="en-US" sz="1000" kern="1200"/>
        </a:p>
        <a:p>
          <a:pPr marL="0" lvl="0" indent="0" algn="l" defTabSz="444500">
            <a:lnSpc>
              <a:spcPct val="100000"/>
            </a:lnSpc>
            <a:spcBef>
              <a:spcPct val="0"/>
            </a:spcBef>
            <a:spcAft>
              <a:spcPct val="35000"/>
            </a:spcAft>
            <a:buNone/>
          </a:pPr>
          <a:r>
            <a:rPr lang="en-GB" sz="1000" b="1" i="0" kern="1200"/>
            <a:t>DNS (Domain Name System)</a:t>
          </a:r>
          <a:r>
            <a:rPr lang="en-GB" sz="1000" b="0" i="0" kern="1200"/>
            <a:t>: Resolves domain names to IP addresses.</a:t>
          </a:r>
          <a:endParaRPr lang="en-US" sz="1000" kern="1200"/>
        </a:p>
        <a:p>
          <a:pPr marL="0" lvl="0" indent="0" algn="l" defTabSz="444500">
            <a:lnSpc>
              <a:spcPct val="100000"/>
            </a:lnSpc>
            <a:spcBef>
              <a:spcPct val="0"/>
            </a:spcBef>
            <a:spcAft>
              <a:spcPct val="35000"/>
            </a:spcAft>
            <a:buNone/>
          </a:pPr>
          <a:r>
            <a:rPr lang="en-GB" sz="1000" b="1" i="0" kern="1200" dirty="0"/>
            <a:t>SSH (Secure Shell)</a:t>
          </a:r>
          <a:r>
            <a:rPr lang="en-GB" sz="1000" b="0" i="0" kern="1200" dirty="0"/>
            <a:t>: Provides secure access to remote computers.</a:t>
          </a:r>
          <a:endParaRPr lang="en-US" sz="1000" kern="1200" dirty="0"/>
        </a:p>
        <a:p>
          <a:pPr marL="0" lvl="0" indent="0" algn="l" defTabSz="444500">
            <a:lnSpc>
              <a:spcPct val="100000"/>
            </a:lnSpc>
            <a:spcBef>
              <a:spcPct val="0"/>
            </a:spcBef>
            <a:spcAft>
              <a:spcPct val="35000"/>
            </a:spcAft>
            <a:buNone/>
          </a:pPr>
          <a:r>
            <a:rPr lang="en-GB" sz="1000" b="1" i="0" kern="1200" dirty="0"/>
            <a:t>TELNET</a:t>
          </a:r>
          <a:r>
            <a:rPr lang="en-GB" sz="1000" b="0" i="0" kern="1200" dirty="0"/>
            <a:t>: Allows remote command-line interface access.</a:t>
          </a:r>
          <a:endParaRPr lang="en-US" sz="1000" kern="1200" dirty="0"/>
        </a:p>
        <a:p>
          <a:pPr marL="0" lvl="0" indent="0" algn="l" defTabSz="444500">
            <a:lnSpc>
              <a:spcPct val="100000"/>
            </a:lnSpc>
            <a:spcBef>
              <a:spcPct val="0"/>
            </a:spcBef>
            <a:spcAft>
              <a:spcPct val="35000"/>
            </a:spcAft>
            <a:buNone/>
          </a:pPr>
          <a:r>
            <a:rPr lang="en-GB" sz="1000" b="1" i="0" kern="1200" dirty="0"/>
            <a:t>SNMP (Simple Network Management Protocol)</a:t>
          </a:r>
          <a:r>
            <a:rPr lang="en-GB" sz="1000" b="0" i="0" kern="1200" dirty="0"/>
            <a:t>: Used for network management.</a:t>
          </a:r>
          <a:endParaRPr lang="en-US" sz="1000" kern="1200" dirty="0"/>
        </a:p>
      </dsp:txBody>
      <dsp:txXfrm>
        <a:off x="61978" y="2061511"/>
        <a:ext cx="2992185" cy="2761017"/>
      </dsp:txXfrm>
    </dsp:sp>
    <dsp:sp modelId="{E6B6C10A-2200-415E-8606-D2276A2AE957}">
      <dsp:nvSpPr>
        <dsp:cNvPr id="0" name=""/>
        <dsp:cNvSpPr/>
      </dsp:nvSpPr>
      <dsp:spPr>
        <a:xfrm>
          <a:off x="3771315" y="757514"/>
          <a:ext cx="840818" cy="8408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999CEA-50B6-402C-A9CC-9659F74C4734}">
      <dsp:nvSpPr>
        <dsp:cNvPr id="0" name=""/>
        <dsp:cNvSpPr/>
      </dsp:nvSpPr>
      <dsp:spPr>
        <a:xfrm>
          <a:off x="3335381" y="1551279"/>
          <a:ext cx="2402339" cy="360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GB" sz="1800" b="1" i="0" kern="1200" dirty="0"/>
            <a:t>Transport Layer</a:t>
          </a:r>
          <a:endParaRPr lang="en-US" sz="1800" kern="1200" dirty="0"/>
        </a:p>
      </dsp:txBody>
      <dsp:txXfrm>
        <a:off x="3335381" y="1551279"/>
        <a:ext cx="2402339" cy="360350"/>
      </dsp:txXfrm>
    </dsp:sp>
    <dsp:sp modelId="{16CEC2CC-0C5E-41A0-A738-5369AEF036B4}">
      <dsp:nvSpPr>
        <dsp:cNvPr id="0" name=""/>
        <dsp:cNvSpPr/>
      </dsp:nvSpPr>
      <dsp:spPr>
        <a:xfrm>
          <a:off x="3208202" y="2084218"/>
          <a:ext cx="2402339" cy="2128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GB" sz="1000" b="1" i="0" kern="1200" dirty="0"/>
            <a:t>TCP (Transmission Control Protocol)</a:t>
          </a:r>
          <a:r>
            <a:rPr lang="en-GB" sz="1000" b="0" i="0" kern="1200" dirty="0"/>
            <a:t>: Provides reliable, ordered, and error-checked delivery of a stream of packets.</a:t>
          </a:r>
          <a:endParaRPr lang="en-US" sz="1000" kern="1200" dirty="0"/>
        </a:p>
        <a:p>
          <a:pPr marL="0" lvl="0" indent="0" algn="l" defTabSz="444500">
            <a:lnSpc>
              <a:spcPct val="100000"/>
            </a:lnSpc>
            <a:spcBef>
              <a:spcPct val="0"/>
            </a:spcBef>
            <a:spcAft>
              <a:spcPct val="35000"/>
            </a:spcAft>
            <a:buNone/>
          </a:pPr>
          <a:r>
            <a:rPr lang="en-GB" sz="1000" b="1" i="0" kern="1200" dirty="0"/>
            <a:t>UDP (User Datagram Protocol)</a:t>
          </a:r>
          <a:r>
            <a:rPr lang="en-GB" sz="1000" b="0" i="0" kern="1200" dirty="0"/>
            <a:t>: Provides simpler, connectionless communication for tasks requiring less reliability and sequencing.</a:t>
          </a:r>
          <a:endParaRPr lang="en-US" sz="1000" kern="1200" dirty="0"/>
        </a:p>
      </dsp:txBody>
      <dsp:txXfrm>
        <a:off x="3208202" y="2084218"/>
        <a:ext cx="2402339" cy="2128099"/>
      </dsp:txXfrm>
    </dsp:sp>
    <dsp:sp modelId="{134648A5-7DBF-4A30-AC60-78804CD2424C}">
      <dsp:nvSpPr>
        <dsp:cNvPr id="0" name=""/>
        <dsp:cNvSpPr/>
      </dsp:nvSpPr>
      <dsp:spPr>
        <a:xfrm>
          <a:off x="6424504" y="636394"/>
          <a:ext cx="840818" cy="8408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9A680C-A24B-465B-9ECC-75CDC61D0FC7}">
      <dsp:nvSpPr>
        <dsp:cNvPr id="0" name=""/>
        <dsp:cNvSpPr/>
      </dsp:nvSpPr>
      <dsp:spPr>
        <a:xfrm>
          <a:off x="6024824" y="1478611"/>
          <a:ext cx="2402339" cy="360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GB" sz="1800" b="1" i="0" kern="1200" dirty="0"/>
            <a:t>Internet Layer</a:t>
          </a:r>
          <a:endParaRPr lang="en-US" sz="1800" kern="1200" dirty="0"/>
        </a:p>
      </dsp:txBody>
      <dsp:txXfrm>
        <a:off x="6024824" y="1478611"/>
        <a:ext cx="2402339" cy="360350"/>
      </dsp:txXfrm>
    </dsp:sp>
    <dsp:sp modelId="{D1105FF2-0DCF-4A04-BD73-013D503D61A8}">
      <dsp:nvSpPr>
        <dsp:cNvPr id="0" name=""/>
        <dsp:cNvSpPr/>
      </dsp:nvSpPr>
      <dsp:spPr>
        <a:xfrm>
          <a:off x="5909776" y="2060000"/>
          <a:ext cx="2402339" cy="2128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GB" sz="1000" b="1" i="0" kern="1200" dirty="0"/>
            <a:t>IP (Internet Protocol)</a:t>
          </a:r>
          <a:r>
            <a:rPr lang="en-GB" sz="1000" b="0" i="0" kern="1200" dirty="0"/>
            <a:t>: Responsible for routing and addressing packets. Versions include IPv4 and IPv6.</a:t>
          </a:r>
          <a:endParaRPr lang="en-US" sz="1000" kern="1200" dirty="0"/>
        </a:p>
        <a:p>
          <a:pPr marL="0" lvl="0" indent="0" algn="l" defTabSz="444500">
            <a:lnSpc>
              <a:spcPct val="100000"/>
            </a:lnSpc>
            <a:spcBef>
              <a:spcPct val="0"/>
            </a:spcBef>
            <a:spcAft>
              <a:spcPct val="35000"/>
            </a:spcAft>
            <a:buNone/>
          </a:pPr>
          <a:r>
            <a:rPr lang="en-GB" sz="1000" b="1" i="0" kern="1200"/>
            <a:t>ICMP (Internet Control Message Protocol)</a:t>
          </a:r>
          <a:r>
            <a:rPr lang="en-GB" sz="1000" b="0" i="0" kern="1200"/>
            <a:t>: Used for diagnostic and error messages.</a:t>
          </a:r>
          <a:endParaRPr lang="en-US" sz="1000" kern="1200"/>
        </a:p>
        <a:p>
          <a:pPr marL="0" lvl="0" indent="0" algn="l" defTabSz="444500">
            <a:lnSpc>
              <a:spcPct val="100000"/>
            </a:lnSpc>
            <a:spcBef>
              <a:spcPct val="0"/>
            </a:spcBef>
            <a:spcAft>
              <a:spcPct val="35000"/>
            </a:spcAft>
            <a:buNone/>
          </a:pPr>
          <a:r>
            <a:rPr lang="en-GB" sz="1000" b="1" i="0" kern="1200"/>
            <a:t>ARP (Address Resolution Protocol)</a:t>
          </a:r>
          <a:r>
            <a:rPr lang="en-GB" sz="1000" b="0" i="0" kern="1200"/>
            <a:t>: Resolves IP addresses to MAC (hardware) addresses.</a:t>
          </a:r>
          <a:endParaRPr lang="en-US" sz="1000" kern="1200"/>
        </a:p>
        <a:p>
          <a:pPr marL="0" lvl="0" indent="0" algn="l" defTabSz="444500">
            <a:lnSpc>
              <a:spcPct val="100000"/>
            </a:lnSpc>
            <a:spcBef>
              <a:spcPct val="0"/>
            </a:spcBef>
            <a:spcAft>
              <a:spcPct val="35000"/>
            </a:spcAft>
            <a:buNone/>
          </a:pPr>
          <a:r>
            <a:rPr lang="en-GB" sz="1000" b="1" i="0" kern="1200"/>
            <a:t>RARP (Reverse Address Resolution Protocol)</a:t>
          </a:r>
          <a:r>
            <a:rPr lang="en-GB" sz="1000" b="0" i="0" kern="1200"/>
            <a:t>: Resolves MAC addresses to IP addresses.</a:t>
          </a:r>
          <a:endParaRPr lang="en-US" sz="1000" kern="1200"/>
        </a:p>
        <a:p>
          <a:pPr marL="0" lvl="0" indent="0" algn="l" defTabSz="444500">
            <a:lnSpc>
              <a:spcPct val="100000"/>
            </a:lnSpc>
            <a:spcBef>
              <a:spcPct val="0"/>
            </a:spcBef>
            <a:spcAft>
              <a:spcPct val="35000"/>
            </a:spcAft>
            <a:buNone/>
          </a:pPr>
          <a:r>
            <a:rPr lang="en-GB" sz="1000" b="1" i="0" kern="1200" dirty="0"/>
            <a:t>IGMP (Internet Group Management Protocol)</a:t>
          </a:r>
          <a:r>
            <a:rPr lang="en-GB" sz="1000" b="0" i="0" kern="1200" dirty="0"/>
            <a:t>: Used for multicast group management.</a:t>
          </a:r>
          <a:endParaRPr lang="en-US" sz="1000" kern="1200" dirty="0"/>
        </a:p>
      </dsp:txBody>
      <dsp:txXfrm>
        <a:off x="5909776" y="2060000"/>
        <a:ext cx="2402339" cy="2128099"/>
      </dsp:txXfrm>
    </dsp:sp>
    <dsp:sp modelId="{77AB7E1B-EB41-4C09-975A-975470AAED13}">
      <dsp:nvSpPr>
        <dsp:cNvPr id="0" name=""/>
        <dsp:cNvSpPr/>
      </dsp:nvSpPr>
      <dsp:spPr>
        <a:xfrm>
          <a:off x="9265422" y="533452"/>
          <a:ext cx="840818" cy="8408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58AF8B-A129-4C10-BD05-469797662978}">
      <dsp:nvSpPr>
        <dsp:cNvPr id="0" name=""/>
        <dsp:cNvSpPr/>
      </dsp:nvSpPr>
      <dsp:spPr>
        <a:xfrm>
          <a:off x="8593165" y="1460445"/>
          <a:ext cx="2402339" cy="360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GB" sz="1800" b="1" i="0" kern="1200" dirty="0"/>
            <a:t>Network Interface Layer</a:t>
          </a:r>
          <a:endParaRPr lang="en-US" sz="1800" kern="1200" dirty="0"/>
        </a:p>
      </dsp:txBody>
      <dsp:txXfrm>
        <a:off x="8593165" y="1460445"/>
        <a:ext cx="2402339" cy="360350"/>
      </dsp:txXfrm>
    </dsp:sp>
    <dsp:sp modelId="{47C3460C-FF6E-446D-80EE-153A7CBDF31D}">
      <dsp:nvSpPr>
        <dsp:cNvPr id="0" name=""/>
        <dsp:cNvSpPr/>
      </dsp:nvSpPr>
      <dsp:spPr>
        <a:xfrm>
          <a:off x="8593165" y="2055361"/>
          <a:ext cx="2402339" cy="2128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GB" sz="1000" b="1" i="0" kern="1200" dirty="0"/>
            <a:t>Ethernet</a:t>
          </a:r>
          <a:r>
            <a:rPr lang="en-GB" sz="1000" b="0" i="0" kern="1200" dirty="0"/>
            <a:t>: A predominant link layer protocol used in LANs.</a:t>
          </a:r>
          <a:endParaRPr lang="en-US" sz="1000" kern="1200" dirty="0"/>
        </a:p>
        <a:p>
          <a:pPr marL="0" lvl="0" indent="0" algn="l" defTabSz="444500">
            <a:lnSpc>
              <a:spcPct val="100000"/>
            </a:lnSpc>
            <a:spcBef>
              <a:spcPct val="0"/>
            </a:spcBef>
            <a:spcAft>
              <a:spcPct val="35000"/>
            </a:spcAft>
            <a:buNone/>
          </a:pPr>
          <a:r>
            <a:rPr lang="en-GB" sz="1000" b="1" i="0" kern="1200"/>
            <a:t>PPP (Point-to-Point Protocol)</a:t>
          </a:r>
          <a:r>
            <a:rPr lang="en-GB" sz="1000" b="0" i="0" kern="1200"/>
            <a:t>: Used for direct connections between two network nodes.</a:t>
          </a:r>
          <a:endParaRPr lang="en-US" sz="1000" kern="1200"/>
        </a:p>
        <a:p>
          <a:pPr marL="0" lvl="0" indent="0" algn="l" defTabSz="444500">
            <a:lnSpc>
              <a:spcPct val="100000"/>
            </a:lnSpc>
            <a:spcBef>
              <a:spcPct val="0"/>
            </a:spcBef>
            <a:spcAft>
              <a:spcPct val="35000"/>
            </a:spcAft>
            <a:buNone/>
          </a:pPr>
          <a:r>
            <a:rPr lang="en-GB" sz="1000" b="1" i="0" kern="1200"/>
            <a:t>SLIP (Serial Line Internet Protocol)</a:t>
          </a:r>
          <a:r>
            <a:rPr lang="en-GB" sz="1000" b="0" i="0" kern="1200"/>
            <a:t>: An older version of PPP.</a:t>
          </a:r>
          <a:endParaRPr lang="en-US" sz="1000" kern="1200"/>
        </a:p>
        <a:p>
          <a:pPr marL="0" lvl="0" indent="0" algn="l" defTabSz="444500">
            <a:lnSpc>
              <a:spcPct val="100000"/>
            </a:lnSpc>
            <a:spcBef>
              <a:spcPct val="0"/>
            </a:spcBef>
            <a:spcAft>
              <a:spcPct val="35000"/>
            </a:spcAft>
            <a:buNone/>
          </a:pPr>
          <a:r>
            <a:rPr lang="en-GB" sz="1000" b="1" i="0" kern="1200" dirty="0"/>
            <a:t>MAC (Media Access Control)</a:t>
          </a:r>
          <a:r>
            <a:rPr lang="en-GB" sz="1000" b="0" i="0" kern="1200" dirty="0"/>
            <a:t>: Responsible for hardware addressing.</a:t>
          </a:r>
          <a:endParaRPr lang="en-US" sz="1000" kern="1200" dirty="0"/>
        </a:p>
      </dsp:txBody>
      <dsp:txXfrm>
        <a:off x="8593165" y="2055361"/>
        <a:ext cx="2402339" cy="2128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931B7-02D7-0347-95EE-FA7B21E6DC9A}">
      <dsp:nvSpPr>
        <dsp:cNvPr id="0" name=""/>
        <dsp:cNvSpPr/>
      </dsp:nvSpPr>
      <dsp:spPr>
        <a:xfrm>
          <a:off x="4942"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1. Physical Layer</a:t>
          </a:r>
          <a:endParaRPr lang="en-US" sz="1100" kern="1200"/>
        </a:p>
      </dsp:txBody>
      <dsp:txXfrm>
        <a:off x="4942" y="509765"/>
        <a:ext cx="1465815" cy="316800"/>
      </dsp:txXfrm>
    </dsp:sp>
    <dsp:sp modelId="{69501FF0-8E58-F540-B43A-5A6DBA7B2229}">
      <dsp:nvSpPr>
        <dsp:cNvPr id="0" name=""/>
        <dsp:cNvSpPr/>
      </dsp:nvSpPr>
      <dsp:spPr>
        <a:xfrm>
          <a:off x="4942"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Ethernet</a:t>
          </a:r>
          <a:r>
            <a:rPr lang="en-GB" sz="1100" b="0" i="0" kern="1200"/>
            <a:t>: The most common wired network technology.</a:t>
          </a:r>
          <a:endParaRPr lang="en-US" sz="1100" kern="1200"/>
        </a:p>
        <a:p>
          <a:pPr marL="57150" lvl="1" indent="-57150" algn="l" defTabSz="488950">
            <a:lnSpc>
              <a:spcPct val="90000"/>
            </a:lnSpc>
            <a:spcBef>
              <a:spcPct val="0"/>
            </a:spcBef>
            <a:spcAft>
              <a:spcPct val="15000"/>
            </a:spcAft>
            <a:buChar char="•"/>
          </a:pPr>
          <a:r>
            <a:rPr lang="en-GB" sz="1100" b="1" i="0" kern="1200" dirty="0"/>
            <a:t>DSL (Digital Subscriber Line)</a:t>
          </a:r>
          <a:r>
            <a:rPr lang="en-GB" sz="1100" b="0" i="0" kern="1200" dirty="0"/>
            <a:t>: A family of technologies providing internet access over telephone lines.</a:t>
          </a:r>
          <a:endParaRPr lang="en-US" sz="1100" kern="1200" dirty="0"/>
        </a:p>
        <a:p>
          <a:pPr marL="57150" lvl="1" indent="-57150" algn="l" defTabSz="488950">
            <a:lnSpc>
              <a:spcPct val="90000"/>
            </a:lnSpc>
            <a:spcBef>
              <a:spcPct val="0"/>
            </a:spcBef>
            <a:spcAft>
              <a:spcPct val="15000"/>
            </a:spcAft>
            <a:buChar char="•"/>
          </a:pPr>
          <a:r>
            <a:rPr lang="en-GB" sz="1100" b="1" i="0" kern="1200" dirty="0"/>
            <a:t>ISDN (Integrated Services Digital Network)</a:t>
          </a:r>
          <a:r>
            <a:rPr lang="en-GB" sz="1100" b="0" i="0" kern="1200" dirty="0"/>
            <a:t>: An international standard for end-to-end digital transmission of voice, data, and </a:t>
          </a:r>
          <a:r>
            <a:rPr lang="en-GB" sz="1100" b="0" i="0" kern="1200" dirty="0" err="1"/>
            <a:t>signaling</a:t>
          </a:r>
          <a:r>
            <a:rPr lang="en-GB" sz="1100" b="0" i="0" kern="1200" dirty="0"/>
            <a:t>.</a:t>
          </a:r>
          <a:endParaRPr lang="en-US" sz="1100" kern="1200" dirty="0"/>
        </a:p>
        <a:p>
          <a:pPr marL="57150" lvl="1" indent="-57150" algn="l" defTabSz="488950">
            <a:lnSpc>
              <a:spcPct val="90000"/>
            </a:lnSpc>
            <a:spcBef>
              <a:spcPct val="0"/>
            </a:spcBef>
            <a:spcAft>
              <a:spcPct val="15000"/>
            </a:spcAft>
            <a:buChar char="•"/>
          </a:pPr>
          <a:r>
            <a:rPr lang="en-GB" sz="1100" b="1" i="0" kern="1200"/>
            <a:t>USB (Universal Serial Bus)</a:t>
          </a:r>
          <a:r>
            <a:rPr lang="en-GB" sz="1100" b="0" i="0" kern="1200"/>
            <a:t>: Standard for connecting devices like computers and peripherals.</a:t>
          </a:r>
          <a:endParaRPr lang="en-US" sz="1100" kern="1200"/>
        </a:p>
        <a:p>
          <a:pPr marL="57150" lvl="1" indent="-57150" algn="l" defTabSz="488950">
            <a:lnSpc>
              <a:spcPct val="90000"/>
            </a:lnSpc>
            <a:spcBef>
              <a:spcPct val="0"/>
            </a:spcBef>
            <a:spcAft>
              <a:spcPct val="15000"/>
            </a:spcAft>
            <a:buChar char="•"/>
          </a:pPr>
          <a:r>
            <a:rPr lang="en-GB" sz="1100" b="1" i="0" kern="1200"/>
            <a:t>Bluetooth</a:t>
          </a:r>
          <a:r>
            <a:rPr lang="en-GB" sz="1100" b="0" i="0" kern="1200"/>
            <a:t>: A wireless technology standard for exchanging data over short distances.</a:t>
          </a:r>
          <a:endParaRPr lang="en-US" sz="1100" kern="1200"/>
        </a:p>
      </dsp:txBody>
      <dsp:txXfrm>
        <a:off x="4942" y="826565"/>
        <a:ext cx="1465815" cy="4234848"/>
      </dsp:txXfrm>
    </dsp:sp>
    <dsp:sp modelId="{76555C47-5042-0441-A3A4-D3DB144BE7BC}">
      <dsp:nvSpPr>
        <dsp:cNvPr id="0" name=""/>
        <dsp:cNvSpPr/>
      </dsp:nvSpPr>
      <dsp:spPr>
        <a:xfrm>
          <a:off x="1675971"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2. Data Link Layer</a:t>
          </a:r>
          <a:endParaRPr lang="en-US" sz="1100" kern="1200"/>
        </a:p>
      </dsp:txBody>
      <dsp:txXfrm>
        <a:off x="1675971" y="509765"/>
        <a:ext cx="1465815" cy="316800"/>
      </dsp:txXfrm>
    </dsp:sp>
    <dsp:sp modelId="{378FFF7E-79C7-8C42-9C9C-D7C96543AC0D}">
      <dsp:nvSpPr>
        <dsp:cNvPr id="0" name=""/>
        <dsp:cNvSpPr/>
      </dsp:nvSpPr>
      <dsp:spPr>
        <a:xfrm>
          <a:off x="1675971"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MAC (Media Access Control)</a:t>
          </a:r>
          <a:r>
            <a:rPr lang="en-GB" sz="1100" b="0" i="0" kern="1200"/>
            <a:t>: Part of the Ethernet protocol for data transmission.</a:t>
          </a:r>
          <a:endParaRPr lang="en-US" sz="1100" kern="1200"/>
        </a:p>
        <a:p>
          <a:pPr marL="57150" lvl="1" indent="-57150" algn="l" defTabSz="488950">
            <a:lnSpc>
              <a:spcPct val="90000"/>
            </a:lnSpc>
            <a:spcBef>
              <a:spcPct val="0"/>
            </a:spcBef>
            <a:spcAft>
              <a:spcPct val="15000"/>
            </a:spcAft>
            <a:buChar char="•"/>
          </a:pPr>
          <a:r>
            <a:rPr lang="en-GB" sz="1100" b="1" i="0" kern="1200"/>
            <a:t>PPP (Point-to-Point Protocol)</a:t>
          </a:r>
          <a:r>
            <a:rPr lang="en-GB" sz="1100" b="0" i="0" kern="1200"/>
            <a:t>: Used for creating direct connections between two network nodes.</a:t>
          </a:r>
          <a:endParaRPr lang="en-US" sz="1100" kern="1200"/>
        </a:p>
        <a:p>
          <a:pPr marL="57150" lvl="1" indent="-57150" algn="l" defTabSz="488950">
            <a:lnSpc>
              <a:spcPct val="90000"/>
            </a:lnSpc>
            <a:spcBef>
              <a:spcPct val="0"/>
            </a:spcBef>
            <a:spcAft>
              <a:spcPct val="15000"/>
            </a:spcAft>
            <a:buChar char="•"/>
          </a:pPr>
          <a:r>
            <a:rPr lang="en-GB" sz="1100" b="1" i="0" kern="1200"/>
            <a:t>ARP (Address Resolution Protocol)</a:t>
          </a:r>
          <a:r>
            <a:rPr lang="en-GB" sz="1100" b="0" i="0" kern="1200"/>
            <a:t>: Translates IP addresses into physical MAC addresses.</a:t>
          </a:r>
          <a:endParaRPr lang="en-US" sz="1100" kern="1200"/>
        </a:p>
        <a:p>
          <a:pPr marL="57150" lvl="1" indent="-57150" algn="l" defTabSz="488950">
            <a:lnSpc>
              <a:spcPct val="90000"/>
            </a:lnSpc>
            <a:spcBef>
              <a:spcPct val="0"/>
            </a:spcBef>
            <a:spcAft>
              <a:spcPct val="15000"/>
            </a:spcAft>
            <a:buChar char="•"/>
          </a:pPr>
          <a:r>
            <a:rPr lang="en-GB" sz="1100" b="1" i="0" kern="1200"/>
            <a:t>RARP (Reverse Address Resolution Protocol)</a:t>
          </a:r>
          <a:r>
            <a:rPr lang="en-GB" sz="1100" b="0" i="0" kern="1200"/>
            <a:t>: Maps a physical MAC address to an IP address.</a:t>
          </a:r>
          <a:endParaRPr lang="en-US" sz="1100" kern="1200"/>
        </a:p>
        <a:p>
          <a:pPr marL="57150" lvl="1" indent="-57150" algn="l" defTabSz="488950">
            <a:lnSpc>
              <a:spcPct val="90000"/>
            </a:lnSpc>
            <a:spcBef>
              <a:spcPct val="0"/>
            </a:spcBef>
            <a:spcAft>
              <a:spcPct val="15000"/>
            </a:spcAft>
            <a:buChar char="•"/>
          </a:pPr>
          <a:r>
            <a:rPr lang="en-GB" sz="1100" b="1" i="0" kern="1200"/>
            <a:t>VLAN (Virtual LAN)</a:t>
          </a:r>
          <a:r>
            <a:rPr lang="en-GB" sz="1100" b="0" i="0" kern="1200"/>
            <a:t>: Allows for network segmentation in a virtual environment.</a:t>
          </a:r>
          <a:endParaRPr lang="en-US" sz="1100" kern="1200"/>
        </a:p>
      </dsp:txBody>
      <dsp:txXfrm>
        <a:off x="1675971" y="826565"/>
        <a:ext cx="1465815" cy="4234848"/>
      </dsp:txXfrm>
    </dsp:sp>
    <dsp:sp modelId="{2B3C70D4-B963-F84E-8107-127C592AEF2B}">
      <dsp:nvSpPr>
        <dsp:cNvPr id="0" name=""/>
        <dsp:cNvSpPr/>
      </dsp:nvSpPr>
      <dsp:spPr>
        <a:xfrm>
          <a:off x="3347001"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3. Network Layer</a:t>
          </a:r>
          <a:endParaRPr lang="en-US" sz="1100" kern="1200"/>
        </a:p>
      </dsp:txBody>
      <dsp:txXfrm>
        <a:off x="3347001" y="509765"/>
        <a:ext cx="1465815" cy="316800"/>
      </dsp:txXfrm>
    </dsp:sp>
    <dsp:sp modelId="{7010C246-6AE1-DC44-8633-029D3F725AC2}">
      <dsp:nvSpPr>
        <dsp:cNvPr id="0" name=""/>
        <dsp:cNvSpPr/>
      </dsp:nvSpPr>
      <dsp:spPr>
        <a:xfrm>
          <a:off x="3347001"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IP (Internet Protocol), including IPv4 and IPv6</a:t>
          </a:r>
          <a:r>
            <a:rPr lang="en-GB" sz="1100" b="0" i="0" kern="1200"/>
            <a:t>: The principal communications protocol for relaying datagrams across network boundaries.</a:t>
          </a:r>
          <a:endParaRPr lang="en-US" sz="1100" kern="1200"/>
        </a:p>
        <a:p>
          <a:pPr marL="57150" lvl="1" indent="-57150" algn="l" defTabSz="488950">
            <a:lnSpc>
              <a:spcPct val="90000"/>
            </a:lnSpc>
            <a:spcBef>
              <a:spcPct val="0"/>
            </a:spcBef>
            <a:spcAft>
              <a:spcPct val="15000"/>
            </a:spcAft>
            <a:buChar char="•"/>
          </a:pPr>
          <a:r>
            <a:rPr lang="en-GB" sz="1100" b="1" i="0" kern="1200"/>
            <a:t>ICMP (Internet Control Message Protocol)</a:t>
          </a:r>
          <a:r>
            <a:rPr lang="en-GB" sz="1100" b="0" i="0" kern="1200"/>
            <a:t>: Used for error reporting and query messages.</a:t>
          </a:r>
          <a:endParaRPr lang="en-US" sz="1100" kern="1200"/>
        </a:p>
        <a:p>
          <a:pPr marL="57150" lvl="1" indent="-57150" algn="l" defTabSz="488950">
            <a:lnSpc>
              <a:spcPct val="90000"/>
            </a:lnSpc>
            <a:spcBef>
              <a:spcPct val="0"/>
            </a:spcBef>
            <a:spcAft>
              <a:spcPct val="15000"/>
            </a:spcAft>
            <a:buChar char="•"/>
          </a:pPr>
          <a:r>
            <a:rPr lang="en-GB" sz="1100" b="1" i="0" kern="1200"/>
            <a:t>IGMP (Internet Group Management Protocol)</a:t>
          </a:r>
          <a:r>
            <a:rPr lang="en-GB" sz="1100" b="0" i="0" kern="1200"/>
            <a:t>: Used by hosts and adjacent routers to establish multicast group memberships.</a:t>
          </a:r>
          <a:endParaRPr lang="en-US" sz="1100" kern="1200"/>
        </a:p>
        <a:p>
          <a:pPr marL="57150" lvl="1" indent="-57150" algn="l" defTabSz="488950">
            <a:lnSpc>
              <a:spcPct val="90000"/>
            </a:lnSpc>
            <a:spcBef>
              <a:spcPct val="0"/>
            </a:spcBef>
            <a:spcAft>
              <a:spcPct val="15000"/>
            </a:spcAft>
            <a:buChar char="•"/>
          </a:pPr>
          <a:r>
            <a:rPr lang="en-GB" sz="1100" b="1" i="0" kern="1200"/>
            <a:t>RIP (Routing Information Protocol)</a:t>
          </a:r>
          <a:r>
            <a:rPr lang="en-GB" sz="1100" b="0" i="0" kern="1200"/>
            <a:t>: A routing protocol that uses hop count as a routing metric.</a:t>
          </a:r>
          <a:endParaRPr lang="en-US" sz="1100" kern="1200"/>
        </a:p>
      </dsp:txBody>
      <dsp:txXfrm>
        <a:off x="3347001" y="826565"/>
        <a:ext cx="1465815" cy="4234848"/>
      </dsp:txXfrm>
    </dsp:sp>
    <dsp:sp modelId="{9786E6B8-FE20-FC48-8A23-28742E7E2B02}">
      <dsp:nvSpPr>
        <dsp:cNvPr id="0" name=""/>
        <dsp:cNvSpPr/>
      </dsp:nvSpPr>
      <dsp:spPr>
        <a:xfrm>
          <a:off x="5018031"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4. Transport Layer</a:t>
          </a:r>
          <a:endParaRPr lang="en-US" sz="1100" kern="1200"/>
        </a:p>
      </dsp:txBody>
      <dsp:txXfrm>
        <a:off x="5018031" y="509765"/>
        <a:ext cx="1465815" cy="316800"/>
      </dsp:txXfrm>
    </dsp:sp>
    <dsp:sp modelId="{7079FCAC-C580-3244-9B20-FFFBEC25B83E}">
      <dsp:nvSpPr>
        <dsp:cNvPr id="0" name=""/>
        <dsp:cNvSpPr/>
      </dsp:nvSpPr>
      <dsp:spPr>
        <a:xfrm>
          <a:off x="5018031"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TCP (Transmission Control Protocol)</a:t>
          </a:r>
          <a:r>
            <a:rPr lang="en-GB" sz="1100" b="0" i="0" kern="1200"/>
            <a:t>: Provides reliable, ordered, and error-checked delivery of data.</a:t>
          </a:r>
          <a:endParaRPr lang="en-US" sz="1100" kern="1200"/>
        </a:p>
        <a:p>
          <a:pPr marL="57150" lvl="1" indent="-57150" algn="l" defTabSz="488950">
            <a:lnSpc>
              <a:spcPct val="90000"/>
            </a:lnSpc>
            <a:spcBef>
              <a:spcPct val="0"/>
            </a:spcBef>
            <a:spcAft>
              <a:spcPct val="15000"/>
            </a:spcAft>
            <a:buChar char="•"/>
          </a:pPr>
          <a:r>
            <a:rPr lang="en-GB" sz="1100" b="1" i="0" kern="1200"/>
            <a:t>UDP (User Datagram Protocol)</a:t>
          </a:r>
          <a:r>
            <a:rPr lang="en-GB" sz="1100" b="0" i="0" kern="1200"/>
            <a:t>: Offers a simpler, connectionless communication model for tasks requiring less reliability and sequencing.</a:t>
          </a:r>
          <a:endParaRPr lang="en-US" sz="1100" kern="1200"/>
        </a:p>
        <a:p>
          <a:pPr marL="57150" lvl="1" indent="-57150" algn="l" defTabSz="488950">
            <a:lnSpc>
              <a:spcPct val="90000"/>
            </a:lnSpc>
            <a:spcBef>
              <a:spcPct val="0"/>
            </a:spcBef>
            <a:spcAft>
              <a:spcPct val="15000"/>
            </a:spcAft>
            <a:buChar char="•"/>
          </a:pPr>
          <a:r>
            <a:rPr lang="en-GB" sz="1100" b="1" i="0" kern="1200"/>
            <a:t>SCTP (Stream Control Transmission Protocol)</a:t>
          </a:r>
          <a:r>
            <a:rPr lang="en-GB" sz="1100" b="0" i="0" kern="1200"/>
            <a:t>: Designed to transport PSTN (Public Switched Telephone Network) signaling messages over IP networks.</a:t>
          </a:r>
          <a:endParaRPr lang="en-US" sz="1100" kern="1200"/>
        </a:p>
      </dsp:txBody>
      <dsp:txXfrm>
        <a:off x="5018031" y="826565"/>
        <a:ext cx="1465815" cy="4234848"/>
      </dsp:txXfrm>
    </dsp:sp>
    <dsp:sp modelId="{F3DD6ED4-BA9B-114E-ABB9-BAB8F2E8523A}">
      <dsp:nvSpPr>
        <dsp:cNvPr id="0" name=""/>
        <dsp:cNvSpPr/>
      </dsp:nvSpPr>
      <dsp:spPr>
        <a:xfrm>
          <a:off x="6689060"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5. Session Layer</a:t>
          </a:r>
          <a:endParaRPr lang="en-US" sz="1100" kern="1200"/>
        </a:p>
      </dsp:txBody>
      <dsp:txXfrm>
        <a:off x="6689060" y="509765"/>
        <a:ext cx="1465815" cy="316800"/>
      </dsp:txXfrm>
    </dsp:sp>
    <dsp:sp modelId="{2E20724B-CB6F-844E-829B-E0150137CB3F}">
      <dsp:nvSpPr>
        <dsp:cNvPr id="0" name=""/>
        <dsp:cNvSpPr/>
      </dsp:nvSpPr>
      <dsp:spPr>
        <a:xfrm>
          <a:off x="6689060"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NetBIOS (Network Basic Input/Output System)</a:t>
          </a:r>
          <a:r>
            <a:rPr lang="en-GB" sz="1100" b="0" i="0" kern="1200"/>
            <a:t>: Provides services related to the session layer allowing applications on separate computers to communicate over a local area network.</a:t>
          </a:r>
          <a:endParaRPr lang="en-US" sz="1100" kern="1200"/>
        </a:p>
        <a:p>
          <a:pPr marL="57150" lvl="1" indent="-57150" algn="l" defTabSz="488950">
            <a:lnSpc>
              <a:spcPct val="90000"/>
            </a:lnSpc>
            <a:spcBef>
              <a:spcPct val="0"/>
            </a:spcBef>
            <a:spcAft>
              <a:spcPct val="15000"/>
            </a:spcAft>
            <a:buChar char="•"/>
          </a:pPr>
          <a:r>
            <a:rPr lang="en-GB" sz="1100" b="1" i="0" kern="1200"/>
            <a:t>NFS (Network File System)</a:t>
          </a:r>
          <a:r>
            <a:rPr lang="en-GB" sz="1100" b="0" i="0" kern="1200"/>
            <a:t>: Allows a user on a client computer to access files over a network.</a:t>
          </a:r>
          <a:endParaRPr lang="en-US" sz="1100" kern="1200"/>
        </a:p>
        <a:p>
          <a:pPr marL="57150" lvl="1" indent="-57150" algn="l" defTabSz="488950">
            <a:lnSpc>
              <a:spcPct val="90000"/>
            </a:lnSpc>
            <a:spcBef>
              <a:spcPct val="0"/>
            </a:spcBef>
            <a:spcAft>
              <a:spcPct val="15000"/>
            </a:spcAft>
            <a:buChar char="•"/>
          </a:pPr>
          <a:r>
            <a:rPr lang="en-GB" sz="1100" b="1" i="0" kern="1200"/>
            <a:t>RPC (Remote Procedure Call)</a:t>
          </a:r>
          <a:r>
            <a:rPr lang="en-GB" sz="1100" b="0" i="0" kern="1200"/>
            <a:t>: Enables a program to request a service from a program located on another computer in a network.</a:t>
          </a:r>
          <a:endParaRPr lang="en-US" sz="1100" kern="1200"/>
        </a:p>
      </dsp:txBody>
      <dsp:txXfrm>
        <a:off x="6689060" y="826565"/>
        <a:ext cx="1465815" cy="4234848"/>
      </dsp:txXfrm>
    </dsp:sp>
    <dsp:sp modelId="{367CEFF4-2776-904F-A216-454B44C4505E}">
      <dsp:nvSpPr>
        <dsp:cNvPr id="0" name=""/>
        <dsp:cNvSpPr/>
      </dsp:nvSpPr>
      <dsp:spPr>
        <a:xfrm>
          <a:off x="8360090"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6. Presentation Layer</a:t>
          </a:r>
          <a:endParaRPr lang="en-US" sz="1100" kern="1200"/>
        </a:p>
      </dsp:txBody>
      <dsp:txXfrm>
        <a:off x="8360090" y="509765"/>
        <a:ext cx="1465815" cy="316800"/>
      </dsp:txXfrm>
    </dsp:sp>
    <dsp:sp modelId="{3E96F53E-4EE6-D74F-A0C9-5B80EB032A96}">
      <dsp:nvSpPr>
        <dsp:cNvPr id="0" name=""/>
        <dsp:cNvSpPr/>
      </dsp:nvSpPr>
      <dsp:spPr>
        <a:xfrm>
          <a:off x="8360090"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SSL (Secure Sockets Layer) and TLS (Transport Layer Security)</a:t>
          </a:r>
          <a:r>
            <a:rPr lang="en-GB" sz="1100" b="0" i="0" kern="1200"/>
            <a:t>: Protocols for encrypting internet communication.</a:t>
          </a:r>
          <a:endParaRPr lang="en-US" sz="1100" kern="1200"/>
        </a:p>
        <a:p>
          <a:pPr marL="57150" lvl="1" indent="-57150" algn="l" defTabSz="488950">
            <a:lnSpc>
              <a:spcPct val="90000"/>
            </a:lnSpc>
            <a:spcBef>
              <a:spcPct val="0"/>
            </a:spcBef>
            <a:spcAft>
              <a:spcPct val="15000"/>
            </a:spcAft>
            <a:buChar char="•"/>
          </a:pPr>
          <a:r>
            <a:rPr lang="en-GB" sz="1100" b="1" i="0" kern="1200"/>
            <a:t>JPEG, GIF, TIFF (and other image formats)</a:t>
          </a:r>
          <a:r>
            <a:rPr lang="en-GB" sz="1100" b="0" i="0" kern="1200"/>
            <a:t>: Standard image formats.</a:t>
          </a:r>
          <a:endParaRPr lang="en-US" sz="1100" kern="1200"/>
        </a:p>
        <a:p>
          <a:pPr marL="57150" lvl="1" indent="-57150" algn="l" defTabSz="488950">
            <a:lnSpc>
              <a:spcPct val="90000"/>
            </a:lnSpc>
            <a:spcBef>
              <a:spcPct val="0"/>
            </a:spcBef>
            <a:spcAft>
              <a:spcPct val="15000"/>
            </a:spcAft>
            <a:buChar char="•"/>
          </a:pPr>
          <a:r>
            <a:rPr lang="en-GB" sz="1100" b="1" i="0" kern="1200"/>
            <a:t>ASCII, EBCDIC, UNICODE (and other character encoding schemes)</a:t>
          </a:r>
          <a:r>
            <a:rPr lang="en-GB" sz="1100" b="0" i="0" kern="1200"/>
            <a:t>: Standard character encoding systems.</a:t>
          </a:r>
          <a:endParaRPr lang="en-US" sz="1100" kern="1200"/>
        </a:p>
        <a:p>
          <a:pPr marL="57150" lvl="1" indent="-57150" algn="l" defTabSz="488950">
            <a:lnSpc>
              <a:spcPct val="90000"/>
            </a:lnSpc>
            <a:spcBef>
              <a:spcPct val="0"/>
            </a:spcBef>
            <a:spcAft>
              <a:spcPct val="15000"/>
            </a:spcAft>
            <a:buChar char="•"/>
          </a:pPr>
          <a:r>
            <a:rPr lang="en-GB" sz="1100" b="1" i="0" kern="1200"/>
            <a:t>MPEG, QuickTime, MIDI (and other multimedia formats)</a:t>
          </a:r>
          <a:r>
            <a:rPr lang="en-GB" sz="1100" b="0" i="0" kern="1200"/>
            <a:t>: Standard formats for video and audio.</a:t>
          </a:r>
          <a:endParaRPr lang="en-US" sz="1100" kern="1200"/>
        </a:p>
      </dsp:txBody>
      <dsp:txXfrm>
        <a:off x="8360090" y="826565"/>
        <a:ext cx="1465815" cy="4234848"/>
      </dsp:txXfrm>
    </dsp:sp>
    <dsp:sp modelId="{B2E2D9A1-2E01-0A4E-9FAD-738E84B07CD6}">
      <dsp:nvSpPr>
        <dsp:cNvPr id="0" name=""/>
        <dsp:cNvSpPr/>
      </dsp:nvSpPr>
      <dsp:spPr>
        <a:xfrm>
          <a:off x="10031120"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7. Application Layer</a:t>
          </a:r>
          <a:endParaRPr lang="en-US" sz="1100" kern="1200"/>
        </a:p>
      </dsp:txBody>
      <dsp:txXfrm>
        <a:off x="10031120" y="509765"/>
        <a:ext cx="1465815" cy="316800"/>
      </dsp:txXfrm>
    </dsp:sp>
    <dsp:sp modelId="{B698E366-14E2-3148-A23B-28BFEE534195}">
      <dsp:nvSpPr>
        <dsp:cNvPr id="0" name=""/>
        <dsp:cNvSpPr/>
      </dsp:nvSpPr>
      <dsp:spPr>
        <a:xfrm>
          <a:off x="10031120"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HTTP (Hypertext Transfer Protocol)</a:t>
          </a:r>
          <a:r>
            <a:rPr lang="en-GB" sz="1100" b="0" i="0" kern="1200"/>
            <a:t>: Used for web browsing.</a:t>
          </a:r>
          <a:endParaRPr lang="en-US" sz="1100" kern="1200"/>
        </a:p>
        <a:p>
          <a:pPr marL="57150" lvl="1" indent="-57150" algn="l" defTabSz="488950">
            <a:lnSpc>
              <a:spcPct val="90000"/>
            </a:lnSpc>
            <a:spcBef>
              <a:spcPct val="0"/>
            </a:spcBef>
            <a:spcAft>
              <a:spcPct val="15000"/>
            </a:spcAft>
            <a:buChar char="•"/>
          </a:pPr>
          <a:r>
            <a:rPr lang="en-GB" sz="1100" b="1" i="0" kern="1200"/>
            <a:t>FTP (File Transfer Protocol)</a:t>
          </a:r>
          <a:r>
            <a:rPr lang="en-GB" sz="1100" b="0" i="0" kern="1200"/>
            <a:t>: Transfers files between a client and server on a network.</a:t>
          </a:r>
          <a:endParaRPr lang="en-US" sz="1100" kern="1200"/>
        </a:p>
        <a:p>
          <a:pPr marL="57150" lvl="1" indent="-57150" algn="l" defTabSz="488950">
            <a:lnSpc>
              <a:spcPct val="90000"/>
            </a:lnSpc>
            <a:spcBef>
              <a:spcPct val="0"/>
            </a:spcBef>
            <a:spcAft>
              <a:spcPct val="15000"/>
            </a:spcAft>
            <a:buChar char="•"/>
          </a:pPr>
          <a:r>
            <a:rPr lang="en-GB" sz="1100" b="1" i="0" kern="1200"/>
            <a:t>SMTP (Simple Mail Transfer Protocol)</a:t>
          </a:r>
          <a:r>
            <a:rPr lang="en-GB" sz="1100" b="0" i="0" kern="1200"/>
            <a:t>: Used for sending emails.</a:t>
          </a:r>
          <a:endParaRPr lang="en-US" sz="1100" kern="1200"/>
        </a:p>
        <a:p>
          <a:pPr marL="57150" lvl="1" indent="-57150" algn="l" defTabSz="488950">
            <a:lnSpc>
              <a:spcPct val="90000"/>
            </a:lnSpc>
            <a:spcBef>
              <a:spcPct val="0"/>
            </a:spcBef>
            <a:spcAft>
              <a:spcPct val="15000"/>
            </a:spcAft>
            <a:buChar char="•"/>
          </a:pPr>
          <a:r>
            <a:rPr lang="en-GB" sz="1100" b="1" i="0" kern="1200"/>
            <a:t>POP3 (Post Office Protocol version 3) and IMAP (Internet Message Access Protocol)</a:t>
          </a:r>
          <a:r>
            <a:rPr lang="en-GB" sz="1100" b="0" i="0" kern="1200"/>
            <a:t>: Used for retrieving emails.</a:t>
          </a:r>
          <a:endParaRPr lang="en-US" sz="1100" kern="1200"/>
        </a:p>
        <a:p>
          <a:pPr marL="57150" lvl="1" indent="-57150" algn="l" defTabSz="488950">
            <a:lnSpc>
              <a:spcPct val="90000"/>
            </a:lnSpc>
            <a:spcBef>
              <a:spcPct val="0"/>
            </a:spcBef>
            <a:spcAft>
              <a:spcPct val="15000"/>
            </a:spcAft>
            <a:buChar char="•"/>
          </a:pPr>
          <a:r>
            <a:rPr lang="en-GB" sz="1100" b="1" i="0" kern="1200"/>
            <a:t>DNS (Domain Name System)</a:t>
          </a:r>
          <a:r>
            <a:rPr lang="en-GB" sz="1100" b="0" i="0" kern="1200"/>
            <a:t>: Translates domain names to IP addresses.</a:t>
          </a:r>
          <a:endParaRPr lang="en-US" sz="1100" kern="1200"/>
        </a:p>
      </dsp:txBody>
      <dsp:txXfrm>
        <a:off x="10031120" y="826565"/>
        <a:ext cx="1465815" cy="42348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C190C-D6B5-0D42-BC06-5BCCDD7D3153}">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EC642B-7908-1442-9638-9A22F519B2C6}">
      <dsp:nvSpPr>
        <dsp:cNvPr id="0" name=""/>
        <dsp:cNvSpPr/>
      </dsp:nvSpPr>
      <dsp:spPr>
        <a:xfrm>
          <a:off x="0" y="2703"/>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0" i="0" kern="1200"/>
            <a:t>TCP, or Transmission Control Protocol, is one of the main protocols of the Internet Protocol Suite, which is used to provide reliable, ordered, and error-checked delivery of a stream of data between applications running on hosts communicating via an IP network. It is a cornerstone of modern Internet communication and ensures that data is delivered correctly from one network destination to another. Here are some key aspects of TCP:</a:t>
          </a:r>
          <a:endParaRPr lang="en-US" sz="900" kern="1200"/>
        </a:p>
      </dsp:txBody>
      <dsp:txXfrm>
        <a:off x="0" y="2703"/>
        <a:ext cx="6900512" cy="502794"/>
      </dsp:txXfrm>
    </dsp:sp>
    <dsp:sp modelId="{A5BFBE89-BAC1-9B49-BBAD-FEB196F2E8C4}">
      <dsp:nvSpPr>
        <dsp:cNvPr id="0" name=""/>
        <dsp:cNvSpPr/>
      </dsp:nvSpPr>
      <dsp:spPr>
        <a:xfrm>
          <a:off x="0" y="50549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D2593F-0AB9-1641-B1A8-562D7CBED5A8}">
      <dsp:nvSpPr>
        <dsp:cNvPr id="0" name=""/>
        <dsp:cNvSpPr/>
      </dsp:nvSpPr>
      <dsp:spPr>
        <a:xfrm>
          <a:off x="0" y="505497"/>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Connection-Oriented Protocol</a:t>
          </a:r>
          <a:r>
            <a:rPr lang="en-GB" sz="900" b="0" i="0" kern="1200" dirty="0"/>
            <a:t>: TCP is a connection-oriented protocol, meaning it requires a connection to be established between the sending and receiving parties before data transfer begins. This is done through a process known as the TCP three-way handshake.</a:t>
          </a:r>
          <a:endParaRPr lang="en-US" sz="900" kern="1200" dirty="0"/>
        </a:p>
      </dsp:txBody>
      <dsp:txXfrm>
        <a:off x="0" y="505497"/>
        <a:ext cx="6900512" cy="502794"/>
      </dsp:txXfrm>
    </dsp:sp>
    <dsp:sp modelId="{5BAF9162-CC30-2A42-8566-46992B0241FE}">
      <dsp:nvSpPr>
        <dsp:cNvPr id="0" name=""/>
        <dsp:cNvSpPr/>
      </dsp:nvSpPr>
      <dsp:spPr>
        <a:xfrm>
          <a:off x="0" y="10082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0798F-A7F9-E642-9ADE-358E853E3339}">
      <dsp:nvSpPr>
        <dsp:cNvPr id="0" name=""/>
        <dsp:cNvSpPr/>
      </dsp:nvSpPr>
      <dsp:spPr>
        <a:xfrm>
          <a:off x="0" y="1008291"/>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Reliability</a:t>
          </a:r>
          <a:r>
            <a:rPr lang="en-GB" sz="900" b="0" i="0" kern="1200" dirty="0"/>
            <a:t>: TCP provides reliable data transfer, ensuring that data packets are delivered in order and without errors. If any packet is lost during transmission, TCP is responsible for retransmitting that packet.</a:t>
          </a:r>
          <a:endParaRPr lang="en-US" sz="900" kern="1200" dirty="0"/>
        </a:p>
      </dsp:txBody>
      <dsp:txXfrm>
        <a:off x="0" y="1008291"/>
        <a:ext cx="6900512" cy="502794"/>
      </dsp:txXfrm>
    </dsp:sp>
    <dsp:sp modelId="{E5CCD2FB-7824-E84C-A113-298E005F280C}">
      <dsp:nvSpPr>
        <dsp:cNvPr id="0" name=""/>
        <dsp:cNvSpPr/>
      </dsp:nvSpPr>
      <dsp:spPr>
        <a:xfrm>
          <a:off x="0" y="151108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CA7A85-6163-B940-96D1-05138D90C7A6}">
      <dsp:nvSpPr>
        <dsp:cNvPr id="0" name=""/>
        <dsp:cNvSpPr/>
      </dsp:nvSpPr>
      <dsp:spPr>
        <a:xfrm>
          <a:off x="0" y="1511085"/>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Flow Control</a:t>
          </a:r>
          <a:r>
            <a:rPr lang="en-GB" sz="900" b="0" i="0" kern="1200" dirty="0"/>
            <a:t>: TCP uses flow control mechanisms to prevent a sender from overwhelming a receiver with data. It ensures that the rate of data transmission is manageable for both parties involved in the communication.</a:t>
          </a:r>
          <a:endParaRPr lang="en-US" sz="900" kern="1200" dirty="0"/>
        </a:p>
      </dsp:txBody>
      <dsp:txXfrm>
        <a:off x="0" y="1511085"/>
        <a:ext cx="6900512" cy="502794"/>
      </dsp:txXfrm>
    </dsp:sp>
    <dsp:sp modelId="{9401444C-038B-FE45-9F68-FBA7232BD875}">
      <dsp:nvSpPr>
        <dsp:cNvPr id="0" name=""/>
        <dsp:cNvSpPr/>
      </dsp:nvSpPr>
      <dsp:spPr>
        <a:xfrm>
          <a:off x="0" y="201387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FDA79-5D10-3D42-A3BF-42EE38985962}">
      <dsp:nvSpPr>
        <dsp:cNvPr id="0" name=""/>
        <dsp:cNvSpPr/>
      </dsp:nvSpPr>
      <dsp:spPr>
        <a:xfrm>
          <a:off x="0" y="2013879"/>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Congestion Control</a:t>
          </a:r>
          <a:r>
            <a:rPr lang="en-GB" sz="900" b="0" i="0" kern="1200" dirty="0"/>
            <a:t>: TCP implements congestion control algorithms to prevent network congestion. It dynamically adjusts the volume of data being sent based on the current state of the network.</a:t>
          </a:r>
          <a:endParaRPr lang="en-US" sz="900" kern="1200" dirty="0"/>
        </a:p>
      </dsp:txBody>
      <dsp:txXfrm>
        <a:off x="0" y="2013879"/>
        <a:ext cx="6900512" cy="502794"/>
      </dsp:txXfrm>
    </dsp:sp>
    <dsp:sp modelId="{A5C1B3CF-FC8B-A444-9CA8-6F45B191BBA7}">
      <dsp:nvSpPr>
        <dsp:cNvPr id="0" name=""/>
        <dsp:cNvSpPr/>
      </dsp:nvSpPr>
      <dsp:spPr>
        <a:xfrm>
          <a:off x="0" y="251667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7EB1FC-9C17-1044-8E00-6CC6F787ABE6}">
      <dsp:nvSpPr>
        <dsp:cNvPr id="0" name=""/>
        <dsp:cNvSpPr/>
      </dsp:nvSpPr>
      <dsp:spPr>
        <a:xfrm>
          <a:off x="0" y="2516673"/>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Segmentation and Reassembly</a:t>
          </a:r>
          <a:r>
            <a:rPr lang="en-GB" sz="900" b="0" i="0" kern="1200" dirty="0"/>
            <a:t>: TCP divides large data files into smaller segments for transmission. At the receiving end, these segments are reassembled to construct the original data.</a:t>
          </a:r>
          <a:endParaRPr lang="en-US" sz="900" kern="1200" dirty="0"/>
        </a:p>
      </dsp:txBody>
      <dsp:txXfrm>
        <a:off x="0" y="2516673"/>
        <a:ext cx="6900512" cy="502794"/>
      </dsp:txXfrm>
    </dsp:sp>
    <dsp:sp modelId="{370C29B3-F080-7A49-ADE1-4D517FDE7054}">
      <dsp:nvSpPr>
        <dsp:cNvPr id="0" name=""/>
        <dsp:cNvSpPr/>
      </dsp:nvSpPr>
      <dsp:spPr>
        <a:xfrm>
          <a:off x="0" y="301946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3ED6E-8395-E44A-9384-88A5C1B19502}">
      <dsp:nvSpPr>
        <dsp:cNvPr id="0" name=""/>
        <dsp:cNvSpPr/>
      </dsp:nvSpPr>
      <dsp:spPr>
        <a:xfrm>
          <a:off x="0" y="3019467"/>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Error Detection</a:t>
          </a:r>
          <a:r>
            <a:rPr lang="en-GB" sz="900" b="0" i="0" kern="1200" dirty="0"/>
            <a:t>: Through the use of checksums, TCP is able to detect errors in data transmission. If an error is detected in a segment, that segment is retransmitted.</a:t>
          </a:r>
          <a:endParaRPr lang="en-US" sz="900" kern="1200" dirty="0"/>
        </a:p>
      </dsp:txBody>
      <dsp:txXfrm>
        <a:off x="0" y="3019467"/>
        <a:ext cx="6900512" cy="502794"/>
      </dsp:txXfrm>
    </dsp:sp>
    <dsp:sp modelId="{A160E1DD-C727-B540-A76E-7D8115C3BBF2}">
      <dsp:nvSpPr>
        <dsp:cNvPr id="0" name=""/>
        <dsp:cNvSpPr/>
      </dsp:nvSpPr>
      <dsp:spPr>
        <a:xfrm>
          <a:off x="0" y="352226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E3311-86A3-4643-9D9B-E7CA27BDF61F}">
      <dsp:nvSpPr>
        <dsp:cNvPr id="0" name=""/>
        <dsp:cNvSpPr/>
      </dsp:nvSpPr>
      <dsp:spPr>
        <a:xfrm>
          <a:off x="0" y="3522261"/>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Three-Way Handshake</a:t>
          </a:r>
          <a:r>
            <a:rPr lang="en-GB" sz="900" b="0" i="0" kern="1200" dirty="0"/>
            <a:t>: The process of establishing a TCP connection involves a three-step process known as the three-way handshake. This involves the exchange of SYN (synchronize) and ACK (acknowledgment) packets.</a:t>
          </a:r>
          <a:endParaRPr lang="en-US" sz="900" kern="1200" dirty="0"/>
        </a:p>
      </dsp:txBody>
      <dsp:txXfrm>
        <a:off x="0" y="3522261"/>
        <a:ext cx="6900512" cy="502794"/>
      </dsp:txXfrm>
    </dsp:sp>
    <dsp:sp modelId="{AB684BE4-77A8-8A4A-8550-E97138B16770}">
      <dsp:nvSpPr>
        <dsp:cNvPr id="0" name=""/>
        <dsp:cNvSpPr/>
      </dsp:nvSpPr>
      <dsp:spPr>
        <a:xfrm>
          <a:off x="0" y="402505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E75D5B-B6DD-DE4A-937E-FED11B9D4CB0}">
      <dsp:nvSpPr>
        <dsp:cNvPr id="0" name=""/>
        <dsp:cNvSpPr/>
      </dsp:nvSpPr>
      <dsp:spPr>
        <a:xfrm>
          <a:off x="0" y="4025055"/>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Port Numbers</a:t>
          </a:r>
          <a:r>
            <a:rPr lang="en-GB" sz="900" b="0" i="0" kern="1200" dirty="0"/>
            <a:t>: TCP uses port numbers to identify sending and receiving application endpoints (or services) on a host, which enables multiple networked applications to coexist on the same server.</a:t>
          </a:r>
          <a:endParaRPr lang="en-US" sz="900" kern="1200" dirty="0"/>
        </a:p>
      </dsp:txBody>
      <dsp:txXfrm>
        <a:off x="0" y="4025055"/>
        <a:ext cx="6900512" cy="502794"/>
      </dsp:txXfrm>
    </dsp:sp>
    <dsp:sp modelId="{5EA51FCB-65D6-6F4F-9063-5953DBDFA390}">
      <dsp:nvSpPr>
        <dsp:cNvPr id="0" name=""/>
        <dsp:cNvSpPr/>
      </dsp:nvSpPr>
      <dsp:spPr>
        <a:xfrm>
          <a:off x="0" y="452784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C3932F-FFC2-E444-8592-05D46D1DFAD4}">
      <dsp:nvSpPr>
        <dsp:cNvPr id="0" name=""/>
        <dsp:cNvSpPr/>
      </dsp:nvSpPr>
      <dsp:spPr>
        <a:xfrm>
          <a:off x="0" y="4527849"/>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Full Duplex Communication</a:t>
          </a:r>
          <a:r>
            <a:rPr lang="en-GB" sz="900" b="0" i="0" kern="1200" dirty="0"/>
            <a:t>: TCP supports full duplex communication, meaning that data can be transmitted in both directions (send and receive) simultaneously during a session.</a:t>
          </a:r>
          <a:endParaRPr lang="en-US" sz="900" kern="1200" dirty="0"/>
        </a:p>
      </dsp:txBody>
      <dsp:txXfrm>
        <a:off x="0" y="4527849"/>
        <a:ext cx="6900512" cy="502794"/>
      </dsp:txXfrm>
    </dsp:sp>
    <dsp:sp modelId="{AF36B445-FEBA-4442-BE10-706551436DE0}">
      <dsp:nvSpPr>
        <dsp:cNvPr id="0" name=""/>
        <dsp:cNvSpPr/>
      </dsp:nvSpPr>
      <dsp:spPr>
        <a:xfrm>
          <a:off x="0" y="503064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1B8A0B-9E55-AE44-88F8-55E12A4F0298}">
      <dsp:nvSpPr>
        <dsp:cNvPr id="0" name=""/>
        <dsp:cNvSpPr/>
      </dsp:nvSpPr>
      <dsp:spPr>
        <a:xfrm>
          <a:off x="0" y="5030643"/>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Session Management</a:t>
          </a:r>
          <a:r>
            <a:rPr lang="en-GB" sz="900" b="0" i="0" kern="1200" dirty="0"/>
            <a:t>: TCP manages sessions between clients and servers, ensuring that a session remains open until the client or server decides to close it, allowing for continuous and bidirectional flow of data.</a:t>
          </a:r>
          <a:endParaRPr lang="en-US" sz="900" kern="1200" dirty="0"/>
        </a:p>
      </dsp:txBody>
      <dsp:txXfrm>
        <a:off x="0" y="5030643"/>
        <a:ext cx="6900512" cy="50279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A5EB1-1D37-4C48-A6C2-7A8DAEEDFF8A}" type="datetimeFigureOut">
              <a:rPr lang="en-CH" smtClean="0"/>
              <a:t>09.01.2024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4E7B9-AAA3-5D48-83A4-9C8AAF3F8322}" type="slidenum">
              <a:rPr lang="en-CH" smtClean="0"/>
              <a:t>‹#›</a:t>
            </a:fld>
            <a:endParaRPr lang="en-CH"/>
          </a:p>
        </p:txBody>
      </p:sp>
    </p:spTree>
    <p:extLst>
      <p:ext uri="{BB962C8B-B14F-4D97-AF65-F5344CB8AC3E}">
        <p14:creationId xmlns:p14="http://schemas.microsoft.com/office/powerpoint/2010/main" val="1945073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f373bdc3b_0_1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5f373bdc3b_0_1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f373bdc3b_0_2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f373bdc3b_0_2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f373bdc3b_0_2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f373bdc3b_0_2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DE4E7B9-AAA3-5D48-83A4-9C8AAF3F8322}" type="slidenum">
              <a:rPr lang="en-CH" smtClean="0"/>
              <a:t>30</a:t>
            </a:fld>
            <a:endParaRPr lang="en-CH"/>
          </a:p>
        </p:txBody>
      </p:sp>
    </p:spTree>
    <p:extLst>
      <p:ext uri="{BB962C8B-B14F-4D97-AF65-F5344CB8AC3E}">
        <p14:creationId xmlns:p14="http://schemas.microsoft.com/office/powerpoint/2010/main" val="392311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5f373bdc3b_0_2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5f373bdc3b_0_2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f373bdc3b_0_1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f373bdc3b_0_1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f373bdc3b_0_2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f373bdc3b_0_2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373bdc3b_0_2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f373bdc3b_0_2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f373bdc3b_0_2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f373bdc3b_0_2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f373bdc3b_0_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f373bdc3b_0_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f373bdc3b_0_2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f373bdc3b_0_2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5f373bdc3b_0_2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5f373bdc3b_0_2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5f373bdc3b_0_2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25f373bdc3b_0_2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F26F-BA04-5C55-92CE-8BE26CC4E81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396986F3-DD19-435E-7489-458E25187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CE0AAC61-5995-F480-A69D-394D02AC4C7F}"/>
              </a:ext>
            </a:extLst>
          </p:cNvPr>
          <p:cNvSpPr>
            <a:spLocks noGrp="1"/>
          </p:cNvSpPr>
          <p:nvPr>
            <p:ph type="dt" sz="half" idx="10"/>
          </p:nvPr>
        </p:nvSpPr>
        <p:spPr/>
        <p:txBody>
          <a:bodyPr/>
          <a:lstStyle/>
          <a:p>
            <a:fld id="{2813EA8F-ED01-734B-B2E3-FEA7485CC9E6}" type="datetimeFigureOut">
              <a:rPr lang="en-CH" smtClean="0"/>
              <a:t>09.01.2024</a:t>
            </a:fld>
            <a:endParaRPr lang="en-CH"/>
          </a:p>
        </p:txBody>
      </p:sp>
      <p:sp>
        <p:nvSpPr>
          <p:cNvPr id="5" name="Footer Placeholder 4">
            <a:extLst>
              <a:ext uri="{FF2B5EF4-FFF2-40B4-BE49-F238E27FC236}">
                <a16:creationId xmlns:a16="http://schemas.microsoft.com/office/drawing/2014/main" id="{A0C40F63-DD49-54D1-FB37-F543FD45AED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4C1529C-1392-43D4-3A93-36D02E869F11}"/>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131934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5240-D861-D303-601B-9DC8AE279F9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DA20569-BD63-BFFA-B696-33C4962B36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B30364E-0F52-850F-E8BE-0AACA81E4721}"/>
              </a:ext>
            </a:extLst>
          </p:cNvPr>
          <p:cNvSpPr>
            <a:spLocks noGrp="1"/>
          </p:cNvSpPr>
          <p:nvPr>
            <p:ph type="dt" sz="half" idx="10"/>
          </p:nvPr>
        </p:nvSpPr>
        <p:spPr/>
        <p:txBody>
          <a:bodyPr/>
          <a:lstStyle/>
          <a:p>
            <a:fld id="{2813EA8F-ED01-734B-B2E3-FEA7485CC9E6}" type="datetimeFigureOut">
              <a:rPr lang="en-CH" smtClean="0"/>
              <a:t>09.01.2024</a:t>
            </a:fld>
            <a:endParaRPr lang="en-CH"/>
          </a:p>
        </p:txBody>
      </p:sp>
      <p:sp>
        <p:nvSpPr>
          <p:cNvPr id="5" name="Footer Placeholder 4">
            <a:extLst>
              <a:ext uri="{FF2B5EF4-FFF2-40B4-BE49-F238E27FC236}">
                <a16:creationId xmlns:a16="http://schemas.microsoft.com/office/drawing/2014/main" id="{B79E88A2-9B7A-65F5-E2A3-FDAA07280A7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CEC891C-D8E2-E99B-1521-49EA0FC30435}"/>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45042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CA8585-7D48-C882-49B2-89E4E21F005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5EADDC9-67D5-2139-C943-36C3238CEBB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11AB7EA-5439-A5F2-6C84-CDD094A0E29E}"/>
              </a:ext>
            </a:extLst>
          </p:cNvPr>
          <p:cNvSpPr>
            <a:spLocks noGrp="1"/>
          </p:cNvSpPr>
          <p:nvPr>
            <p:ph type="dt" sz="half" idx="10"/>
          </p:nvPr>
        </p:nvSpPr>
        <p:spPr/>
        <p:txBody>
          <a:bodyPr/>
          <a:lstStyle/>
          <a:p>
            <a:fld id="{2813EA8F-ED01-734B-B2E3-FEA7485CC9E6}" type="datetimeFigureOut">
              <a:rPr lang="en-CH" smtClean="0"/>
              <a:t>09.01.2024</a:t>
            </a:fld>
            <a:endParaRPr lang="en-CH"/>
          </a:p>
        </p:txBody>
      </p:sp>
      <p:sp>
        <p:nvSpPr>
          <p:cNvPr id="5" name="Footer Placeholder 4">
            <a:extLst>
              <a:ext uri="{FF2B5EF4-FFF2-40B4-BE49-F238E27FC236}">
                <a16:creationId xmlns:a16="http://schemas.microsoft.com/office/drawing/2014/main" id="{AFF16D2A-5FA4-3CDB-04C0-58B30E3D8FC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445E845-8D8C-2C85-DA17-A0C28FC01565}"/>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1368371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67" name="Google Shape;67;p16"/>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1012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3E72-21F7-CBBA-32EC-B7FD6FC9EA2B}"/>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2FC244DD-CF5E-6DB7-7EBF-2AC08BB1D5F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3C182A1-5E1E-BF4D-5A3E-5A56084AC94F}"/>
              </a:ext>
            </a:extLst>
          </p:cNvPr>
          <p:cNvSpPr>
            <a:spLocks noGrp="1"/>
          </p:cNvSpPr>
          <p:nvPr>
            <p:ph type="dt" sz="half" idx="10"/>
          </p:nvPr>
        </p:nvSpPr>
        <p:spPr/>
        <p:txBody>
          <a:bodyPr/>
          <a:lstStyle/>
          <a:p>
            <a:fld id="{2813EA8F-ED01-734B-B2E3-FEA7485CC9E6}" type="datetimeFigureOut">
              <a:rPr lang="en-CH" smtClean="0"/>
              <a:t>09.01.2024</a:t>
            </a:fld>
            <a:endParaRPr lang="en-CH"/>
          </a:p>
        </p:txBody>
      </p:sp>
      <p:sp>
        <p:nvSpPr>
          <p:cNvPr id="5" name="Footer Placeholder 4">
            <a:extLst>
              <a:ext uri="{FF2B5EF4-FFF2-40B4-BE49-F238E27FC236}">
                <a16:creationId xmlns:a16="http://schemas.microsoft.com/office/drawing/2014/main" id="{8EEA5209-DE5B-C07B-C716-F8FD94F3EA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D53C1E3-78E2-9B7B-BBDD-6261DE89B0A2}"/>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413219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2987-F16A-88ED-386F-F566D97F68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1D5D341-01A9-70CB-F0F1-E903BCF21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7169A8-98E3-1A1F-975D-35AFFE67CA06}"/>
              </a:ext>
            </a:extLst>
          </p:cNvPr>
          <p:cNvSpPr>
            <a:spLocks noGrp="1"/>
          </p:cNvSpPr>
          <p:nvPr>
            <p:ph type="dt" sz="half" idx="10"/>
          </p:nvPr>
        </p:nvSpPr>
        <p:spPr/>
        <p:txBody>
          <a:bodyPr/>
          <a:lstStyle/>
          <a:p>
            <a:fld id="{2813EA8F-ED01-734B-B2E3-FEA7485CC9E6}" type="datetimeFigureOut">
              <a:rPr lang="en-CH" smtClean="0"/>
              <a:t>09.01.2024</a:t>
            </a:fld>
            <a:endParaRPr lang="en-CH"/>
          </a:p>
        </p:txBody>
      </p:sp>
      <p:sp>
        <p:nvSpPr>
          <p:cNvPr id="5" name="Footer Placeholder 4">
            <a:extLst>
              <a:ext uri="{FF2B5EF4-FFF2-40B4-BE49-F238E27FC236}">
                <a16:creationId xmlns:a16="http://schemas.microsoft.com/office/drawing/2014/main" id="{4A8F370D-84B2-13D9-73DA-4AF8C1087D7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24BC0DC-81ED-DCD7-603F-E8AE4C86CC01}"/>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1145205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86E8-EB14-AD45-AB16-D85CEA98926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BC436E6-045A-F98A-AF2A-CA9E4D3B0CE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E1B428F-AD60-96F6-C3EA-C84B074821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12BC1D39-6524-232D-5B68-8965121438FB}"/>
              </a:ext>
            </a:extLst>
          </p:cNvPr>
          <p:cNvSpPr>
            <a:spLocks noGrp="1"/>
          </p:cNvSpPr>
          <p:nvPr>
            <p:ph type="dt" sz="half" idx="10"/>
          </p:nvPr>
        </p:nvSpPr>
        <p:spPr/>
        <p:txBody>
          <a:bodyPr/>
          <a:lstStyle/>
          <a:p>
            <a:fld id="{2813EA8F-ED01-734B-B2E3-FEA7485CC9E6}" type="datetimeFigureOut">
              <a:rPr lang="en-CH" smtClean="0"/>
              <a:t>09.01.2024</a:t>
            </a:fld>
            <a:endParaRPr lang="en-CH"/>
          </a:p>
        </p:txBody>
      </p:sp>
      <p:sp>
        <p:nvSpPr>
          <p:cNvPr id="6" name="Footer Placeholder 5">
            <a:extLst>
              <a:ext uri="{FF2B5EF4-FFF2-40B4-BE49-F238E27FC236}">
                <a16:creationId xmlns:a16="http://schemas.microsoft.com/office/drawing/2014/main" id="{FC849AA3-4B2F-CC73-D42B-0EB80393309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822CE85-B280-93BB-37CD-EE212D32CF1D}"/>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74323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1309-4FFA-EC72-0D1D-82CCCBE7E69D}"/>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D9B650D-5740-4215-7F61-AB2F4D788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8F0E42D-39D2-73F8-1DF4-E07FBF8575C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9A1258A1-89E9-7AAD-A5DA-3A4257B273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63679D-32D9-4296-0F5F-33AF6FB3553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BE41F1CE-7730-7217-19D7-78AE2D92918B}"/>
              </a:ext>
            </a:extLst>
          </p:cNvPr>
          <p:cNvSpPr>
            <a:spLocks noGrp="1"/>
          </p:cNvSpPr>
          <p:nvPr>
            <p:ph type="dt" sz="half" idx="10"/>
          </p:nvPr>
        </p:nvSpPr>
        <p:spPr/>
        <p:txBody>
          <a:bodyPr/>
          <a:lstStyle/>
          <a:p>
            <a:fld id="{2813EA8F-ED01-734B-B2E3-FEA7485CC9E6}" type="datetimeFigureOut">
              <a:rPr lang="en-CH" smtClean="0"/>
              <a:t>09.01.2024</a:t>
            </a:fld>
            <a:endParaRPr lang="en-CH"/>
          </a:p>
        </p:txBody>
      </p:sp>
      <p:sp>
        <p:nvSpPr>
          <p:cNvPr id="8" name="Footer Placeholder 7">
            <a:extLst>
              <a:ext uri="{FF2B5EF4-FFF2-40B4-BE49-F238E27FC236}">
                <a16:creationId xmlns:a16="http://schemas.microsoft.com/office/drawing/2014/main" id="{DAA3C3E1-D018-9228-1AA6-FA9A555E9FA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7E329BD8-C4E8-3CDB-E868-52D3218FE9C1}"/>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51082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4644-AB15-312E-0F33-3A044870A60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5A38DE48-BE80-3686-CBB3-F1001C2BBFD2}"/>
              </a:ext>
            </a:extLst>
          </p:cNvPr>
          <p:cNvSpPr>
            <a:spLocks noGrp="1"/>
          </p:cNvSpPr>
          <p:nvPr>
            <p:ph type="dt" sz="half" idx="10"/>
          </p:nvPr>
        </p:nvSpPr>
        <p:spPr/>
        <p:txBody>
          <a:bodyPr/>
          <a:lstStyle/>
          <a:p>
            <a:fld id="{2813EA8F-ED01-734B-B2E3-FEA7485CC9E6}" type="datetimeFigureOut">
              <a:rPr lang="en-CH" smtClean="0"/>
              <a:t>09.01.2024</a:t>
            </a:fld>
            <a:endParaRPr lang="en-CH"/>
          </a:p>
        </p:txBody>
      </p:sp>
      <p:sp>
        <p:nvSpPr>
          <p:cNvPr id="4" name="Footer Placeholder 3">
            <a:extLst>
              <a:ext uri="{FF2B5EF4-FFF2-40B4-BE49-F238E27FC236}">
                <a16:creationId xmlns:a16="http://schemas.microsoft.com/office/drawing/2014/main" id="{F001FE60-B771-AEF1-7B6D-95D3A1021955}"/>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52886EE9-7777-9F4E-1487-5BA945608C0E}"/>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410510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C5AC1-7579-CECE-13B0-22EA858B4A82}"/>
              </a:ext>
            </a:extLst>
          </p:cNvPr>
          <p:cNvSpPr>
            <a:spLocks noGrp="1"/>
          </p:cNvSpPr>
          <p:nvPr>
            <p:ph type="dt" sz="half" idx="10"/>
          </p:nvPr>
        </p:nvSpPr>
        <p:spPr/>
        <p:txBody>
          <a:bodyPr/>
          <a:lstStyle/>
          <a:p>
            <a:fld id="{2813EA8F-ED01-734B-B2E3-FEA7485CC9E6}" type="datetimeFigureOut">
              <a:rPr lang="en-CH" smtClean="0"/>
              <a:t>09.01.2024</a:t>
            </a:fld>
            <a:endParaRPr lang="en-CH"/>
          </a:p>
        </p:txBody>
      </p:sp>
      <p:sp>
        <p:nvSpPr>
          <p:cNvPr id="3" name="Footer Placeholder 2">
            <a:extLst>
              <a:ext uri="{FF2B5EF4-FFF2-40B4-BE49-F238E27FC236}">
                <a16:creationId xmlns:a16="http://schemas.microsoft.com/office/drawing/2014/main" id="{CB228D7F-F3BA-7886-9BE6-D271F5F6A7E4}"/>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B641D788-5CDA-11FA-3B5C-81A31BE622DD}"/>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130510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4CA8-7C4F-094E-4FE1-FA7D434B786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FDAE49B-64EC-AC8B-3C97-A192BE5E8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0B14EF33-C87B-E36E-9CCD-380E951B7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D0A4BE-A2AB-C15E-63A1-5F63D28E7537}"/>
              </a:ext>
            </a:extLst>
          </p:cNvPr>
          <p:cNvSpPr>
            <a:spLocks noGrp="1"/>
          </p:cNvSpPr>
          <p:nvPr>
            <p:ph type="dt" sz="half" idx="10"/>
          </p:nvPr>
        </p:nvSpPr>
        <p:spPr/>
        <p:txBody>
          <a:bodyPr/>
          <a:lstStyle/>
          <a:p>
            <a:fld id="{2813EA8F-ED01-734B-B2E3-FEA7485CC9E6}" type="datetimeFigureOut">
              <a:rPr lang="en-CH" smtClean="0"/>
              <a:t>09.01.2024</a:t>
            </a:fld>
            <a:endParaRPr lang="en-CH"/>
          </a:p>
        </p:txBody>
      </p:sp>
      <p:sp>
        <p:nvSpPr>
          <p:cNvPr id="6" name="Footer Placeholder 5">
            <a:extLst>
              <a:ext uri="{FF2B5EF4-FFF2-40B4-BE49-F238E27FC236}">
                <a16:creationId xmlns:a16="http://schemas.microsoft.com/office/drawing/2014/main" id="{F23ED88D-652E-0C9D-3885-24376B18A4B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CAE19B1-256B-EB91-7EE1-964ADF36E6C1}"/>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394223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6EFD-D1BA-6059-466C-1BBA159422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DC5CCFDD-3042-056A-7497-F45451F5B7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E757E0BD-A6C7-46A4-19F0-AFA6608DF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23FA5F-F316-6A17-10B5-52FF838DF0CB}"/>
              </a:ext>
            </a:extLst>
          </p:cNvPr>
          <p:cNvSpPr>
            <a:spLocks noGrp="1"/>
          </p:cNvSpPr>
          <p:nvPr>
            <p:ph type="dt" sz="half" idx="10"/>
          </p:nvPr>
        </p:nvSpPr>
        <p:spPr/>
        <p:txBody>
          <a:bodyPr/>
          <a:lstStyle/>
          <a:p>
            <a:fld id="{2813EA8F-ED01-734B-B2E3-FEA7485CC9E6}" type="datetimeFigureOut">
              <a:rPr lang="en-CH" smtClean="0"/>
              <a:t>09.01.2024</a:t>
            </a:fld>
            <a:endParaRPr lang="en-CH"/>
          </a:p>
        </p:txBody>
      </p:sp>
      <p:sp>
        <p:nvSpPr>
          <p:cNvPr id="6" name="Footer Placeholder 5">
            <a:extLst>
              <a:ext uri="{FF2B5EF4-FFF2-40B4-BE49-F238E27FC236}">
                <a16:creationId xmlns:a16="http://schemas.microsoft.com/office/drawing/2014/main" id="{B9A8C972-CA34-F8C7-3234-B4B0E851F93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E41DFF0-26F0-99E9-3A49-749D353B44FE}"/>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219087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4964F9-4A1E-E73F-CF5A-F81E877C2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BFE1BF8-B54C-7A39-A29A-27B88C47C6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4B9E3D2-2EA2-AC21-2EF7-DE9723632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3EA8F-ED01-734B-B2E3-FEA7485CC9E6}" type="datetimeFigureOut">
              <a:rPr lang="en-CH" smtClean="0"/>
              <a:t>09.01.2024</a:t>
            </a:fld>
            <a:endParaRPr lang="en-CH"/>
          </a:p>
        </p:txBody>
      </p:sp>
      <p:sp>
        <p:nvSpPr>
          <p:cNvPr id="5" name="Footer Placeholder 4">
            <a:extLst>
              <a:ext uri="{FF2B5EF4-FFF2-40B4-BE49-F238E27FC236}">
                <a16:creationId xmlns:a16="http://schemas.microsoft.com/office/drawing/2014/main" id="{56424780-BE6F-6FCF-C65D-300DBF776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9DED6094-3F2A-BE5A-DC14-C48F50287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F0C8D-7012-634C-958F-9E7CECCE3B29}" type="slidenum">
              <a:rPr lang="en-CH" smtClean="0"/>
              <a:t>‹#›</a:t>
            </a:fld>
            <a:endParaRPr lang="en-CH"/>
          </a:p>
        </p:txBody>
      </p:sp>
    </p:spTree>
    <p:extLst>
      <p:ext uri="{BB962C8B-B14F-4D97-AF65-F5344CB8AC3E}">
        <p14:creationId xmlns:p14="http://schemas.microsoft.com/office/powerpoint/2010/main" val="1928960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hyperlink" Target="https://www.rfc-editor.org/rfc/rfc9112.html" TargetMode="External"/><Relationship Id="rId2" Type="http://schemas.openxmlformats.org/officeDocument/2006/relationships/hyperlink" Target="https://www.w3.org/Protocols/HTTP/1.0/spec.html"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hyperlink" Target="https://httpwg.org/specs/rfc9113.html"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httpwg.org/specs/rfc7541.html" TargetMode="External"/><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E7CF8-9D31-6C70-D862-B390F44EEFB9}"/>
              </a:ext>
            </a:extLst>
          </p:cNvPr>
          <p:cNvSpPr>
            <a:spLocks noGrp="1"/>
          </p:cNvSpPr>
          <p:nvPr>
            <p:ph type="ctrTitle"/>
          </p:nvPr>
        </p:nvSpPr>
        <p:spPr>
          <a:xfrm>
            <a:off x="890338" y="640080"/>
            <a:ext cx="3734014" cy="3566160"/>
          </a:xfrm>
        </p:spPr>
        <p:txBody>
          <a:bodyPr anchor="b">
            <a:normAutofit/>
          </a:bodyPr>
          <a:lstStyle/>
          <a:p>
            <a:pPr algn="l"/>
            <a:r>
              <a:rPr lang="en-CH" sz="5400"/>
              <a:t>Network Protocols</a:t>
            </a:r>
          </a:p>
        </p:txBody>
      </p:sp>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ful network cables">
            <a:extLst>
              <a:ext uri="{FF2B5EF4-FFF2-40B4-BE49-F238E27FC236}">
                <a16:creationId xmlns:a16="http://schemas.microsoft.com/office/drawing/2014/main" id="{C7DA5FDF-A408-3E66-650F-65558F376E4C}"/>
              </a:ext>
            </a:extLst>
          </p:cNvPr>
          <p:cNvPicPr>
            <a:picLocks noChangeAspect="1"/>
          </p:cNvPicPr>
          <p:nvPr/>
        </p:nvPicPr>
        <p:blipFill rotWithShape="1">
          <a:blip r:embed="rId2"/>
          <a:srcRect l="9149" r="2389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201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1AEF-35F9-EF5D-4765-AE40B760638F}"/>
              </a:ext>
            </a:extLst>
          </p:cNvPr>
          <p:cNvSpPr>
            <a:spLocks noGrp="1"/>
          </p:cNvSpPr>
          <p:nvPr>
            <p:ph type="title"/>
          </p:nvPr>
        </p:nvSpPr>
        <p:spPr>
          <a:xfrm>
            <a:off x="415600" y="281953"/>
            <a:ext cx="11360800" cy="832282"/>
          </a:xfrm>
        </p:spPr>
        <p:txBody>
          <a:bodyPr/>
          <a:lstStyle/>
          <a:p>
            <a:r>
              <a:rPr lang="en-CH"/>
              <a:t>OSI Layers Protocols</a:t>
            </a:r>
            <a:endParaRPr lang="en-CH" dirty="0"/>
          </a:p>
        </p:txBody>
      </p:sp>
      <p:graphicFrame>
        <p:nvGraphicFramePr>
          <p:cNvPr id="5" name="Text Placeholder 2">
            <a:extLst>
              <a:ext uri="{FF2B5EF4-FFF2-40B4-BE49-F238E27FC236}">
                <a16:creationId xmlns:a16="http://schemas.microsoft.com/office/drawing/2014/main" id="{0A0EEF18-C7BA-DFCB-CB89-ECA4C3C72DDD}"/>
              </a:ext>
            </a:extLst>
          </p:cNvPr>
          <p:cNvGraphicFramePr/>
          <p:nvPr/>
        </p:nvGraphicFramePr>
        <p:xfrm>
          <a:off x="415600" y="1114235"/>
          <a:ext cx="11501878" cy="5571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73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3"/>
        <p:cNvGrpSpPr/>
        <p:nvPr/>
      </p:nvGrpSpPr>
      <p:grpSpPr>
        <a:xfrm>
          <a:off x="0" y="0"/>
          <a:ext cx="0" cy="0"/>
          <a:chOff x="0" y="0"/>
          <a:chExt cx="0" cy="0"/>
        </a:xfrm>
      </p:grpSpPr>
      <p:sp>
        <p:nvSpPr>
          <p:cNvPr id="2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Google Shape;204;p39"/>
          <p:cNvSpPr txBox="1">
            <a:spLocks noGrp="1"/>
          </p:cNvSpPr>
          <p:nvPr>
            <p:ph type="title"/>
          </p:nvPr>
        </p:nvSpPr>
        <p:spPr>
          <a:xfrm>
            <a:off x="1028701"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Network basics: </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OSI &amp; TCP/IP</a:t>
            </a:r>
          </a:p>
        </p:txBody>
      </p:sp>
      <p:pic>
        <p:nvPicPr>
          <p:cNvPr id="205" name="Google Shape;205;p39"/>
          <p:cNvPicPr preferRelativeResize="0"/>
          <p:nvPr/>
        </p:nvPicPr>
        <p:blipFill>
          <a:blip r:embed="rId3"/>
          <a:stretch>
            <a:fillRect/>
          </a:stretch>
        </p:blipFill>
        <p:spPr>
          <a:xfrm>
            <a:off x="4777317" y="1486860"/>
            <a:ext cx="6780700" cy="388194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9D5196B-F0AD-D829-F582-62D4C97B0C80}"/>
              </a:ext>
            </a:extLst>
          </p:cNvPr>
          <p:cNvSpPr txBox="1"/>
          <p:nvPr/>
        </p:nvSpPr>
        <p:spPr>
          <a:xfrm>
            <a:off x="4416302" y="1844673"/>
            <a:ext cx="3406775" cy="4449763"/>
          </a:xfrm>
          <a:prstGeom prst="rect">
            <a:avLst/>
          </a:prstGeom>
          <a:noFill/>
        </p:spPr>
        <p:txBody>
          <a:bodyPr wrap="square" anchor="t">
            <a:normAutofit/>
          </a:bodyPr>
          <a:lstStyle/>
          <a:p>
            <a:pPr algn="l">
              <a:lnSpc>
                <a:spcPct val="90000"/>
              </a:lnSpc>
              <a:spcBef>
                <a:spcPts val="400"/>
              </a:spcBef>
              <a:spcAft>
                <a:spcPts val="400"/>
              </a:spcAft>
            </a:pPr>
            <a:r>
              <a:rPr lang="en-GB" sz="1300" b="1" i="0" dirty="0">
                <a:effectLst/>
              </a:rPr>
              <a:t>Differences</a:t>
            </a:r>
          </a:p>
          <a:p>
            <a:pPr algn="l">
              <a:lnSpc>
                <a:spcPct val="90000"/>
              </a:lnSpc>
              <a:spcBef>
                <a:spcPts val="400"/>
              </a:spcBef>
              <a:spcAft>
                <a:spcPts val="400"/>
              </a:spcAft>
              <a:buFont typeface="Arial" panose="020B0604020202020204" pitchFamily="34" charset="0"/>
              <a:buChar char="•"/>
            </a:pPr>
            <a:r>
              <a:rPr lang="en-GB" sz="1300" b="1" i="0" dirty="0">
                <a:effectLst/>
              </a:rPr>
              <a:t>Layer of Operation</a:t>
            </a:r>
            <a:r>
              <a:rPr lang="en-GB" sz="1300" b="0" i="0" dirty="0">
                <a:effectLst/>
              </a:rPr>
              <a:t>: IP operates at the network layer, focusing on routing data across networks, while Ethernet operates at the data link and physical layers, handling data transmission within the same network.</a:t>
            </a:r>
          </a:p>
          <a:p>
            <a:pPr algn="l">
              <a:lnSpc>
                <a:spcPct val="90000"/>
              </a:lnSpc>
              <a:spcBef>
                <a:spcPts val="400"/>
              </a:spcBef>
              <a:spcAft>
                <a:spcPts val="400"/>
              </a:spcAft>
              <a:buFont typeface="Arial" panose="020B0604020202020204" pitchFamily="34" charset="0"/>
              <a:buChar char="•"/>
            </a:pPr>
            <a:r>
              <a:rPr lang="en-GB" sz="1300" b="1" i="0" dirty="0">
                <a:effectLst/>
              </a:rPr>
              <a:t>Scope of Application</a:t>
            </a:r>
            <a:r>
              <a:rPr lang="en-GB" sz="1300" b="0" i="0" dirty="0">
                <a:effectLst/>
              </a:rPr>
              <a:t>: IP is used for data routing across different networks (internet or between LANs), whereas Ethernet is used for connecting devices within the same local network.</a:t>
            </a:r>
          </a:p>
          <a:p>
            <a:pPr algn="l">
              <a:lnSpc>
                <a:spcPct val="90000"/>
              </a:lnSpc>
              <a:spcBef>
                <a:spcPts val="400"/>
              </a:spcBef>
              <a:spcAft>
                <a:spcPts val="400"/>
              </a:spcAft>
              <a:buFont typeface="Arial" panose="020B0604020202020204" pitchFamily="34" charset="0"/>
              <a:buChar char="•"/>
            </a:pPr>
            <a:r>
              <a:rPr lang="en-GB" sz="1300" b="1" i="0" dirty="0">
                <a:effectLst/>
              </a:rPr>
              <a:t>Addressing Mechanism</a:t>
            </a:r>
            <a:r>
              <a:rPr lang="en-GB" sz="1300" b="0" i="0" dirty="0">
                <a:effectLst/>
              </a:rPr>
              <a:t>: IP uses IP addresses for identifying devices, while Ethernet uses MAC addresses for the local delivery of frames.</a:t>
            </a:r>
          </a:p>
          <a:p>
            <a:pPr algn="l">
              <a:lnSpc>
                <a:spcPct val="90000"/>
              </a:lnSpc>
              <a:spcBef>
                <a:spcPts val="400"/>
              </a:spcBef>
              <a:spcAft>
                <a:spcPts val="400"/>
              </a:spcAft>
              <a:buFont typeface="Arial" panose="020B0604020202020204" pitchFamily="34" charset="0"/>
              <a:buChar char="•"/>
            </a:pPr>
            <a:r>
              <a:rPr lang="en-GB" sz="1300" b="1" i="0" dirty="0">
                <a:effectLst/>
              </a:rPr>
              <a:t>Function</a:t>
            </a:r>
            <a:r>
              <a:rPr lang="en-GB" sz="1300" b="0" i="0" dirty="0">
                <a:effectLst/>
              </a:rPr>
              <a:t>: IP is concerned with the logical routing of packets across networks. Ethernet deals with the actual physical and data link connections between devices.</a:t>
            </a:r>
          </a:p>
          <a:p>
            <a:pPr algn="l">
              <a:lnSpc>
                <a:spcPct val="90000"/>
              </a:lnSpc>
              <a:spcBef>
                <a:spcPts val="400"/>
              </a:spcBef>
              <a:spcAft>
                <a:spcPts val="400"/>
              </a:spcAft>
              <a:buFont typeface="Arial" panose="020B0604020202020204" pitchFamily="34" charset="0"/>
              <a:buChar char="•"/>
            </a:pPr>
            <a:r>
              <a:rPr lang="en-GB" sz="1300" b="1" i="0" dirty="0">
                <a:effectLst/>
              </a:rPr>
              <a:t>Protocol Suite</a:t>
            </a:r>
            <a:r>
              <a:rPr lang="en-GB" sz="1300" b="0" i="0" dirty="0">
                <a:effectLst/>
              </a:rPr>
              <a:t>: They belong to different protocol suites; IP is part of the TCP/IP suite, whereas Ethernet is a set of standards for LANs.</a:t>
            </a:r>
          </a:p>
        </p:txBody>
      </p:sp>
      <p:sp>
        <p:nvSpPr>
          <p:cNvPr id="5" name="TextBox 4">
            <a:extLst>
              <a:ext uri="{FF2B5EF4-FFF2-40B4-BE49-F238E27FC236}">
                <a16:creationId xmlns:a16="http://schemas.microsoft.com/office/drawing/2014/main" id="{DDF935E6-6B99-FD81-9F26-24AC2977A369}"/>
              </a:ext>
            </a:extLst>
          </p:cNvPr>
          <p:cNvSpPr txBox="1"/>
          <p:nvPr/>
        </p:nvSpPr>
        <p:spPr>
          <a:xfrm>
            <a:off x="8134352" y="1844674"/>
            <a:ext cx="3743325" cy="4449763"/>
          </a:xfrm>
          <a:prstGeom prst="rect">
            <a:avLst/>
          </a:prstGeom>
          <a:noFill/>
        </p:spPr>
        <p:txBody>
          <a:bodyPr wrap="square" anchor="t">
            <a:normAutofit/>
          </a:bodyPr>
          <a:lstStyle/>
          <a:p>
            <a:pPr marL="171450" indent="-171450" algn="l">
              <a:lnSpc>
                <a:spcPct val="90000"/>
              </a:lnSpc>
              <a:spcBef>
                <a:spcPts val="400"/>
              </a:spcBef>
              <a:spcAft>
                <a:spcPts val="400"/>
              </a:spcAft>
              <a:buFont typeface="Arial" panose="020B0604020202020204" pitchFamily="34" charset="0"/>
              <a:buChar char="•"/>
            </a:pPr>
            <a:r>
              <a:rPr lang="en-GB" sz="1100" b="1" i="0" dirty="0">
                <a:effectLst/>
              </a:rPr>
              <a:t>Ethernet</a:t>
            </a:r>
          </a:p>
          <a:p>
            <a:pPr marL="171450" indent="-171450" algn="l">
              <a:lnSpc>
                <a:spcPct val="90000"/>
              </a:lnSpc>
              <a:spcBef>
                <a:spcPts val="400"/>
              </a:spcBef>
              <a:spcAft>
                <a:spcPts val="400"/>
              </a:spcAft>
              <a:buFont typeface="Arial" panose="020B0604020202020204" pitchFamily="34" charset="0"/>
              <a:buChar char="•"/>
            </a:pPr>
            <a:r>
              <a:rPr lang="en-GB" sz="1100" b="1" i="0" dirty="0">
                <a:effectLst/>
              </a:rPr>
              <a:t>Layer</a:t>
            </a:r>
            <a:r>
              <a:rPr lang="en-GB" sz="1100" b="0" i="0" dirty="0">
                <a:effectLst/>
              </a:rPr>
              <a:t>: Ethernet primarily operates at the Data Link Layer (Layer 2) and partially at the Physical Layer (Layer 1) in the OSI model.</a:t>
            </a:r>
          </a:p>
          <a:p>
            <a:pPr marL="171450" indent="-171450" algn="l">
              <a:lnSpc>
                <a:spcPct val="90000"/>
              </a:lnSpc>
              <a:spcBef>
                <a:spcPts val="400"/>
              </a:spcBef>
              <a:spcAft>
                <a:spcPts val="400"/>
              </a:spcAft>
              <a:buFont typeface="Arial" panose="020B0604020202020204" pitchFamily="34" charset="0"/>
              <a:buChar char="•"/>
            </a:pPr>
            <a:r>
              <a:rPr lang="en-GB" sz="1100" b="1" i="0" dirty="0">
                <a:effectLst/>
              </a:rPr>
              <a:t>Purpose</a:t>
            </a:r>
            <a:r>
              <a:rPr lang="en-GB" sz="1100" b="0" i="0" dirty="0">
                <a:effectLst/>
              </a:rPr>
              <a:t>: Ethernet is a technology for connecting devices in a local area network (LAN). It's used to facilitate data communication over short distances, like within a building.</a:t>
            </a:r>
          </a:p>
          <a:p>
            <a:pPr marL="171450" indent="-171450" algn="l">
              <a:lnSpc>
                <a:spcPct val="90000"/>
              </a:lnSpc>
              <a:spcBef>
                <a:spcPts val="400"/>
              </a:spcBef>
              <a:spcAft>
                <a:spcPts val="400"/>
              </a:spcAft>
              <a:buFont typeface="Arial" panose="020B0604020202020204" pitchFamily="34" charset="0"/>
              <a:buChar char="•"/>
            </a:pPr>
            <a:r>
              <a:rPr lang="en-GB" sz="1100" b="1" i="0" dirty="0">
                <a:effectLst/>
              </a:rPr>
              <a:t>Functionality</a:t>
            </a:r>
            <a:r>
              <a:rPr lang="en-GB" sz="1100" b="0" i="0" dirty="0">
                <a:effectLst/>
              </a:rPr>
              <a:t>:</a:t>
            </a:r>
          </a:p>
          <a:p>
            <a:pPr marL="742950" lvl="1" indent="-285750" algn="l">
              <a:lnSpc>
                <a:spcPct val="90000"/>
              </a:lnSpc>
              <a:spcBef>
                <a:spcPts val="400"/>
              </a:spcBef>
              <a:spcAft>
                <a:spcPts val="400"/>
              </a:spcAft>
              <a:buFont typeface="Arial" panose="020B0604020202020204" pitchFamily="34" charset="0"/>
              <a:buChar char="•"/>
            </a:pPr>
            <a:r>
              <a:rPr lang="en-GB" sz="1100" b="1" i="0" dirty="0">
                <a:effectLst/>
              </a:rPr>
              <a:t>Local Area Networking</a:t>
            </a:r>
            <a:r>
              <a:rPr lang="en-GB" sz="1100" b="0" i="0" dirty="0">
                <a:effectLst/>
              </a:rPr>
              <a:t>: Ethernet connects devices like computers, printers, and routers in a LAN.</a:t>
            </a:r>
          </a:p>
          <a:p>
            <a:pPr marL="742950" lvl="1" indent="-285750" algn="l">
              <a:lnSpc>
                <a:spcPct val="90000"/>
              </a:lnSpc>
              <a:spcBef>
                <a:spcPts val="400"/>
              </a:spcBef>
              <a:spcAft>
                <a:spcPts val="400"/>
              </a:spcAft>
              <a:buFont typeface="Arial" panose="020B0604020202020204" pitchFamily="34" charset="0"/>
              <a:buChar char="•"/>
            </a:pPr>
            <a:r>
              <a:rPr lang="en-GB" sz="1100" b="1" i="0" dirty="0">
                <a:effectLst/>
              </a:rPr>
              <a:t>Frame Transmission</a:t>
            </a:r>
            <a:r>
              <a:rPr lang="en-GB" sz="1100" b="0" i="0" dirty="0">
                <a:effectLst/>
              </a:rPr>
              <a:t>: Ethernet transmits data in units called frames. Each frame contains source and destination MAC (Media Access Control) addresses, which are used for communication on the same network.</a:t>
            </a:r>
          </a:p>
          <a:p>
            <a:pPr marL="742950" lvl="1" indent="-285750" algn="l">
              <a:lnSpc>
                <a:spcPct val="90000"/>
              </a:lnSpc>
              <a:spcBef>
                <a:spcPts val="400"/>
              </a:spcBef>
              <a:spcAft>
                <a:spcPts val="400"/>
              </a:spcAft>
              <a:buFont typeface="Arial" panose="020B0604020202020204" pitchFamily="34" charset="0"/>
              <a:buChar char="•"/>
            </a:pPr>
            <a:r>
              <a:rPr lang="en-GB" sz="1100" b="1" i="0" dirty="0">
                <a:effectLst/>
              </a:rPr>
              <a:t>Physical Media</a:t>
            </a:r>
            <a:r>
              <a:rPr lang="en-GB" sz="1100" b="0" i="0" dirty="0">
                <a:effectLst/>
              </a:rPr>
              <a:t>: Ethernet defines the standards for wiring and signals for the physical layer of the network (cabling, connectors, signal transmission).</a:t>
            </a:r>
          </a:p>
          <a:p>
            <a:pPr marL="171450" indent="-171450" algn="l">
              <a:lnSpc>
                <a:spcPct val="90000"/>
              </a:lnSpc>
              <a:spcBef>
                <a:spcPts val="400"/>
              </a:spcBef>
              <a:spcAft>
                <a:spcPts val="400"/>
              </a:spcAft>
              <a:buFont typeface="Arial" panose="020B0604020202020204" pitchFamily="34" charset="0"/>
              <a:buChar char="•"/>
            </a:pPr>
            <a:r>
              <a:rPr lang="en-GB" sz="1100" b="1" i="0" dirty="0">
                <a:effectLst/>
              </a:rPr>
              <a:t>Protocols</a:t>
            </a:r>
            <a:r>
              <a:rPr lang="en-GB" sz="1100" b="0" i="0" dirty="0">
                <a:effectLst/>
              </a:rPr>
              <a:t>: Ethernet is foundational for LAN communication and is often used in conjunction with IP for internet and intranet communication.</a:t>
            </a:r>
          </a:p>
        </p:txBody>
      </p:sp>
      <p:sp>
        <p:nvSpPr>
          <p:cNvPr id="2" name="Title 1">
            <a:extLst>
              <a:ext uri="{FF2B5EF4-FFF2-40B4-BE49-F238E27FC236}">
                <a16:creationId xmlns:a16="http://schemas.microsoft.com/office/drawing/2014/main" id="{FBC38EB2-7A1C-D2A6-98C0-7716AC8D088E}"/>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spcBef>
                <a:spcPct val="0"/>
              </a:spcBef>
            </a:pPr>
            <a:r>
              <a:rPr lang="en-US" sz="5200" kern="1200">
                <a:solidFill>
                  <a:schemeClr val="tx1"/>
                </a:solidFill>
                <a:latin typeface="+mj-lt"/>
                <a:ea typeface="+mj-ea"/>
                <a:cs typeface="+mj-cs"/>
              </a:rPr>
              <a:t>IP Protocol vs Ethernet</a:t>
            </a:r>
          </a:p>
        </p:txBody>
      </p:sp>
      <p:sp>
        <p:nvSpPr>
          <p:cNvPr id="3" name="Text Placeholder 2">
            <a:extLst>
              <a:ext uri="{FF2B5EF4-FFF2-40B4-BE49-F238E27FC236}">
                <a16:creationId xmlns:a16="http://schemas.microsoft.com/office/drawing/2014/main" id="{A7850B8B-AAFE-68F7-2E90-FF33F9159A4B}"/>
              </a:ext>
            </a:extLst>
          </p:cNvPr>
          <p:cNvSpPr>
            <a:spLocks noGrp="1"/>
          </p:cNvSpPr>
          <p:nvPr>
            <p:ph type="body" idx="1"/>
          </p:nvPr>
        </p:nvSpPr>
        <p:spPr>
          <a:xfrm>
            <a:off x="692865" y="1844673"/>
            <a:ext cx="3219450" cy="4449763"/>
          </a:xfrm>
        </p:spPr>
        <p:txBody>
          <a:bodyPr wrap="square" anchor="t">
            <a:normAutofit/>
          </a:bodyPr>
          <a:lstStyle/>
          <a:p>
            <a:pPr algn="l">
              <a:spcBef>
                <a:spcPts val="400"/>
              </a:spcBef>
              <a:spcAft>
                <a:spcPts val="400"/>
              </a:spcAft>
            </a:pPr>
            <a:r>
              <a:rPr lang="en-GB" sz="1100" b="1" i="0" dirty="0">
                <a:effectLst/>
              </a:rPr>
              <a:t>IP Protocol (Internet Protocol)</a:t>
            </a:r>
          </a:p>
          <a:p>
            <a:pPr>
              <a:spcBef>
                <a:spcPts val="400"/>
              </a:spcBef>
              <a:spcAft>
                <a:spcPts val="400"/>
              </a:spcAft>
            </a:pPr>
            <a:r>
              <a:rPr lang="en-GB" sz="1100" b="1" i="0" dirty="0">
                <a:effectLst/>
              </a:rPr>
              <a:t>Layer</a:t>
            </a:r>
            <a:r>
              <a:rPr lang="en-GB" sz="1100" b="0" i="0" dirty="0">
                <a:effectLst/>
              </a:rPr>
              <a:t>: IP operates at the Network Layer (Layer 3) in the OSI model.</a:t>
            </a:r>
          </a:p>
          <a:p>
            <a:pPr>
              <a:spcBef>
                <a:spcPts val="400"/>
              </a:spcBef>
              <a:spcAft>
                <a:spcPts val="400"/>
              </a:spcAft>
            </a:pPr>
            <a:r>
              <a:rPr lang="en-GB" sz="1100" b="1" i="0" dirty="0">
                <a:effectLst/>
              </a:rPr>
              <a:t>Purpose</a:t>
            </a:r>
            <a:r>
              <a:rPr lang="en-GB" sz="1100" b="0" i="0" dirty="0">
                <a:effectLst/>
              </a:rPr>
              <a:t>: IP is designed for routing data packets across both local networks and the internet. It enables internetworking and essentially establishes the Internet.</a:t>
            </a:r>
          </a:p>
          <a:p>
            <a:pPr>
              <a:spcBef>
                <a:spcPts val="400"/>
              </a:spcBef>
              <a:spcAft>
                <a:spcPts val="400"/>
              </a:spcAft>
            </a:pPr>
            <a:r>
              <a:rPr lang="en-GB" sz="1100" b="1" i="0" dirty="0">
                <a:effectLst/>
              </a:rPr>
              <a:t>Functionality</a:t>
            </a:r>
            <a:r>
              <a:rPr lang="en-GB" sz="1100" b="0" i="0" dirty="0">
                <a:effectLst/>
              </a:rPr>
              <a:t>:</a:t>
            </a:r>
          </a:p>
          <a:p>
            <a:pPr marL="742950" lvl="1" indent="-285750">
              <a:spcBef>
                <a:spcPts val="400"/>
              </a:spcBef>
              <a:spcAft>
                <a:spcPts val="400"/>
              </a:spcAft>
            </a:pPr>
            <a:r>
              <a:rPr lang="en-GB" sz="1100" b="1" i="0" dirty="0">
                <a:effectLst/>
              </a:rPr>
              <a:t>Addressing</a:t>
            </a:r>
            <a:r>
              <a:rPr lang="en-GB" sz="1100" b="0" i="0" dirty="0">
                <a:effectLst/>
              </a:rPr>
              <a:t>: IP uses IP addresses (like IPv4 or IPv6) to identify devices on a network. These addresses are used to route data across networks.</a:t>
            </a:r>
          </a:p>
          <a:p>
            <a:pPr marL="742950" lvl="1" indent="-285750">
              <a:spcBef>
                <a:spcPts val="400"/>
              </a:spcBef>
              <a:spcAft>
                <a:spcPts val="400"/>
              </a:spcAft>
            </a:pPr>
            <a:r>
              <a:rPr lang="en-GB" sz="1100" b="1" i="0" dirty="0">
                <a:effectLst/>
              </a:rPr>
              <a:t>Path Selection</a:t>
            </a:r>
            <a:r>
              <a:rPr lang="en-GB" sz="1100" b="0" i="0" dirty="0">
                <a:effectLst/>
              </a:rPr>
              <a:t>: IP is responsible for choosing the path over which data will travel from its source to its destination across multiple networks.</a:t>
            </a:r>
          </a:p>
          <a:p>
            <a:pPr marL="742950" lvl="1" indent="-285750">
              <a:spcBef>
                <a:spcPts val="400"/>
              </a:spcBef>
              <a:spcAft>
                <a:spcPts val="400"/>
              </a:spcAft>
            </a:pPr>
            <a:r>
              <a:rPr lang="en-GB" sz="1100" b="1" i="0" dirty="0">
                <a:effectLst/>
              </a:rPr>
              <a:t>Data Packet Routing</a:t>
            </a:r>
            <a:r>
              <a:rPr lang="en-GB" sz="1100" b="0" i="0" dirty="0">
                <a:effectLst/>
              </a:rPr>
              <a:t>: IP routes data packets based on the destination IP address contained in the packet header.</a:t>
            </a:r>
          </a:p>
          <a:p>
            <a:pPr>
              <a:spcBef>
                <a:spcPts val="400"/>
              </a:spcBef>
              <a:spcAft>
                <a:spcPts val="400"/>
              </a:spcAft>
            </a:pPr>
            <a:r>
              <a:rPr lang="en-GB" sz="1100" b="1" i="0" dirty="0">
                <a:effectLst/>
              </a:rPr>
              <a:t>Protocols</a:t>
            </a:r>
            <a:r>
              <a:rPr lang="en-GB" sz="1100" b="0" i="0" dirty="0">
                <a:effectLst/>
              </a:rPr>
              <a:t>: IP is a key part of the TCP/IP protocol suite and works closely with higher-level protocols like TCP and UDP.</a:t>
            </a:r>
          </a:p>
          <a:p>
            <a:pPr>
              <a:spcBef>
                <a:spcPts val="400"/>
              </a:spcBef>
              <a:spcAft>
                <a:spcPts val="400"/>
              </a:spcAft>
            </a:pPr>
            <a:endParaRPr lang="en-CH" sz="1100" dirty="0"/>
          </a:p>
        </p:txBody>
      </p:sp>
    </p:spTree>
    <p:extLst>
      <p:ext uri="{BB962C8B-B14F-4D97-AF65-F5344CB8AC3E}">
        <p14:creationId xmlns:p14="http://schemas.microsoft.com/office/powerpoint/2010/main" val="329675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95"/>
          <p:cNvSpPr txBox="1">
            <a:spLocks noGrp="1"/>
          </p:cNvSpPr>
          <p:nvPr>
            <p:ph type="title"/>
          </p:nvPr>
        </p:nvSpPr>
        <p:spPr>
          <a:xfrm>
            <a:off x="630936" y="639520"/>
            <a:ext cx="3429000" cy="1719072"/>
          </a:xfrm>
          <a:prstGeom prst="rect">
            <a:avLst/>
          </a:prstGeom>
        </p:spPr>
        <p:txBody>
          <a:bodyPr spcFirstLastPara="1" vert="horz" lIns="121920" tIns="60960" rIns="121920" bIns="60960" rtlCol="0" anchor="b" anchorCtr="0">
            <a:normAutofit/>
          </a:bodyPr>
          <a:lstStyle/>
          <a:p>
            <a:pPr defTabSz="1219170"/>
            <a:r>
              <a:rPr lang="en-US" sz="4667"/>
              <a:t>What is MAC Address?	</a:t>
            </a:r>
          </a:p>
        </p:txBody>
      </p:sp>
      <p:sp>
        <p:nvSpPr>
          <p:cNvPr id="584" name="Google Shape;584;p95"/>
          <p:cNvSpPr txBox="1">
            <a:spLocks noGrp="1"/>
          </p:cNvSpPr>
          <p:nvPr>
            <p:ph sz="half" idx="1"/>
          </p:nvPr>
        </p:nvSpPr>
        <p:spPr>
          <a:xfrm>
            <a:off x="630936" y="2807208"/>
            <a:ext cx="3429000" cy="3410712"/>
          </a:xfrm>
          <a:prstGeom prst="rect">
            <a:avLst/>
          </a:prstGeom>
        </p:spPr>
        <p:txBody>
          <a:bodyPr spcFirstLastPara="1" vert="horz" lIns="121920" tIns="60960" rIns="121920" bIns="60960" rtlCol="0" anchor="t" anchorCtr="0">
            <a:normAutofit/>
          </a:bodyPr>
          <a:lstStyle/>
          <a:p>
            <a:pPr marL="0" indent="-304792" defTabSz="1219170">
              <a:spcBef>
                <a:spcPts val="1067"/>
              </a:spcBef>
            </a:pPr>
            <a:r>
              <a:rPr lang="en-US" sz="1333" b="1" dirty="0">
                <a:highlight>
                  <a:srgbClr val="FFFF00"/>
                </a:highlight>
                <a:sym typeface="Arial"/>
              </a:rPr>
              <a:t>The MAC address is a device's physical address, which uniquely identifies it on a specific network. </a:t>
            </a:r>
          </a:p>
          <a:p>
            <a:pPr marL="0" indent="-304792" defTabSz="1219170">
              <a:spcBef>
                <a:spcPts val="1600"/>
              </a:spcBef>
            </a:pPr>
            <a:r>
              <a:rPr lang="en-US" sz="1333" dirty="0">
                <a:sym typeface="Arial"/>
              </a:rPr>
              <a:t>MAC is short for </a:t>
            </a:r>
            <a:r>
              <a:rPr lang="en-US" sz="1333" b="1" dirty="0">
                <a:highlight>
                  <a:srgbClr val="FFFF00"/>
                </a:highlight>
                <a:sym typeface="Arial"/>
              </a:rPr>
              <a:t>Media Access Control </a:t>
            </a:r>
            <a:r>
              <a:rPr lang="en-US" sz="1333" dirty="0">
                <a:sym typeface="Arial"/>
              </a:rPr>
              <a:t>and is also referred to as a hardware address, physical address, or burned-in address (BIA). </a:t>
            </a:r>
          </a:p>
          <a:p>
            <a:pPr marL="0" indent="-304792" defTabSz="1219170">
              <a:spcBef>
                <a:spcPts val="1600"/>
              </a:spcBef>
            </a:pPr>
            <a:r>
              <a:rPr lang="en-US" sz="1333" dirty="0">
                <a:sym typeface="Arial"/>
              </a:rPr>
              <a:t>The MAC address works on the OSI model's data link layer. </a:t>
            </a:r>
          </a:p>
          <a:p>
            <a:pPr marL="0" indent="-304792" defTabSz="1219170">
              <a:spcBef>
                <a:spcPts val="1600"/>
              </a:spcBef>
              <a:spcAft>
                <a:spcPts val="1600"/>
              </a:spcAft>
            </a:pPr>
            <a:r>
              <a:rPr lang="en-US" sz="1333" dirty="0">
                <a:sym typeface="Arial"/>
              </a:rPr>
              <a:t>The Address Resolution Protocol (ARP), a layer 2 communication protocol, maps the MAC addresses to the IP (Internet Protocol) address.</a:t>
            </a:r>
          </a:p>
        </p:txBody>
      </p:sp>
      <p:pic>
        <p:nvPicPr>
          <p:cNvPr id="585" name="Google Shape;585;p95"/>
          <p:cNvPicPr preferRelativeResize="0"/>
          <p:nvPr/>
        </p:nvPicPr>
        <p:blipFill>
          <a:blip r:embed="rId3"/>
          <a:stretch>
            <a:fillRect/>
          </a:stretch>
        </p:blipFill>
        <p:spPr>
          <a:xfrm>
            <a:off x="4654296" y="1495960"/>
            <a:ext cx="6903720" cy="386608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9"/>
        <p:cNvGrpSpPr/>
        <p:nvPr/>
      </p:nvGrpSpPr>
      <p:grpSpPr>
        <a:xfrm>
          <a:off x="0" y="0"/>
          <a:ext cx="0" cy="0"/>
          <a:chOff x="0" y="0"/>
          <a:chExt cx="0" cy="0"/>
        </a:xfrm>
      </p:grpSpPr>
      <p:sp useBgFill="1">
        <p:nvSpPr>
          <p:cNvPr id="596" name="Rectangle 595">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Google Shape;590;p96"/>
          <p:cNvSpPr txBox="1">
            <a:spLocks noGrp="1"/>
          </p:cNvSpPr>
          <p:nvPr>
            <p:ph type="title"/>
          </p:nvPr>
        </p:nvSpPr>
        <p:spPr>
          <a:xfrm>
            <a:off x="841248" y="1683169"/>
            <a:ext cx="4068849" cy="4148586"/>
          </a:xfrm>
          <a:prstGeom prst="rect">
            <a:avLst/>
          </a:prstGeom>
        </p:spPr>
        <p:txBody>
          <a:bodyPr spcFirstLastPara="1" vert="horz" lIns="91440" tIns="45720" rIns="91440" bIns="45720" rtlCol="0" anchor="t" anchorCtr="0">
            <a:normAutofit/>
          </a:bodyPr>
          <a:lstStyle/>
          <a:p>
            <a:pPr>
              <a:spcAft>
                <a:spcPts val="3200"/>
              </a:spcAft>
            </a:pPr>
            <a:r>
              <a:rPr lang="en-US" sz="4800" kern="1200">
                <a:solidFill>
                  <a:schemeClr val="tx1"/>
                </a:solidFill>
                <a:highlight>
                  <a:srgbClr val="FFFFFF"/>
                </a:highlight>
                <a:latin typeface="+mj-lt"/>
                <a:ea typeface="+mj-ea"/>
                <a:cs typeface="+mj-cs"/>
              </a:rPr>
              <a:t>Types of MAC Addresses</a:t>
            </a:r>
            <a:endParaRPr lang="en-US" sz="4800" kern="1200">
              <a:solidFill>
                <a:schemeClr val="tx1"/>
              </a:solidFill>
              <a:latin typeface="+mj-lt"/>
              <a:ea typeface="+mj-ea"/>
              <a:cs typeface="+mj-cs"/>
            </a:endParaRPr>
          </a:p>
        </p:txBody>
      </p:sp>
      <p:sp>
        <p:nvSpPr>
          <p:cNvPr id="591" name="Google Shape;591;p96"/>
          <p:cNvSpPr txBox="1">
            <a:spLocks/>
          </p:cNvSpPr>
          <p:nvPr/>
        </p:nvSpPr>
        <p:spPr>
          <a:xfrm>
            <a:off x="5047487" y="672176"/>
            <a:ext cx="6688321" cy="5237876"/>
          </a:xfrm>
          <a:prstGeom prst="rect">
            <a:avLst/>
          </a:prstGeom>
        </p:spPr>
        <p:txBody>
          <a:bodyPr spcFirstLastPara="1" vert="horz" lIns="91440" tIns="45720" rIns="91440" bIns="45720" rtlCol="0" anchorCtr="0">
            <a:normAutofit fontScale="92500" lnSpcReduction="10000"/>
          </a:bodyPr>
          <a:lstStyle/>
          <a:p>
            <a:pPr indent="-228600">
              <a:lnSpc>
                <a:spcPct val="90000"/>
              </a:lnSpc>
              <a:spcBef>
                <a:spcPts val="400"/>
              </a:spcBef>
              <a:spcAft>
                <a:spcPts val="400"/>
              </a:spcAft>
              <a:buFont typeface="Arial" panose="020B0604020202020204" pitchFamily="34" charset="0"/>
              <a:buChar char="•"/>
            </a:pPr>
            <a:r>
              <a:rPr lang="en-US" sz="1000" b="1" i="0" dirty="0">
                <a:effectLst/>
                <a:highlight>
                  <a:srgbClr val="FFFF00"/>
                </a:highlight>
              </a:rPr>
              <a:t>Unicast MAC Address</a:t>
            </a:r>
            <a:r>
              <a:rPr lang="en-US" sz="1000" b="0" i="0" dirty="0">
                <a:effectLst/>
                <a:highlight>
                  <a:srgbClr val="FFFF00"/>
                </a:highlight>
              </a:rPr>
              <a: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Purpose</a:t>
            </a:r>
            <a:r>
              <a:rPr lang="en-US" sz="1000" b="0" i="0" dirty="0">
                <a:effectLst/>
              </a:rPr>
              <a:t>: Used to direct packets to a specific device on a network.</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Characteristics</a:t>
            </a:r>
            <a:r>
              <a:rPr lang="en-US" sz="1000" b="0" i="0" dirty="0">
                <a:effectLst/>
              </a:rPr>
              <a:t>: The unicast MAC address is unique to each network interface card (NIC) and is used for one-to-one communication.</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Example Usage</a:t>
            </a:r>
            <a:r>
              <a:rPr lang="en-US" sz="1000" b="0" i="0" dirty="0">
                <a:effectLst/>
              </a:rPr>
              <a:t>: When a computer sends data to another computer on the same network, it uses the unicast MAC address of the destination computer.</a:t>
            </a:r>
          </a:p>
          <a:p>
            <a:pPr indent="-228600">
              <a:lnSpc>
                <a:spcPct val="90000"/>
              </a:lnSpc>
              <a:spcBef>
                <a:spcPts val="400"/>
              </a:spcBef>
              <a:spcAft>
                <a:spcPts val="400"/>
              </a:spcAft>
              <a:buFont typeface="Arial" panose="020B0604020202020204" pitchFamily="34" charset="0"/>
              <a:buChar char="•"/>
            </a:pPr>
            <a:r>
              <a:rPr lang="en-US" sz="1000" b="1" i="0" dirty="0">
                <a:effectLst/>
                <a:highlight>
                  <a:srgbClr val="FFFF00"/>
                </a:highlight>
              </a:rPr>
              <a:t>Broadcast MAC Address</a:t>
            </a:r>
            <a:r>
              <a:rPr lang="en-US" sz="1000" b="0" i="0" dirty="0">
                <a:effectLst/>
                <a:highlight>
                  <a:srgbClr val="FFFF00"/>
                </a:highlight>
              </a:rPr>
              <a: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Purpose</a:t>
            </a:r>
            <a:r>
              <a:rPr lang="en-US" sz="1000" b="0" i="0" dirty="0">
                <a:effectLst/>
              </a:rPr>
              <a:t>: Used to send data to all devices on a local network segment.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Characteristics</a:t>
            </a:r>
            <a:r>
              <a:rPr lang="en-US" sz="1000" b="0" i="0" dirty="0">
                <a:effectLst/>
              </a:rPr>
              <a:t>: The broadcast MAC address is a special address that all network adapters recognize. It typically consists of all binary 1s (FF:FF:FF:FF:FF:FF in hexadecimal).</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Example Usage</a:t>
            </a:r>
            <a:r>
              <a:rPr lang="en-US" sz="1000" b="0" i="0" dirty="0">
                <a:effectLst/>
              </a:rPr>
              <a:t>: When a device needs to communicate with all devices on the local network, such as during ARP (Address Resolution Protocol) requests. (ARP's primary function is to map a network address (IP address) to a physical address (MAC address). It is used in local area networks (LANs) where IP traffic needs to be sent to a specific physical machine.)</a:t>
            </a:r>
          </a:p>
          <a:p>
            <a:pPr indent="-228600">
              <a:lnSpc>
                <a:spcPct val="90000"/>
              </a:lnSpc>
              <a:spcBef>
                <a:spcPts val="400"/>
              </a:spcBef>
              <a:spcAft>
                <a:spcPts val="400"/>
              </a:spcAft>
              <a:buFont typeface="Arial" panose="020B0604020202020204" pitchFamily="34" charset="0"/>
              <a:buChar char="•"/>
            </a:pPr>
            <a:r>
              <a:rPr lang="en-US" sz="1000" b="1" i="0" dirty="0">
                <a:effectLst/>
                <a:highlight>
                  <a:srgbClr val="FFFF00"/>
                </a:highlight>
              </a:rPr>
              <a:t>Multicast MAC Address</a:t>
            </a:r>
            <a:r>
              <a:rPr lang="en-US" sz="1000" b="0" i="0" dirty="0">
                <a:effectLst/>
              </a:rPr>
              <a: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Purpose</a:t>
            </a:r>
            <a:r>
              <a:rPr lang="en-US" sz="1000" b="0" i="0" dirty="0">
                <a:effectLst/>
              </a:rPr>
              <a:t>: Used to send data to a group of devices on a local network.</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Characteristics</a:t>
            </a:r>
            <a:r>
              <a:rPr lang="en-US" sz="1000" b="0" i="0" dirty="0">
                <a:effectLst/>
              </a:rPr>
              <a:t>: Multicast MAC addresses allow a source device to send packets to a group of destinations with a single transmission. The first octet of a multicast MAC address includes binary '1' in the least significant bit.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Example Usage</a:t>
            </a:r>
            <a:r>
              <a:rPr lang="en-US" sz="1000" b="0" i="0" dirty="0">
                <a:effectLst/>
              </a:rPr>
              <a:t>: Streaming a video or audio to multiple devices simultaneously within a network.</a:t>
            </a:r>
          </a:p>
          <a:p>
            <a:pPr indent="-228600">
              <a:lnSpc>
                <a:spcPct val="90000"/>
              </a:lnSpc>
              <a:spcBef>
                <a:spcPts val="400"/>
              </a:spcBef>
              <a:spcAft>
                <a:spcPts val="400"/>
              </a:spcAft>
              <a:buFont typeface="Arial" panose="020B0604020202020204" pitchFamily="34" charset="0"/>
              <a:buChar char="•"/>
            </a:pPr>
            <a:r>
              <a:rPr lang="en-US" sz="1000" b="1" i="0" dirty="0">
                <a:effectLst/>
                <a:highlight>
                  <a:srgbClr val="FFFF00"/>
                </a:highlight>
              </a:rPr>
              <a:t>Multicast MAC Addresses for IPv6</a:t>
            </a:r>
            <a:r>
              <a:rPr lang="en-US" sz="1000" b="0" i="0" dirty="0">
                <a:effectLst/>
                <a:highlight>
                  <a:srgbClr val="FFFF00"/>
                </a:highlight>
              </a:rPr>
              <a: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Purpose</a:t>
            </a:r>
            <a:r>
              <a:rPr lang="en-US" sz="1000" b="0" i="0" dirty="0">
                <a:effectLst/>
              </a:rPr>
              <a:t>: Specifically used for IPv6 multicast traffic.</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Characteristics</a:t>
            </a:r>
            <a:r>
              <a:rPr lang="en-US" sz="1000" b="0" i="0" dirty="0">
                <a:effectLst/>
              </a:rPr>
              <a:t>: These MAC addresses start with a specific range (33:33:xx:xx:xx:xx), where the last 32 bits are derived from the IPv6 multicast address.</a:t>
            </a:r>
          </a:p>
          <a:p>
            <a:pPr indent="-228600">
              <a:lnSpc>
                <a:spcPct val="90000"/>
              </a:lnSpc>
              <a:spcBef>
                <a:spcPts val="400"/>
              </a:spcBef>
              <a:spcAft>
                <a:spcPts val="400"/>
              </a:spcAft>
              <a:buFont typeface="Arial" panose="020B0604020202020204" pitchFamily="34" charset="0"/>
              <a:buChar char="•"/>
            </a:pPr>
            <a:r>
              <a:rPr lang="en-US" sz="1000" b="1" i="0" dirty="0">
                <a:effectLst/>
                <a:highlight>
                  <a:srgbClr val="FFFF00"/>
                </a:highlight>
              </a:rPr>
              <a:t>Locally Administered MAC Address</a:t>
            </a:r>
            <a:r>
              <a:rPr lang="en-US" sz="1000" b="0" i="0" dirty="0">
                <a:effectLst/>
                <a:highlight>
                  <a:srgbClr val="FFFF00"/>
                </a:highlight>
              </a:rPr>
              <a: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Purpose</a:t>
            </a:r>
            <a:r>
              <a:rPr lang="en-US" sz="1000" b="0" i="0" dirty="0">
                <a:effectLst/>
              </a:rPr>
              <a:t>: Assigned manually by a network administrator, overriding the manufacturer’s default address.</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Characteristics</a:t>
            </a:r>
            <a:r>
              <a:rPr lang="en-US" sz="1000" b="0" i="0" dirty="0">
                <a:effectLst/>
              </a:rPr>
              <a:t>: The second least significant bit of the first octet is set to 1. These are not guaranteed to be globally unique.</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Example Usage</a:t>
            </a:r>
            <a:r>
              <a:rPr lang="en-US" sz="1000" b="0" i="0" dirty="0">
                <a:effectLst/>
              </a:rPr>
              <a:t>: Used in scenarios where customized addressing is needed, such as in virtual networks or when administratively overriding a hardware address.</a:t>
            </a:r>
          </a:p>
        </p:txBody>
      </p:sp>
      <p:sp>
        <p:nvSpPr>
          <p:cNvPr id="598" name="Rectangle 597">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00" name="Rectangle 599">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FCB99-CAC2-652B-19CA-4D15435DCB72}"/>
              </a:ext>
            </a:extLst>
          </p:cNvPr>
          <p:cNvSpPr>
            <a:spLocks noGrp="1"/>
          </p:cNvSpPr>
          <p:nvPr>
            <p:ph type="title"/>
          </p:nvPr>
        </p:nvSpPr>
        <p:spPr>
          <a:xfrm>
            <a:off x="635000" y="640823"/>
            <a:ext cx="3418659" cy="5583148"/>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TCP</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47EE8398-CBD4-C0CF-46A5-2D9F987F645A}"/>
              </a:ext>
            </a:extLst>
          </p:cNvPr>
          <p:cNvGraphicFramePr/>
          <p:nvPr>
            <p:extLst>
              <p:ext uri="{D42A27DB-BD31-4B8C-83A1-F6EECF244321}">
                <p14:modId xmlns:p14="http://schemas.microsoft.com/office/powerpoint/2010/main" val="289322007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402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0A676-D8A5-03EC-1D56-2B0B4C2308E0}"/>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UDP</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217FAA1-D3AE-C4BE-BD40-F546AB6A4C66}"/>
              </a:ext>
            </a:extLst>
          </p:cNvPr>
          <p:cNvSpPr>
            <a:spLocks noGrp="1"/>
          </p:cNvSpPr>
          <p:nvPr>
            <p:ph type="body" idx="1"/>
          </p:nvPr>
        </p:nvSpPr>
        <p:spPr>
          <a:xfrm>
            <a:off x="5126418" y="552091"/>
            <a:ext cx="6224335" cy="5431536"/>
          </a:xfrm>
        </p:spPr>
        <p:txBody>
          <a:bodyPr vert="horz" lIns="91440" tIns="45720" rIns="91440" bIns="45720" rtlCol="0" anchor="ctr">
            <a:normAutofit/>
          </a:bodyPr>
          <a:lstStyle/>
          <a:p>
            <a:pPr indent="-228600">
              <a:spcBef>
                <a:spcPts val="400"/>
              </a:spcBef>
              <a:spcAft>
                <a:spcPts val="400"/>
              </a:spcAft>
              <a:buFont typeface="Arial" panose="020B0604020202020204" pitchFamily="34" charset="0"/>
              <a:buChar char="•"/>
            </a:pPr>
            <a:r>
              <a:rPr lang="en-US" sz="1000" b="0" i="0" dirty="0">
                <a:effectLst/>
              </a:rPr>
              <a:t>UDP, or User Datagram Protocol, is a communication protocol used across the Internet. It is one of the core members of the Internet protocol suite, often contrasted with TCP (Transmission Control Protocol). Here are the key characteristics and uses of UDP:</a:t>
            </a:r>
          </a:p>
          <a:p>
            <a:pPr indent="-228600">
              <a:spcBef>
                <a:spcPts val="400"/>
              </a:spcBef>
              <a:spcAft>
                <a:spcPts val="400"/>
              </a:spcAft>
              <a:buFont typeface="Arial" panose="020B0604020202020204" pitchFamily="34" charset="0"/>
              <a:buChar char="•"/>
            </a:pPr>
            <a:r>
              <a:rPr lang="en-US" sz="1000" b="1" i="0" dirty="0">
                <a:effectLst/>
                <a:highlight>
                  <a:srgbClr val="FFFF00"/>
                </a:highlight>
              </a:rPr>
              <a:t>Connectionless Protocol</a:t>
            </a:r>
            <a:r>
              <a:rPr lang="en-US" sz="1000" b="0" i="0" dirty="0">
                <a:effectLst/>
              </a:rPr>
              <a:t>: Unlike TCP, UDP is a connectionless protocol. This means it does not establish a connection before sending data, and there's no formal session between the sender and receiver. Data is sent as "datagrams," with each datagram handled independently of others.</a:t>
            </a:r>
          </a:p>
          <a:p>
            <a:pPr indent="-228600">
              <a:spcBef>
                <a:spcPts val="400"/>
              </a:spcBef>
              <a:spcAft>
                <a:spcPts val="400"/>
              </a:spcAft>
              <a:buFont typeface="Arial" panose="020B0604020202020204" pitchFamily="34" charset="0"/>
              <a:buChar char="•"/>
            </a:pPr>
            <a:r>
              <a:rPr lang="en-US" sz="1000" b="1" i="0" dirty="0">
                <a:effectLst/>
                <a:highlight>
                  <a:srgbClr val="FFFF00"/>
                </a:highlight>
              </a:rPr>
              <a:t>Speed and Efficiency</a:t>
            </a:r>
            <a:r>
              <a:rPr lang="en-US" sz="1000" b="0" i="0" dirty="0">
                <a:effectLst/>
              </a:rPr>
              <a:t>: Because UDP doesn't perform the kind of error checking and handshaking that TCP does, it is faster and more efficient, especially in situations where speed is more critical than reliability.</a:t>
            </a:r>
          </a:p>
          <a:p>
            <a:pPr indent="-228600">
              <a:spcBef>
                <a:spcPts val="400"/>
              </a:spcBef>
              <a:spcAft>
                <a:spcPts val="400"/>
              </a:spcAft>
              <a:buFont typeface="Arial" panose="020B0604020202020204" pitchFamily="34" charset="0"/>
              <a:buChar char="•"/>
            </a:pPr>
            <a:r>
              <a:rPr lang="en-US" sz="1000" b="1" i="0" dirty="0">
                <a:effectLst/>
                <a:highlight>
                  <a:srgbClr val="FFFF00"/>
                </a:highlight>
              </a:rPr>
              <a:t>No Error Recovery</a:t>
            </a:r>
            <a:r>
              <a:rPr lang="en-US" sz="1000" b="0" i="0" dirty="0">
                <a:effectLst/>
              </a:rPr>
              <a:t>: UDP does not offer error recovery services like retransmission, acknowledgment, or sequencing of data packets. If a packet is lost or arrives with errors, UDP does not resend it. It's up to the application to handle these situations.</a:t>
            </a:r>
          </a:p>
          <a:p>
            <a:pPr indent="-228600">
              <a:spcBef>
                <a:spcPts val="400"/>
              </a:spcBef>
              <a:spcAft>
                <a:spcPts val="400"/>
              </a:spcAft>
              <a:buFont typeface="Arial" panose="020B0604020202020204" pitchFamily="34" charset="0"/>
              <a:buChar char="•"/>
            </a:pPr>
            <a:r>
              <a:rPr lang="en-US" sz="1000" b="1" i="0" dirty="0">
                <a:effectLst/>
                <a:highlight>
                  <a:srgbClr val="FFFF00"/>
                </a:highlight>
              </a:rPr>
              <a:t>No Congestion Control</a:t>
            </a:r>
            <a:r>
              <a:rPr lang="en-US" sz="1000" b="0" i="0" dirty="0">
                <a:effectLst/>
              </a:rPr>
              <a:t>: UDP does not have mechanisms for managing network congestion. It continues to send data at the same rate regardless of the network condition, which could lead to packet loss.</a:t>
            </a:r>
          </a:p>
          <a:p>
            <a:pPr indent="-228600">
              <a:spcBef>
                <a:spcPts val="400"/>
              </a:spcBef>
              <a:spcAft>
                <a:spcPts val="400"/>
              </a:spcAft>
              <a:buFont typeface="Arial" panose="020B0604020202020204" pitchFamily="34" charset="0"/>
              <a:buChar char="•"/>
            </a:pPr>
            <a:r>
              <a:rPr lang="en-US" sz="1000" b="1" i="0" dirty="0">
                <a:effectLst/>
                <a:highlight>
                  <a:srgbClr val="FFFF00"/>
                </a:highlight>
              </a:rPr>
              <a:t>Use Cases</a:t>
            </a:r>
            <a:r>
              <a:rPr lang="en-US" sz="1000" b="0" i="0" dirty="0">
                <a:effectLst/>
              </a:rPr>
              <a:t>: Due to its characteristics, UDP is suitable for applications where speed and efficiency are more important than error correction. Common use cases include:</a:t>
            </a:r>
          </a:p>
          <a:p>
            <a:pPr marL="800100" lvl="1" indent="-228600">
              <a:spcBef>
                <a:spcPts val="400"/>
              </a:spcBef>
              <a:spcAft>
                <a:spcPts val="400"/>
              </a:spcAft>
              <a:buFont typeface="Arial" panose="020B0604020202020204" pitchFamily="34" charset="0"/>
              <a:buChar char="•"/>
            </a:pPr>
            <a:r>
              <a:rPr lang="en-US" sz="1000" b="1" i="0" dirty="0">
                <a:effectLst/>
                <a:highlight>
                  <a:srgbClr val="FFFF00"/>
                </a:highlight>
              </a:rPr>
              <a:t>Live Broadcasting and Streaming</a:t>
            </a:r>
            <a:r>
              <a:rPr lang="en-US" sz="1000" b="0" i="0" dirty="0">
                <a:effectLst/>
              </a:rPr>
              <a:t>: For media streams (like video and voice), where delay is more critical than minor data loss.</a:t>
            </a:r>
          </a:p>
          <a:p>
            <a:pPr marL="800100" lvl="1" indent="-228600">
              <a:spcBef>
                <a:spcPts val="400"/>
              </a:spcBef>
              <a:spcAft>
                <a:spcPts val="400"/>
              </a:spcAft>
              <a:buFont typeface="Arial" panose="020B0604020202020204" pitchFamily="34" charset="0"/>
              <a:buChar char="•"/>
            </a:pPr>
            <a:r>
              <a:rPr lang="en-US" sz="1000" b="1" i="0" dirty="0">
                <a:effectLst/>
                <a:highlight>
                  <a:srgbClr val="FFFF00"/>
                </a:highlight>
              </a:rPr>
              <a:t>Online Games</a:t>
            </a:r>
            <a:r>
              <a:rPr lang="en-US" sz="1000" b="0" i="0" dirty="0">
                <a:effectLst/>
              </a:rPr>
              <a:t>: Where real-time performance is more important than perfect data transmission.</a:t>
            </a:r>
          </a:p>
          <a:p>
            <a:pPr marL="800100" lvl="1" indent="-228600">
              <a:spcBef>
                <a:spcPts val="400"/>
              </a:spcBef>
              <a:spcAft>
                <a:spcPts val="400"/>
              </a:spcAft>
              <a:buFont typeface="Arial" panose="020B0604020202020204" pitchFamily="34" charset="0"/>
              <a:buChar char="•"/>
            </a:pPr>
            <a:r>
              <a:rPr lang="en-US" sz="1000" b="1" i="0" dirty="0">
                <a:effectLst/>
                <a:highlight>
                  <a:srgbClr val="FFFF00"/>
                </a:highlight>
              </a:rPr>
              <a:t>DNS Lookups</a:t>
            </a:r>
            <a:r>
              <a:rPr lang="en-US" sz="1000" b="0" i="0" dirty="0">
                <a:effectLst/>
              </a:rPr>
              <a:t>: UDP is used for DNS queries due to its lower overhead.</a:t>
            </a:r>
          </a:p>
          <a:p>
            <a:pPr marL="800100" lvl="1" indent="-228600">
              <a:spcBef>
                <a:spcPts val="400"/>
              </a:spcBef>
              <a:spcAft>
                <a:spcPts val="400"/>
              </a:spcAft>
              <a:buFont typeface="Arial" panose="020B0604020202020204" pitchFamily="34" charset="0"/>
              <a:buChar char="•"/>
            </a:pPr>
            <a:r>
              <a:rPr lang="en-US" sz="1000" b="1" i="0" dirty="0">
                <a:effectLst/>
              </a:rPr>
              <a:t>SNMP (Simple Network Management Protocol)</a:t>
            </a:r>
            <a:r>
              <a:rPr lang="en-US" sz="1000" b="0" i="0" dirty="0">
                <a:effectLst/>
              </a:rPr>
              <a:t>: For network management.</a:t>
            </a:r>
          </a:p>
          <a:p>
            <a:pPr indent="-228600">
              <a:spcBef>
                <a:spcPts val="400"/>
              </a:spcBef>
              <a:spcAft>
                <a:spcPts val="400"/>
              </a:spcAft>
              <a:buFont typeface="Arial" panose="020B0604020202020204" pitchFamily="34" charset="0"/>
              <a:buChar char="•"/>
            </a:pPr>
            <a:r>
              <a:rPr lang="en-US" sz="1000" b="1" i="0" dirty="0">
                <a:effectLst/>
                <a:highlight>
                  <a:srgbClr val="FFFF00"/>
                </a:highlight>
              </a:rPr>
              <a:t>Header Format</a:t>
            </a:r>
            <a:r>
              <a:rPr lang="en-US" sz="1000" b="0" i="0" dirty="0">
                <a:effectLst/>
              </a:rPr>
              <a:t>: UDP has a simpler header format compared to TCP. It includes fields for the source port, destination port, length of the datagram, and a checksum.</a:t>
            </a:r>
          </a:p>
          <a:p>
            <a:pPr indent="-228600">
              <a:spcBef>
                <a:spcPts val="400"/>
              </a:spcBef>
              <a:spcAft>
                <a:spcPts val="400"/>
              </a:spcAft>
              <a:buFont typeface="Arial" panose="020B0604020202020204" pitchFamily="34" charset="0"/>
              <a:buChar char="•"/>
            </a:pPr>
            <a:r>
              <a:rPr lang="en-US" sz="1000" b="1" i="0" dirty="0">
                <a:effectLst/>
                <a:highlight>
                  <a:srgbClr val="FFFF00"/>
                </a:highlight>
              </a:rPr>
              <a:t>Port Numbers</a:t>
            </a:r>
            <a:r>
              <a:rPr lang="en-US" sz="1000" b="0" i="0" dirty="0">
                <a:effectLst/>
              </a:rPr>
              <a:t>: Like TCP, UDP uses port numbers to differentiate between multiple applications running on the same device.</a:t>
            </a:r>
          </a:p>
          <a:p>
            <a:pPr indent="-228600">
              <a:spcBef>
                <a:spcPts val="400"/>
              </a:spcBef>
              <a:spcAft>
                <a:spcPts val="400"/>
              </a:spcAft>
              <a:buFont typeface="Arial" panose="020B0604020202020204" pitchFamily="34" charset="0"/>
              <a:buChar char="•"/>
            </a:pPr>
            <a:r>
              <a:rPr lang="en-US" sz="1000" b="1" i="0" dirty="0">
                <a:effectLst/>
                <a:highlight>
                  <a:srgbClr val="FFFF00"/>
                </a:highlight>
              </a:rPr>
              <a:t>Multicast and Broadcast Support</a:t>
            </a:r>
            <a:r>
              <a:rPr lang="en-US" sz="1000" b="0" i="0" dirty="0">
                <a:effectLst/>
              </a:rPr>
              <a:t>: UDP supports multicast (sending data to multiple destinations simultaneously) and broadcast (sending data to all devices in a network), making it suitable for certain types of network communications</a:t>
            </a:r>
          </a:p>
          <a:p>
            <a:pPr indent="-228600">
              <a:spcBef>
                <a:spcPts val="400"/>
              </a:spcBef>
              <a:spcAft>
                <a:spcPts val="400"/>
              </a:spcAft>
              <a:buFont typeface="Arial" panose="020B0604020202020204" pitchFamily="34" charset="0"/>
              <a:buChar char="•"/>
            </a:pPr>
            <a:endParaRPr lang="en-US" sz="1000" dirty="0"/>
          </a:p>
        </p:txBody>
      </p:sp>
    </p:spTree>
    <p:extLst>
      <p:ext uri="{BB962C8B-B14F-4D97-AF65-F5344CB8AC3E}">
        <p14:creationId xmlns:p14="http://schemas.microsoft.com/office/powerpoint/2010/main" val="3363878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useBgFill="1">
        <p:nvSpPr>
          <p:cNvPr id="217" name="Rectangle 2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Google Shape;210;p40"/>
          <p:cNvSpPr txBox="1">
            <a:spLocks noGrp="1"/>
          </p:cNvSpPr>
          <p:nvPr>
            <p:ph type="title"/>
          </p:nvPr>
        </p:nvSpPr>
        <p:spPr>
          <a:xfrm>
            <a:off x="638880" y="457200"/>
            <a:ext cx="10909640" cy="1368613"/>
          </a:xfrm>
          <a:prstGeom prst="rect">
            <a:avLst/>
          </a:prstGeom>
        </p:spPr>
        <p:txBody>
          <a:bodyPr spcFirstLastPara="1" vert="horz" lIns="91440" tIns="45720" rIns="91440" bIns="45720" rtlCol="0" anchor="ctr" anchorCtr="0">
            <a:normAutofit/>
          </a:bodyPr>
          <a:lstStyle/>
          <a:p>
            <a:pPr algn="ctr">
              <a:spcBef>
                <a:spcPct val="0"/>
              </a:spcBef>
            </a:pPr>
            <a:r>
              <a:rPr lang="en-US" sz="6600"/>
              <a:t>Network basics: TCP vs UDP</a:t>
            </a:r>
          </a:p>
        </p:txBody>
      </p:sp>
      <p:sp>
        <p:nvSpPr>
          <p:cNvPr id="2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1" name="Google Shape;211;p40"/>
          <p:cNvPicPr preferRelativeResize="0"/>
          <p:nvPr/>
        </p:nvPicPr>
        <p:blipFill>
          <a:blip r:embed="rId3"/>
          <a:stretch>
            <a:fillRect/>
          </a:stretch>
        </p:blipFill>
        <p:spPr>
          <a:xfrm>
            <a:off x="436364" y="2642616"/>
            <a:ext cx="5381768" cy="3605784"/>
          </a:xfrm>
          <a:prstGeom prst="rect">
            <a:avLst/>
          </a:prstGeom>
          <a:noFill/>
        </p:spPr>
      </p:pic>
      <p:pic>
        <p:nvPicPr>
          <p:cNvPr id="212" name="Google Shape;212;p40"/>
          <p:cNvPicPr preferRelativeResize="0"/>
          <p:nvPr/>
        </p:nvPicPr>
        <p:blipFill>
          <a:blip r:embed="rId4"/>
          <a:stretch>
            <a:fillRect/>
          </a:stretch>
        </p:blipFill>
        <p:spPr>
          <a:xfrm>
            <a:off x="6254496" y="2775220"/>
            <a:ext cx="5614416" cy="334057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1EAA8-E6EB-4645-B4C8-DDFA7667A0F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HTTP1.x</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B624B68-07EF-30F4-5573-36B6D51EDDD1}"/>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Bef>
                <a:spcPts val="400"/>
              </a:spcBef>
              <a:spcAft>
                <a:spcPts val="400"/>
              </a:spcAft>
              <a:buFont typeface="Arial" panose="020B0604020202020204" pitchFamily="34" charset="0"/>
              <a:buChar char="•"/>
            </a:pPr>
            <a:r>
              <a:rPr lang="en-US" sz="1200" b="1"/>
              <a:t>HTTP/1.x (HTTP/1.0 and HTTP/1.1)</a:t>
            </a:r>
          </a:p>
          <a:p>
            <a:pPr indent="-228600">
              <a:spcBef>
                <a:spcPts val="400"/>
              </a:spcBef>
              <a:spcAft>
                <a:spcPts val="400"/>
              </a:spcAft>
              <a:buFont typeface="Arial" panose="020B0604020202020204" pitchFamily="34" charset="0"/>
              <a:buChar char="•"/>
            </a:pPr>
            <a:r>
              <a:rPr lang="en-US" sz="1200" b="1"/>
              <a:t>Text-Based Protocol</a:t>
            </a:r>
            <a:r>
              <a:rPr lang="en-US" sz="1200"/>
              <a:t>: HTTP/1.x is text-based, making it easy to read and debug, but less efficient in terms of performance.</a:t>
            </a:r>
          </a:p>
          <a:p>
            <a:pPr indent="-228600">
              <a:spcBef>
                <a:spcPts val="400"/>
              </a:spcBef>
              <a:spcAft>
                <a:spcPts val="400"/>
              </a:spcAft>
              <a:buFont typeface="Arial" panose="020B0604020202020204" pitchFamily="34" charset="0"/>
              <a:buChar char="•"/>
            </a:pPr>
            <a:r>
              <a:rPr lang="en-US" sz="1200" b="1"/>
              <a:t>Connection Management</a:t>
            </a:r>
            <a:r>
              <a:rPr lang="en-US" sz="1200"/>
              <a:t>: HTTP/1.0 opens a new TCP connection for each request/response cycle, while HTTP/1.1 introduced persistent connections to reuse connections for multiple requests.</a:t>
            </a:r>
          </a:p>
          <a:p>
            <a:pPr indent="-228600">
              <a:spcBef>
                <a:spcPts val="400"/>
              </a:spcBef>
              <a:spcAft>
                <a:spcPts val="400"/>
              </a:spcAft>
              <a:buFont typeface="Arial" panose="020B0604020202020204" pitchFamily="34" charset="0"/>
              <a:buChar char="•"/>
            </a:pPr>
            <a:r>
              <a:rPr lang="en-US" sz="1200" b="1"/>
              <a:t>Stateless and Synchronous</a:t>
            </a:r>
            <a:r>
              <a:rPr lang="en-US" sz="1200"/>
              <a:t>: HTTP/1.x is stateless and handles requests synchronously, often leading to head-of-line blocking.</a:t>
            </a:r>
          </a:p>
          <a:p>
            <a:pPr indent="-228600">
              <a:spcBef>
                <a:spcPts val="400"/>
              </a:spcBef>
              <a:spcAft>
                <a:spcPts val="400"/>
              </a:spcAft>
              <a:buFont typeface="Arial" panose="020B0604020202020204" pitchFamily="34" charset="0"/>
              <a:buChar char="•"/>
            </a:pPr>
            <a:r>
              <a:rPr lang="en-US" sz="1200" b="1"/>
              <a:t>No Header Compression</a:t>
            </a:r>
            <a:r>
              <a:rPr lang="en-US" sz="1200"/>
              <a:t>: Headers are sent in plain text, which increases overhead, especially when headers are repetitive.</a:t>
            </a:r>
          </a:p>
          <a:p>
            <a:pPr indent="-228600">
              <a:spcBef>
                <a:spcPts val="400"/>
              </a:spcBef>
              <a:spcAft>
                <a:spcPts val="400"/>
              </a:spcAft>
              <a:buFont typeface="Arial" panose="020B0604020202020204" pitchFamily="34" charset="0"/>
              <a:buChar char="•"/>
            </a:pPr>
            <a:r>
              <a:rPr lang="en-US" sz="1200" b="1"/>
              <a:t>Limited Parallelism</a:t>
            </a:r>
            <a:r>
              <a:rPr lang="en-US" sz="1200"/>
              <a:t>: HTTP/1.1 supports pipelining, but it's not widely used due to head-of-line blocking issues.</a:t>
            </a:r>
          </a:p>
          <a:p>
            <a:pPr indent="-228600">
              <a:spcBef>
                <a:spcPts val="400"/>
              </a:spcBef>
              <a:spcAft>
                <a:spcPts val="400"/>
              </a:spcAft>
              <a:buFont typeface="Arial" panose="020B0604020202020204" pitchFamily="34" charset="0"/>
              <a:buChar char="•"/>
            </a:pPr>
            <a:endParaRPr lang="en-US" sz="1200"/>
          </a:p>
          <a:p>
            <a:pPr indent="-228600">
              <a:spcBef>
                <a:spcPts val="400"/>
              </a:spcBef>
              <a:spcAft>
                <a:spcPts val="400"/>
              </a:spcAft>
              <a:buFont typeface="Arial" panose="020B0604020202020204" pitchFamily="34" charset="0"/>
              <a:buChar char="•"/>
            </a:pPr>
            <a:r>
              <a:rPr lang="en-US" sz="1200" b="0">
                <a:effectLst/>
              </a:rPr>
              <a:t>A typical HTTP request contains:</a:t>
            </a:r>
          </a:p>
          <a:p>
            <a:pPr lvl="1" indent="-228600">
              <a:spcBef>
                <a:spcPts val="400"/>
              </a:spcBef>
              <a:spcAft>
                <a:spcPts val="400"/>
              </a:spcAft>
              <a:buFont typeface="Arial" panose="020B0604020202020204" pitchFamily="34" charset="0"/>
              <a:buChar char="•"/>
            </a:pPr>
            <a:r>
              <a:rPr lang="en-US" sz="1200" b="0" i="0">
                <a:effectLst/>
              </a:rPr>
              <a:t>HTTP version type</a:t>
            </a:r>
          </a:p>
          <a:p>
            <a:pPr lvl="1" indent="-228600">
              <a:spcBef>
                <a:spcPts val="400"/>
              </a:spcBef>
              <a:spcAft>
                <a:spcPts val="400"/>
              </a:spcAft>
              <a:buFont typeface="Arial" panose="020B0604020202020204" pitchFamily="34" charset="0"/>
              <a:buChar char="•"/>
            </a:pPr>
            <a:r>
              <a:rPr lang="en-US" sz="1200" b="0" i="0">
                <a:effectLst/>
              </a:rPr>
              <a:t>a URL</a:t>
            </a:r>
          </a:p>
          <a:p>
            <a:pPr lvl="1" indent="-228600">
              <a:spcBef>
                <a:spcPts val="400"/>
              </a:spcBef>
              <a:spcAft>
                <a:spcPts val="400"/>
              </a:spcAft>
              <a:buFont typeface="Arial" panose="020B0604020202020204" pitchFamily="34" charset="0"/>
              <a:buChar char="•"/>
            </a:pPr>
            <a:r>
              <a:rPr lang="en-US" sz="1200" b="0" i="0">
                <a:effectLst/>
              </a:rPr>
              <a:t>an HTTP method</a:t>
            </a:r>
          </a:p>
          <a:p>
            <a:pPr lvl="1" indent="-228600">
              <a:spcBef>
                <a:spcPts val="400"/>
              </a:spcBef>
              <a:spcAft>
                <a:spcPts val="400"/>
              </a:spcAft>
              <a:buFont typeface="Arial" panose="020B0604020202020204" pitchFamily="34" charset="0"/>
              <a:buChar char="•"/>
            </a:pPr>
            <a:r>
              <a:rPr lang="en-US" sz="1200" b="0" i="0">
                <a:effectLst/>
              </a:rPr>
              <a:t>HTTP request headers</a:t>
            </a:r>
          </a:p>
          <a:p>
            <a:pPr indent="-228600">
              <a:spcBef>
                <a:spcPts val="400"/>
              </a:spcBef>
              <a:spcAft>
                <a:spcPts val="400"/>
              </a:spcAft>
              <a:buFont typeface="Arial" panose="020B0604020202020204" pitchFamily="34" charset="0"/>
              <a:buChar char="•"/>
            </a:pPr>
            <a:r>
              <a:rPr lang="en-US" sz="1200" b="0">
                <a:effectLst/>
                <a:hlinkClick r:id="rId2"/>
              </a:rPr>
              <a:t>https://www.w3.org/Protocols/HTTP/1.0/spec.html</a:t>
            </a:r>
            <a:endParaRPr lang="en-US" sz="1200" b="0">
              <a:effectLst/>
            </a:endParaRPr>
          </a:p>
          <a:p>
            <a:pPr indent="-228600">
              <a:spcBef>
                <a:spcPts val="400"/>
              </a:spcBef>
              <a:spcAft>
                <a:spcPts val="400"/>
              </a:spcAft>
              <a:buFont typeface="Arial" panose="020B0604020202020204" pitchFamily="34" charset="0"/>
              <a:buChar char="•"/>
            </a:pPr>
            <a:r>
              <a:rPr lang="en-US" sz="1200" b="0">
                <a:effectLst/>
                <a:hlinkClick r:id="rId3"/>
              </a:rPr>
              <a:t>https://www.rfc-editor.org/rfc/rfc9112.html</a:t>
            </a:r>
            <a:br>
              <a:rPr lang="en-US" sz="1200" b="0">
                <a:effectLst/>
              </a:rPr>
            </a:br>
            <a:endParaRPr lang="en-US" sz="1200" b="0">
              <a:effectLst/>
            </a:endParaRPr>
          </a:p>
          <a:p>
            <a:pPr indent="-228600">
              <a:spcBef>
                <a:spcPts val="400"/>
              </a:spcBef>
              <a:spcAft>
                <a:spcPts val="400"/>
              </a:spcAft>
              <a:buFont typeface="Arial" panose="020B0604020202020204" pitchFamily="34" charset="0"/>
              <a:buChar char="•"/>
            </a:pPr>
            <a:endParaRPr lang="en-US" sz="1200"/>
          </a:p>
        </p:txBody>
      </p:sp>
    </p:spTree>
    <p:extLst>
      <p:ext uri="{BB962C8B-B14F-4D97-AF65-F5344CB8AC3E}">
        <p14:creationId xmlns:p14="http://schemas.microsoft.com/office/powerpoint/2010/main" val="128479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6"/>
        <p:cNvGrpSpPr/>
        <p:nvPr/>
      </p:nvGrpSpPr>
      <p:grpSpPr>
        <a:xfrm>
          <a:off x="0" y="0"/>
          <a:ext cx="0" cy="0"/>
          <a:chOff x="0" y="0"/>
          <a:chExt cx="0" cy="0"/>
        </a:xfrm>
      </p:grpSpPr>
      <p:sp useBgFill="1">
        <p:nvSpPr>
          <p:cNvPr id="225" name="Rectangle 22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Google Shape;217;p41"/>
          <p:cNvSpPr txBox="1">
            <a:spLocks noGrp="1"/>
          </p:cNvSpPr>
          <p:nvPr>
            <p:ph type="title"/>
          </p:nvPr>
        </p:nvSpPr>
        <p:spPr>
          <a:xfrm>
            <a:off x="638880" y="457200"/>
            <a:ext cx="10909640" cy="1368613"/>
          </a:xfrm>
          <a:prstGeom prst="rect">
            <a:avLst/>
          </a:prstGeom>
        </p:spPr>
        <p:txBody>
          <a:bodyPr spcFirstLastPara="1" vert="horz" lIns="91440" tIns="45720" rIns="91440" bIns="45720" rtlCol="0" anchor="ctr" anchorCtr="0">
            <a:normAutofit/>
          </a:bodyPr>
          <a:lstStyle/>
          <a:p>
            <a:pPr algn="ctr">
              <a:spcBef>
                <a:spcPct val="0"/>
              </a:spcBef>
            </a:pPr>
            <a:r>
              <a:rPr lang="en-US" sz="6600"/>
              <a:t>Network basics: HTTP</a:t>
            </a:r>
          </a:p>
        </p:txBody>
      </p:sp>
      <p:sp>
        <p:nvSpPr>
          <p:cNvPr id="22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9" name="Google Shape;219;p41"/>
          <p:cNvPicPr preferRelativeResize="0"/>
          <p:nvPr/>
        </p:nvPicPr>
        <p:blipFill>
          <a:blip r:embed="rId3"/>
          <a:stretch>
            <a:fillRect/>
          </a:stretch>
        </p:blipFill>
        <p:spPr>
          <a:xfrm>
            <a:off x="881325" y="2642616"/>
            <a:ext cx="4491847" cy="3605784"/>
          </a:xfrm>
          <a:prstGeom prst="rect">
            <a:avLst/>
          </a:prstGeom>
          <a:noFill/>
        </p:spPr>
      </p:pic>
      <p:pic>
        <p:nvPicPr>
          <p:cNvPr id="220" name="Google Shape;220;p41"/>
          <p:cNvPicPr preferRelativeResize="0"/>
          <p:nvPr/>
        </p:nvPicPr>
        <p:blipFill>
          <a:blip r:embed="rId4"/>
          <a:stretch>
            <a:fillRect/>
          </a:stretch>
        </p:blipFill>
        <p:spPr>
          <a:xfrm>
            <a:off x="6254496" y="2852418"/>
            <a:ext cx="5614416" cy="318618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1" name="Google Shape;161;p33"/>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r>
              <a:rPr lang="en-US" kern="1200">
                <a:solidFill>
                  <a:schemeClr val="tx1"/>
                </a:solidFill>
                <a:latin typeface="+mj-lt"/>
                <a:ea typeface="+mj-ea"/>
                <a:cs typeface="+mj-cs"/>
              </a:rPr>
              <a:t>What is IP address?</a:t>
            </a:r>
          </a:p>
        </p:txBody>
      </p:sp>
      <p:sp>
        <p:nvSpPr>
          <p:cNvPr id="162" name="Google Shape;162;p33"/>
          <p:cNvSpPr txBox="1">
            <a:spLocks noGrp="1"/>
          </p:cNvSpPr>
          <p:nvPr>
            <p:ph sz="half" idx="1"/>
          </p:nvPr>
        </p:nvSpPr>
        <p:spPr>
          <a:xfrm>
            <a:off x="862366" y="2194102"/>
            <a:ext cx="3427001" cy="3908586"/>
          </a:xfrm>
          <a:prstGeom prst="rect">
            <a:avLst/>
          </a:prstGeom>
        </p:spPr>
        <p:txBody>
          <a:bodyPr spcFirstLastPara="1" vert="horz" lIns="91440" tIns="45720" rIns="91440" bIns="45720" rtlCol="0" anchorCtr="0">
            <a:normAutofit/>
          </a:bodyPr>
          <a:lstStyle/>
          <a:p>
            <a:pPr marL="0">
              <a:spcBef>
                <a:spcPts val="1067"/>
              </a:spcBef>
              <a:spcAft>
                <a:spcPts val="1600"/>
              </a:spcAft>
            </a:pPr>
            <a:r>
              <a:rPr lang="en-US" sz="2000">
                <a:highlight>
                  <a:srgbClr val="F9F9F9"/>
                </a:highlight>
                <a:sym typeface="Arial"/>
              </a:rPr>
              <a:t>An</a:t>
            </a:r>
            <a:r>
              <a:rPr lang="en-US" sz="2000" b="1">
                <a:highlight>
                  <a:srgbClr val="F9F9F9"/>
                </a:highlight>
                <a:sym typeface="Arial"/>
              </a:rPr>
              <a:t> IP address</a:t>
            </a:r>
            <a:r>
              <a:rPr lang="en-US" sz="2000">
                <a:highlight>
                  <a:srgbClr val="F9F9F9"/>
                </a:highlight>
                <a:sym typeface="Arial"/>
              </a:rPr>
              <a:t> represents a unique address that distinguishes any device on the internet or any network from another. </a:t>
            </a:r>
          </a:p>
          <a:p>
            <a:pPr marL="0">
              <a:spcBef>
                <a:spcPts val="1067"/>
              </a:spcBef>
              <a:spcAft>
                <a:spcPts val="1600"/>
              </a:spcAft>
            </a:pPr>
            <a:r>
              <a:rPr lang="en-US" sz="2000">
                <a:highlight>
                  <a:srgbClr val="F9F9F9"/>
                </a:highlight>
                <a:sym typeface="Arial"/>
              </a:rPr>
              <a:t>IP or Internet Protocol defines the set of commands directing the setup of data transferred through the internet or any other local network.</a:t>
            </a:r>
            <a:endParaRPr lang="en-US" sz="2000">
              <a:sym typeface="Arial"/>
            </a:endParaRPr>
          </a:p>
        </p:txBody>
      </p:sp>
      <p:pic>
        <p:nvPicPr>
          <p:cNvPr id="163" name="Google Shape;163;p33"/>
          <p:cNvPicPr preferRelativeResize="0"/>
          <p:nvPr/>
        </p:nvPicPr>
        <p:blipFill>
          <a:blip r:embed="rId3"/>
          <a:stretch>
            <a:fillRect/>
          </a:stretch>
        </p:blipFill>
        <p:spPr>
          <a:xfrm>
            <a:off x="5445457" y="1694349"/>
            <a:ext cx="6155141" cy="349304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36DF9-A34B-9AA4-E53A-29D34402913E}"/>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spcBef>
                <a:spcPct val="0"/>
              </a:spcBef>
            </a:pPr>
            <a:r>
              <a:rPr lang="en-US" sz="4800" kern="1200">
                <a:solidFill>
                  <a:schemeClr val="tx1"/>
                </a:solidFill>
                <a:latin typeface="+mj-lt"/>
                <a:ea typeface="+mj-ea"/>
                <a:cs typeface="+mj-cs"/>
              </a:rPr>
              <a:t>HTTP Response Codes</a:t>
            </a:r>
          </a:p>
        </p:txBody>
      </p:sp>
      <p:sp>
        <p:nvSpPr>
          <p:cNvPr id="2057" name="Rectangle 205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9" name="Rectangle 20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0" name="Picture 2">
            <a:extLst>
              <a:ext uri="{FF2B5EF4-FFF2-40B4-BE49-F238E27FC236}">
                <a16:creationId xmlns:a16="http://schemas.microsoft.com/office/drawing/2014/main" id="{E7365658-1698-4086-0F90-8CF7520D6E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62036" y="0"/>
            <a:ext cx="4453482" cy="679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676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06E43-596A-F7FB-B785-427DCBEF8D12}"/>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spcBef>
                <a:spcPct val="0"/>
              </a:spcBef>
            </a:pPr>
            <a:r>
              <a:rPr lang="en-US" sz="5400" kern="1200">
                <a:solidFill>
                  <a:schemeClr val="tx1"/>
                </a:solidFill>
                <a:latin typeface="+mj-lt"/>
                <a:ea typeface="+mj-ea"/>
                <a:cs typeface="+mj-cs"/>
              </a:rPr>
              <a:t>Head-of-line</a:t>
            </a:r>
            <a:endParaRPr lang="en-US" sz="5400" kern="1200" dirty="0">
              <a:solidFill>
                <a:schemeClr val="tx1"/>
              </a:solidFill>
              <a:latin typeface="+mj-lt"/>
              <a:ea typeface="+mj-ea"/>
              <a:cs typeface="+mj-cs"/>
            </a:endParaRPr>
          </a:p>
        </p:txBody>
      </p:sp>
      <p:sp>
        <p:nvSpPr>
          <p:cNvPr id="308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86441B4-C841-4ACC-2B99-CFD06F97854E}"/>
              </a:ext>
            </a:extLst>
          </p:cNvPr>
          <p:cNvSpPr>
            <a:spLocks noGrp="1"/>
          </p:cNvSpPr>
          <p:nvPr>
            <p:ph type="body" idx="1"/>
          </p:nvPr>
        </p:nvSpPr>
        <p:spPr>
          <a:xfrm>
            <a:off x="643278" y="2708607"/>
            <a:ext cx="4806546" cy="1857337"/>
          </a:xfrm>
        </p:spPr>
        <p:txBody>
          <a:bodyPr vert="horz" lIns="91440" tIns="45720" rIns="91440" bIns="45720" rtlCol="0" anchor="t">
            <a:noAutofit/>
          </a:bodyPr>
          <a:lstStyle/>
          <a:p>
            <a:pPr marL="666735" indent="-285750">
              <a:spcBef>
                <a:spcPts val="400"/>
              </a:spcBef>
              <a:spcAft>
                <a:spcPts val="600"/>
              </a:spcAft>
            </a:pPr>
            <a:r>
              <a:rPr lang="en-US" sz="1000" b="0" i="0" dirty="0">
                <a:effectLst/>
              </a:rPr>
              <a:t>Head-of-line (HOL) blocking is a performance issue that occurs in networking and computer systems. </a:t>
            </a:r>
          </a:p>
          <a:p>
            <a:pPr marL="666735" indent="-285750">
              <a:spcBef>
                <a:spcPts val="400"/>
              </a:spcBef>
              <a:spcAft>
                <a:spcPts val="600"/>
              </a:spcAft>
            </a:pPr>
            <a:r>
              <a:rPr lang="en-US" sz="1000" b="0" i="0" dirty="0">
                <a:effectLst/>
              </a:rPr>
              <a:t>It happens when a line of tasks (such as network packets, requests, or processes) cannot proceed because the first task in the line is blocked, thereby delaying all subsequent tasks behind it. </a:t>
            </a:r>
          </a:p>
          <a:p>
            <a:pPr marL="666735" indent="-285750">
              <a:spcBef>
                <a:spcPts val="400"/>
              </a:spcBef>
              <a:spcAft>
                <a:spcPts val="600"/>
              </a:spcAft>
            </a:pPr>
            <a:r>
              <a:rPr lang="en-US" sz="1000" b="0" i="0" dirty="0">
                <a:effectLst/>
              </a:rPr>
              <a:t>This concept is present in various contexts, but it's particularly relevant in network protocols like HTTP and TCP. </a:t>
            </a:r>
          </a:p>
        </p:txBody>
      </p:sp>
      <p:pic>
        <p:nvPicPr>
          <p:cNvPr id="4" name="Picture 3" descr="A diagram of a server and client&#10;&#10;Description automatically generated">
            <a:extLst>
              <a:ext uri="{FF2B5EF4-FFF2-40B4-BE49-F238E27FC236}">
                <a16:creationId xmlns:a16="http://schemas.microsoft.com/office/drawing/2014/main" id="{F503D458-EF54-C7A9-40BE-351D39394C4C}"/>
              </a:ext>
            </a:extLst>
          </p:cNvPr>
          <p:cNvPicPr>
            <a:picLocks noChangeAspect="1"/>
          </p:cNvPicPr>
          <p:nvPr/>
        </p:nvPicPr>
        <p:blipFill>
          <a:blip r:embed="rId2"/>
          <a:stretch>
            <a:fillRect/>
          </a:stretch>
        </p:blipFill>
        <p:spPr>
          <a:xfrm>
            <a:off x="6382391" y="1859547"/>
            <a:ext cx="5458968" cy="3138906"/>
          </a:xfrm>
          <a:prstGeom prst="rect">
            <a:avLst/>
          </a:prstGeom>
        </p:spPr>
      </p:pic>
    </p:spTree>
    <p:extLst>
      <p:ext uri="{BB962C8B-B14F-4D97-AF65-F5344CB8AC3E}">
        <p14:creationId xmlns:p14="http://schemas.microsoft.com/office/powerpoint/2010/main" val="856103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8E6B0-9397-DF13-3DBD-FC45781BA0E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Head of line Contexts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0A147CE-C8D2-52AA-7B41-E5D0659AFB38}"/>
              </a:ext>
            </a:extLst>
          </p:cNvPr>
          <p:cNvSpPr>
            <a:spLocks noGrp="1"/>
          </p:cNvSpPr>
          <p:nvPr>
            <p:ph type="body" idx="1"/>
          </p:nvPr>
        </p:nvSpPr>
        <p:spPr>
          <a:xfrm>
            <a:off x="838200" y="1929384"/>
            <a:ext cx="10515600" cy="4251960"/>
          </a:xfrm>
        </p:spPr>
        <p:txBody>
          <a:bodyPr vert="horz" lIns="91440" tIns="45720" rIns="91440" bIns="45720" rtlCol="0">
            <a:normAutofit fontScale="92500"/>
          </a:bodyPr>
          <a:lstStyle/>
          <a:p>
            <a:pPr indent="-228600">
              <a:spcBef>
                <a:spcPts val="400"/>
              </a:spcBef>
              <a:spcAft>
                <a:spcPts val="400"/>
              </a:spcAft>
              <a:buFont typeface="Arial" panose="020B0604020202020204" pitchFamily="34" charset="0"/>
              <a:buChar char="•"/>
            </a:pPr>
            <a:r>
              <a:rPr lang="en-US" sz="1000" b="1" i="0" dirty="0">
                <a:effectLst/>
              </a:rPr>
              <a:t>1. In TCP (Transmission Control Protocol):</a:t>
            </a:r>
          </a:p>
          <a:p>
            <a:pPr lvl="1" indent="-228600">
              <a:spcBef>
                <a:spcPts val="400"/>
              </a:spcBef>
              <a:spcAft>
                <a:spcPts val="400"/>
              </a:spcAft>
              <a:buFont typeface="Arial" panose="020B0604020202020204" pitchFamily="34" charset="0"/>
              <a:buChar char="•"/>
            </a:pPr>
            <a:r>
              <a:rPr lang="en-US" sz="1000" b="0" i="0" dirty="0">
                <a:effectLst/>
              </a:rPr>
              <a:t>TCP ensures reliable data transmission over the internet. </a:t>
            </a:r>
          </a:p>
          <a:p>
            <a:pPr lvl="1" indent="-228600">
              <a:spcBef>
                <a:spcPts val="400"/>
              </a:spcBef>
              <a:spcAft>
                <a:spcPts val="400"/>
              </a:spcAft>
              <a:buFont typeface="Arial" panose="020B0604020202020204" pitchFamily="34" charset="0"/>
              <a:buChar char="•"/>
            </a:pPr>
            <a:r>
              <a:rPr lang="en-US" sz="1000" b="0" i="0" dirty="0">
                <a:effectLst/>
              </a:rPr>
              <a:t>Data sent over TCP is broken down into packets, which must be received and acknowledged in order.</a:t>
            </a:r>
          </a:p>
          <a:p>
            <a:pPr lvl="1" indent="-228600">
              <a:spcBef>
                <a:spcPts val="400"/>
              </a:spcBef>
              <a:spcAft>
                <a:spcPts val="400"/>
              </a:spcAft>
              <a:buFont typeface="Arial" panose="020B0604020202020204" pitchFamily="34" charset="0"/>
              <a:buChar char="•"/>
            </a:pPr>
            <a:r>
              <a:rPr lang="en-US" sz="1000" b="0" i="0" dirty="0">
                <a:effectLst/>
              </a:rPr>
              <a:t>If a packet is lost or arrives out of order, TCP waits for that packet to be retransmitted and received before it can process any subsequent packets.</a:t>
            </a:r>
          </a:p>
          <a:p>
            <a:pPr lvl="1" indent="-228600">
              <a:spcBef>
                <a:spcPts val="400"/>
              </a:spcBef>
              <a:spcAft>
                <a:spcPts val="400"/>
              </a:spcAft>
              <a:buFont typeface="Arial" panose="020B0604020202020204" pitchFamily="34" charset="0"/>
              <a:buChar char="•"/>
            </a:pPr>
            <a:r>
              <a:rPr lang="en-US" sz="1000" b="0" i="0" dirty="0">
                <a:effectLst/>
              </a:rPr>
              <a:t>This waiting causes HOL blocking.</a:t>
            </a:r>
          </a:p>
          <a:p>
            <a:pPr lvl="1" indent="-228600">
              <a:spcBef>
                <a:spcPts val="400"/>
              </a:spcBef>
              <a:spcAft>
                <a:spcPts val="400"/>
              </a:spcAft>
              <a:buFont typeface="Arial" panose="020B0604020202020204" pitchFamily="34" charset="0"/>
              <a:buChar char="•"/>
            </a:pPr>
            <a:r>
              <a:rPr lang="en-US" sz="1000" b="0" i="0" dirty="0">
                <a:effectLst/>
              </a:rPr>
              <a:t>For example, in a web page loading scenario, if one TCP packet containing a portion of a website's HTML is delayed, the browser must wait for that packet before it can proceed to render parts of the website contained in subsequent packets, even if those subsequent packets have arrived.</a:t>
            </a:r>
          </a:p>
          <a:p>
            <a:pPr indent="-228600">
              <a:spcBef>
                <a:spcPts val="400"/>
              </a:spcBef>
              <a:spcAft>
                <a:spcPts val="400"/>
              </a:spcAft>
              <a:buFont typeface="Arial" panose="020B0604020202020204" pitchFamily="34" charset="0"/>
              <a:buChar char="•"/>
            </a:pPr>
            <a:r>
              <a:rPr lang="en-US" sz="1000" b="1" i="0" dirty="0">
                <a:effectLst/>
              </a:rPr>
              <a:t>2. In HTTP/2 Multiplexing:</a:t>
            </a:r>
          </a:p>
          <a:p>
            <a:pPr lvl="1" indent="-228600">
              <a:spcBef>
                <a:spcPts val="400"/>
              </a:spcBef>
              <a:spcAft>
                <a:spcPts val="400"/>
              </a:spcAft>
              <a:buFont typeface="Arial" panose="020B0604020202020204" pitchFamily="34" charset="0"/>
              <a:buChar char="•"/>
            </a:pPr>
            <a:r>
              <a:rPr lang="en-US" sz="1000" b="0" i="0" dirty="0">
                <a:effectLst/>
              </a:rPr>
              <a:t>HTTP/2 introduced multiplexing, allowing multiple requests and responses to be intermixed on the same TCP connection. </a:t>
            </a:r>
          </a:p>
          <a:p>
            <a:pPr lvl="1" indent="-228600">
              <a:spcBef>
                <a:spcPts val="400"/>
              </a:spcBef>
              <a:spcAft>
                <a:spcPts val="400"/>
              </a:spcAft>
              <a:buFont typeface="Arial" panose="020B0604020202020204" pitchFamily="34" charset="0"/>
              <a:buChar char="•"/>
            </a:pPr>
            <a:r>
              <a:rPr lang="en-US" sz="1000" b="0" i="0" dirty="0">
                <a:effectLst/>
              </a:rPr>
              <a:t>While this greatly improved efficiency compared to HTTP/1.x, it introduced a new form of HOL blocking.</a:t>
            </a:r>
          </a:p>
          <a:p>
            <a:pPr lvl="1" indent="-228600">
              <a:spcBef>
                <a:spcPts val="400"/>
              </a:spcBef>
              <a:spcAft>
                <a:spcPts val="400"/>
              </a:spcAft>
              <a:buFont typeface="Arial" panose="020B0604020202020204" pitchFamily="34" charset="0"/>
              <a:buChar char="•"/>
            </a:pPr>
            <a:r>
              <a:rPr lang="en-US" sz="1000" b="0" i="0" dirty="0">
                <a:effectLst/>
              </a:rPr>
              <a:t>In HTTP/2, different streams (individual requests/responses) share the same TCP connection.</a:t>
            </a:r>
          </a:p>
          <a:p>
            <a:pPr lvl="1" indent="-228600">
              <a:spcBef>
                <a:spcPts val="400"/>
              </a:spcBef>
              <a:spcAft>
                <a:spcPts val="400"/>
              </a:spcAft>
              <a:buFont typeface="Arial" panose="020B0604020202020204" pitchFamily="34" charset="0"/>
              <a:buChar char="•"/>
            </a:pPr>
            <a:r>
              <a:rPr lang="en-US" sz="1000" b="0" i="0" dirty="0">
                <a:effectLst/>
              </a:rPr>
              <a:t>If one stream's packet is lost, it can delay all other streams on that connection, because TCP, underlying HTTP/2, still requires in-order packet delivery. </a:t>
            </a:r>
          </a:p>
          <a:p>
            <a:pPr lvl="1" indent="-228600">
              <a:spcBef>
                <a:spcPts val="400"/>
              </a:spcBef>
              <a:spcAft>
                <a:spcPts val="400"/>
              </a:spcAft>
              <a:buFont typeface="Arial" panose="020B0604020202020204" pitchFamily="34" charset="0"/>
              <a:buChar char="•"/>
            </a:pPr>
            <a:r>
              <a:rPr lang="en-US" sz="1000" b="0" i="0" dirty="0">
                <a:effectLst/>
              </a:rPr>
              <a:t>This means a lost packet in one stream can block the progress of packets in another stream, even though they are unrelated.</a:t>
            </a:r>
          </a:p>
          <a:p>
            <a:pPr indent="-228600">
              <a:spcBef>
                <a:spcPts val="400"/>
              </a:spcBef>
              <a:spcAft>
                <a:spcPts val="400"/>
              </a:spcAft>
              <a:buFont typeface="Arial" panose="020B0604020202020204" pitchFamily="34" charset="0"/>
              <a:buChar char="•"/>
            </a:pPr>
            <a:r>
              <a:rPr lang="en-US" sz="1000" b="1" i="0" dirty="0">
                <a:effectLst/>
              </a:rPr>
              <a:t>Resolution in HTTP/3:</a:t>
            </a:r>
          </a:p>
          <a:p>
            <a:pPr lvl="1" indent="-228600">
              <a:spcBef>
                <a:spcPts val="400"/>
              </a:spcBef>
              <a:spcAft>
                <a:spcPts val="400"/>
              </a:spcAft>
              <a:buFont typeface="Arial" panose="020B0604020202020204" pitchFamily="34" charset="0"/>
              <a:buChar char="•"/>
            </a:pPr>
            <a:r>
              <a:rPr lang="en-US" sz="1000" b="0" i="0" dirty="0">
                <a:effectLst/>
              </a:rPr>
              <a:t>HTTP/3 addresses HOL blocking by using QUIC, which operates over UDP (User Datagram Protocol) instead of TCP. </a:t>
            </a:r>
          </a:p>
          <a:p>
            <a:pPr lvl="1" indent="-228600">
              <a:spcBef>
                <a:spcPts val="400"/>
              </a:spcBef>
              <a:spcAft>
                <a:spcPts val="400"/>
              </a:spcAft>
              <a:buFont typeface="Arial" panose="020B0604020202020204" pitchFamily="34" charset="0"/>
              <a:buChar char="•"/>
            </a:pPr>
            <a:r>
              <a:rPr lang="en-US" sz="1000" b="0" i="0" dirty="0">
                <a:effectLst/>
              </a:rPr>
              <a:t>QUIC allows individual streams to be independent, so if a packet is lost in one stream, it doesn't affect the others. </a:t>
            </a:r>
          </a:p>
          <a:p>
            <a:pPr lvl="1" indent="-228600">
              <a:spcBef>
                <a:spcPts val="400"/>
              </a:spcBef>
              <a:spcAft>
                <a:spcPts val="400"/>
              </a:spcAft>
              <a:buFont typeface="Arial" panose="020B0604020202020204" pitchFamily="34" charset="0"/>
              <a:buChar char="•"/>
            </a:pPr>
            <a:r>
              <a:rPr lang="en-US" sz="1000" b="0" i="0" dirty="0">
                <a:effectLst/>
              </a:rPr>
              <a:t>This significantly reduces the impact of HOL blocking, improving the efficiency and responsiveness of web applications, especially in lossy network environments like mobile networks.</a:t>
            </a:r>
          </a:p>
          <a:p>
            <a:pPr lvl="1" indent="-228600">
              <a:spcBef>
                <a:spcPts val="400"/>
              </a:spcBef>
              <a:spcAft>
                <a:spcPts val="400"/>
              </a:spcAft>
              <a:buFont typeface="Arial" panose="020B0604020202020204" pitchFamily="34" charset="0"/>
              <a:buChar char="•"/>
            </a:pPr>
            <a:r>
              <a:rPr lang="en-US" sz="1000" b="0" i="0" dirty="0">
                <a:effectLst/>
              </a:rPr>
              <a:t>In summary, head-of-line blocking is a limitation in sequential processing systems, notably in TCP and HTTP/2, where the delay of a single task or packet blocks all subsequent ones. This issue is significantly mitigated in HTTP/3 with the adoption of QUIC.</a:t>
            </a:r>
          </a:p>
        </p:txBody>
      </p:sp>
    </p:spTree>
    <p:extLst>
      <p:ext uri="{BB962C8B-B14F-4D97-AF65-F5344CB8AC3E}">
        <p14:creationId xmlns:p14="http://schemas.microsoft.com/office/powerpoint/2010/main" val="1286142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F8BBB-F670-AD30-AA33-AD33739B7452}"/>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spcBef>
                <a:spcPct val="0"/>
              </a:spcBef>
            </a:pPr>
            <a:r>
              <a:rPr lang="en-US" sz="3100"/>
              <a:t>Head of Line: One per connection, Keep-alive header, HTTP Pipelining</a:t>
            </a:r>
          </a:p>
        </p:txBody>
      </p:sp>
      <p:sp>
        <p:nvSpPr>
          <p:cNvPr id="4109"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D6508CF0-F2DE-2F96-ECF4-B7D9D35B41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77189" y="2619784"/>
            <a:ext cx="1989022" cy="360004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9468A6A1-25CD-651D-993B-060DA4FA8B7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32484" y="2619784"/>
            <a:ext cx="2727031" cy="36000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4191D41-37DB-DF65-D01D-6F4BD5131F5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41208" y="2986997"/>
            <a:ext cx="3758184" cy="286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57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3DC5EC-29A9-A38E-C44F-B7482E0EE475}"/>
              </a:ext>
            </a:extLst>
          </p:cNvPr>
          <p:cNvSpPr>
            <a:spLocks noGrp="1"/>
          </p:cNvSpPr>
          <p:nvPr>
            <p:ph type="title"/>
          </p:nvPr>
        </p:nvSpPr>
        <p:spPr>
          <a:xfrm>
            <a:off x="838200" y="253397"/>
            <a:ext cx="10515600" cy="1273233"/>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HTTP2</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9C1CBCA9-1DF2-47EA-AF9A-025BAFD29F0A}"/>
              </a:ext>
            </a:extLst>
          </p:cNvPr>
          <p:cNvSpPr>
            <a:spLocks noGrp="1"/>
          </p:cNvSpPr>
          <p:nvPr>
            <p:ph type="body" idx="1"/>
          </p:nvPr>
        </p:nvSpPr>
        <p:spPr>
          <a:xfrm>
            <a:off x="838200" y="2478024"/>
            <a:ext cx="10515600" cy="3694176"/>
          </a:xfrm>
        </p:spPr>
        <p:txBody>
          <a:bodyPr vert="horz" lIns="91440" tIns="45720" rIns="91440" bIns="45720" rtlCol="0">
            <a:normAutofit/>
          </a:bodyPr>
          <a:lstStyle/>
          <a:p>
            <a:pPr indent="-228600">
              <a:spcBef>
                <a:spcPts val="400"/>
              </a:spcBef>
              <a:spcAft>
                <a:spcPts val="400"/>
              </a:spcAft>
              <a:buFont typeface="Arial" panose="020B0604020202020204" pitchFamily="34" charset="0"/>
              <a:buChar char="•"/>
            </a:pPr>
            <a:r>
              <a:rPr lang="en-US" sz="1200" b="1" i="0">
                <a:effectLst/>
                <a:highlight>
                  <a:srgbClr val="FFFF00"/>
                </a:highlight>
              </a:rPr>
              <a:t>Binary Protocol</a:t>
            </a:r>
            <a:r>
              <a:rPr lang="en-US" sz="1200" b="0" i="0">
                <a:effectLst/>
              </a:rPr>
              <a:t>: HTTP/2 is a binary protocol, making it more efficient and less error-prone than text-based protocols.</a:t>
            </a:r>
          </a:p>
          <a:p>
            <a:pPr indent="-228600">
              <a:spcBef>
                <a:spcPts val="400"/>
              </a:spcBef>
              <a:spcAft>
                <a:spcPts val="400"/>
              </a:spcAft>
              <a:buFont typeface="Arial" panose="020B0604020202020204" pitchFamily="34" charset="0"/>
              <a:buChar char="•"/>
            </a:pPr>
            <a:r>
              <a:rPr lang="en-US" sz="1200" b="1" i="0">
                <a:effectLst/>
                <a:highlight>
                  <a:srgbClr val="FFFF00"/>
                </a:highlight>
              </a:rPr>
              <a:t>Multiplexing</a:t>
            </a:r>
            <a:r>
              <a:rPr lang="en-US" sz="1200" b="0" i="0">
                <a:effectLst/>
              </a:rPr>
              <a:t>: Allows multiple requests and responses to be interleaved on the same connection, reducing the number of connections and eliminating head-of-line blocking within a single connection.</a:t>
            </a:r>
          </a:p>
          <a:p>
            <a:pPr indent="-228600">
              <a:spcBef>
                <a:spcPts val="400"/>
              </a:spcBef>
              <a:spcAft>
                <a:spcPts val="400"/>
              </a:spcAft>
              <a:buFont typeface="Arial" panose="020B0604020202020204" pitchFamily="34" charset="0"/>
              <a:buChar char="•"/>
            </a:pPr>
            <a:r>
              <a:rPr lang="en-US" sz="1200" b="1" i="0">
                <a:effectLst/>
                <a:highlight>
                  <a:srgbClr val="FFFF00"/>
                </a:highlight>
              </a:rPr>
              <a:t>Header Compression (HPACK)</a:t>
            </a:r>
            <a:r>
              <a:rPr lang="en-US" sz="1200" b="0" i="0">
                <a:effectLst/>
                <a:highlight>
                  <a:srgbClr val="FFFF00"/>
                </a:highlight>
              </a:rPr>
              <a:t>: </a:t>
            </a:r>
            <a:r>
              <a:rPr lang="en-US" sz="1200" b="0" i="0">
                <a:effectLst/>
              </a:rPr>
              <a:t>Compresses headers, reducing overhead.</a:t>
            </a:r>
          </a:p>
          <a:p>
            <a:pPr indent="-228600">
              <a:spcBef>
                <a:spcPts val="400"/>
              </a:spcBef>
              <a:spcAft>
                <a:spcPts val="400"/>
              </a:spcAft>
              <a:buFont typeface="Arial" panose="020B0604020202020204" pitchFamily="34" charset="0"/>
              <a:buChar char="•"/>
            </a:pPr>
            <a:r>
              <a:rPr lang="en-US" sz="1200" b="1" i="0">
                <a:effectLst/>
                <a:highlight>
                  <a:srgbClr val="FFFF00"/>
                </a:highlight>
              </a:rPr>
              <a:t>Server Push</a:t>
            </a:r>
            <a:r>
              <a:rPr lang="en-US" sz="1200" b="0" i="0">
                <a:effectLst/>
              </a:rPr>
              <a:t>: HTTP/2 introduces a server push feature, where a server can send resources to the client proactively. The server can push resources it knows the client will need (like stylesheets or JavaScript files) before the client requests them, which can improve page load times.</a:t>
            </a:r>
          </a:p>
          <a:p>
            <a:pPr indent="-228600">
              <a:spcBef>
                <a:spcPts val="400"/>
              </a:spcBef>
              <a:spcAft>
                <a:spcPts val="400"/>
              </a:spcAft>
              <a:buFont typeface="Arial" panose="020B0604020202020204" pitchFamily="34" charset="0"/>
              <a:buChar char="•"/>
            </a:pPr>
            <a:r>
              <a:rPr lang="en-US" sz="1200" b="1" i="0">
                <a:effectLst/>
                <a:highlight>
                  <a:srgbClr val="FFFF00"/>
                </a:highlight>
              </a:rPr>
              <a:t>Stream Prioritization</a:t>
            </a:r>
            <a:r>
              <a:rPr lang="en-US" sz="1200" b="0" i="0">
                <a:effectLst/>
              </a:rPr>
              <a:t>: Clients can prioritize requests, letting the server know the order in which it should respond to requests.</a:t>
            </a:r>
          </a:p>
          <a:p>
            <a:pPr indent="-228600">
              <a:spcBef>
                <a:spcPts val="400"/>
              </a:spcBef>
              <a:spcAft>
                <a:spcPts val="400"/>
              </a:spcAft>
              <a:buFont typeface="Arial" panose="020B0604020202020204" pitchFamily="34" charset="0"/>
              <a:buChar char="•"/>
            </a:pPr>
            <a:r>
              <a:rPr lang="en-US" sz="1200" b="1" i="0">
                <a:effectLst/>
                <a:highlight>
                  <a:srgbClr val="FFFF00"/>
                </a:highlight>
              </a:rPr>
              <a:t>Improved Security (with HTTPS</a:t>
            </a:r>
            <a:r>
              <a:rPr lang="en-US" sz="1200" b="1" i="0">
                <a:effectLst/>
              </a:rPr>
              <a:t>)</a:t>
            </a:r>
            <a:r>
              <a:rPr lang="en-US" sz="1200" b="0" i="0">
                <a:effectLst/>
              </a:rPr>
              <a:t>: Although HTTP/2 itself does not require encryption, most major browsers only support HTTP/2 over a TLS (Transport Layer Security) connection, making HTTPS the de facto standard for HTTP/2.</a:t>
            </a:r>
          </a:p>
          <a:p>
            <a:pPr indent="-228600">
              <a:spcBef>
                <a:spcPts val="400"/>
              </a:spcBef>
              <a:spcAft>
                <a:spcPts val="400"/>
              </a:spcAft>
              <a:buFont typeface="Arial" panose="020B0604020202020204" pitchFamily="34" charset="0"/>
              <a:buChar char="•"/>
            </a:pPr>
            <a:r>
              <a:rPr lang="en-US" sz="1200" b="1" i="0">
                <a:effectLst/>
                <a:highlight>
                  <a:srgbClr val="FFFF00"/>
                </a:highlight>
              </a:rPr>
              <a:t>Flow Control</a:t>
            </a:r>
            <a:r>
              <a:rPr lang="en-US" sz="1200" b="0" i="0">
                <a:effectLst/>
              </a:rPr>
              <a:t>: HTTP/2 includes flow control at the application layer, allowing both the client and server to control the rate of data transmission to prevent overwhelming the other side.</a:t>
            </a:r>
          </a:p>
          <a:p>
            <a:pPr indent="-228600">
              <a:spcBef>
                <a:spcPts val="400"/>
              </a:spcBef>
              <a:spcAft>
                <a:spcPts val="400"/>
              </a:spcAft>
              <a:buFont typeface="Arial" panose="020B0604020202020204" pitchFamily="34" charset="0"/>
              <a:buChar char="•"/>
            </a:pPr>
            <a:r>
              <a:rPr lang="en-US" sz="1200" b="1" i="0">
                <a:effectLst/>
                <a:highlight>
                  <a:srgbClr val="FFFF00"/>
                </a:highlight>
              </a:rPr>
              <a:t>Error Handling</a:t>
            </a:r>
            <a:r>
              <a:rPr lang="en-US" sz="1200" b="0" i="0">
                <a:effectLst/>
              </a:rPr>
              <a:t>: HTTP/2 has better error handling mechanisms than HTTP/1.x. It defines specific error codes and allows the client and server to signal errors and gracefully close connections if necessary.</a:t>
            </a:r>
          </a:p>
          <a:p>
            <a:pPr indent="-228600">
              <a:spcBef>
                <a:spcPts val="400"/>
              </a:spcBef>
              <a:spcAft>
                <a:spcPts val="400"/>
              </a:spcAft>
              <a:buFont typeface="Arial" panose="020B0604020202020204" pitchFamily="34" charset="0"/>
              <a:buChar char="•"/>
            </a:pPr>
            <a:r>
              <a:rPr lang="en-US" sz="1200" b="0" i="0">
                <a:effectLst/>
                <a:highlight>
                  <a:srgbClr val="FFFF00"/>
                </a:highlight>
                <a:hlinkClick r:id="rId2">
                  <a:extLst>
                    <a:ext uri="{A12FA001-AC4F-418D-AE19-62706E023703}">
                      <ahyp:hlinkClr xmlns:ahyp="http://schemas.microsoft.com/office/drawing/2018/hyperlinkcolor" val="tx"/>
                    </a:ext>
                  </a:extLst>
                </a:hlinkClick>
              </a:rPr>
              <a:t>https://httpwg.org/specs/rfc9113.html</a:t>
            </a:r>
            <a:endParaRPr lang="en-US" sz="1200">
              <a:highlight>
                <a:srgbClr val="FFFF00"/>
              </a:highlight>
            </a:endParaRPr>
          </a:p>
          <a:p>
            <a:pPr indent="-228600">
              <a:spcBef>
                <a:spcPts val="400"/>
              </a:spcBef>
              <a:spcAft>
                <a:spcPts val="400"/>
              </a:spcAft>
              <a:buFont typeface="Arial" panose="020B0604020202020204" pitchFamily="34" charset="0"/>
              <a:buChar char="•"/>
            </a:pPr>
            <a:endParaRPr lang="en-US" sz="1200" b="0" i="0">
              <a:effectLst/>
            </a:endParaRPr>
          </a:p>
          <a:p>
            <a:pPr indent="-228600">
              <a:spcBef>
                <a:spcPts val="400"/>
              </a:spcBef>
              <a:spcAft>
                <a:spcPts val="400"/>
              </a:spcAft>
              <a:buFont typeface="Arial" panose="020B0604020202020204" pitchFamily="34" charset="0"/>
              <a:buChar char="•"/>
            </a:pPr>
            <a:endParaRPr lang="en-US" sz="1200" b="0" i="0">
              <a:effectLst/>
            </a:endParaRPr>
          </a:p>
          <a:p>
            <a:pPr indent="-228600">
              <a:spcBef>
                <a:spcPts val="400"/>
              </a:spcBef>
              <a:spcAft>
                <a:spcPts val="400"/>
              </a:spcAft>
              <a:buFont typeface="Arial" panose="020B0604020202020204" pitchFamily="34" charset="0"/>
              <a:buChar char="•"/>
            </a:pPr>
            <a:endParaRPr lang="en-US" sz="1200"/>
          </a:p>
        </p:txBody>
      </p:sp>
    </p:spTree>
    <p:extLst>
      <p:ext uri="{BB962C8B-B14F-4D97-AF65-F5344CB8AC3E}">
        <p14:creationId xmlns:p14="http://schemas.microsoft.com/office/powerpoint/2010/main" val="406801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62" name="Freeform: Shape 616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64" name="Freeform: Shape 616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F494A4-56D3-92DC-5858-7FC375FE852D}"/>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spcBef>
                <a:spcPct val="0"/>
              </a:spcBef>
            </a:pPr>
            <a:r>
              <a:rPr lang="en-US" sz="4800" kern="1200">
                <a:solidFill>
                  <a:schemeClr val="tx1"/>
                </a:solidFill>
                <a:latin typeface="+mj-lt"/>
                <a:ea typeface="+mj-ea"/>
                <a:cs typeface="+mj-cs"/>
              </a:rPr>
              <a:t>HTTP/2 Multiplexing</a:t>
            </a:r>
          </a:p>
        </p:txBody>
      </p:sp>
      <p:sp>
        <p:nvSpPr>
          <p:cNvPr id="6166" name="Rectangle 616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68" name="Rectangle 616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A diagram of a computer program&#10;&#10;Description automatically generated with medium confidence">
            <a:extLst>
              <a:ext uri="{FF2B5EF4-FFF2-40B4-BE49-F238E27FC236}">
                <a16:creationId xmlns:a16="http://schemas.microsoft.com/office/drawing/2014/main" id="{6C6C9E57-DBCD-835A-66E5-EC04A50F46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356" y="1430723"/>
            <a:ext cx="6408836" cy="384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259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B924C-6F79-1DB6-8858-0AE1618593B5}"/>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spcBef>
                <a:spcPct val="0"/>
              </a:spcBef>
            </a:pPr>
            <a:r>
              <a:rPr lang="en-US" sz="5400" kern="1200" dirty="0">
                <a:solidFill>
                  <a:schemeClr val="tx1"/>
                </a:solidFill>
                <a:latin typeface="+mj-lt"/>
                <a:ea typeface="+mj-ea"/>
                <a:cs typeface="+mj-cs"/>
              </a:rPr>
              <a:t>HPACK</a:t>
            </a:r>
          </a:p>
        </p:txBody>
      </p:sp>
      <p:sp>
        <p:nvSpPr>
          <p:cNvPr id="51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6D1B273-040D-4243-6F19-52D7F74C664B}"/>
              </a:ext>
            </a:extLst>
          </p:cNvPr>
          <p:cNvSpPr>
            <a:spLocks noGrp="1"/>
          </p:cNvSpPr>
          <p:nvPr>
            <p:ph type="body" idx="1"/>
          </p:nvPr>
        </p:nvSpPr>
        <p:spPr>
          <a:xfrm>
            <a:off x="398999" y="2480504"/>
            <a:ext cx="6611597" cy="4059574"/>
          </a:xfrm>
        </p:spPr>
        <p:txBody>
          <a:bodyPr vert="horz" lIns="91440" tIns="45720" rIns="91440" bIns="45720" rtlCol="0" anchor="t">
            <a:noAutofit/>
          </a:bodyPr>
          <a:lstStyle/>
          <a:p>
            <a:pPr indent="-228600">
              <a:spcBef>
                <a:spcPts val="400"/>
              </a:spcBef>
              <a:spcAft>
                <a:spcPts val="400"/>
              </a:spcAft>
              <a:buFont typeface="Arial" panose="020B0604020202020204" pitchFamily="34" charset="0"/>
              <a:buChar char="•"/>
            </a:pPr>
            <a:r>
              <a:rPr lang="en-US" sz="900" b="0" i="0" dirty="0">
                <a:effectLst/>
              </a:rPr>
              <a:t>HPACK is a compression format used in HTTP/2 for encoding HTTP headers. It was specifically designed to address several issues associated with HTTP/1.x and to improve overall web performance. </a:t>
            </a:r>
          </a:p>
          <a:p>
            <a:pPr indent="-228600">
              <a:spcBef>
                <a:spcPts val="400"/>
              </a:spcBef>
              <a:spcAft>
                <a:spcPts val="400"/>
              </a:spcAft>
              <a:buFont typeface="Arial" panose="020B0604020202020204" pitchFamily="34" charset="0"/>
              <a:buChar char="•"/>
            </a:pPr>
            <a:r>
              <a:rPr lang="en-US" sz="900" b="1" i="0" dirty="0">
                <a:effectLst/>
                <a:highlight>
                  <a:srgbClr val="FFFF00"/>
                </a:highlight>
              </a:rPr>
              <a:t>Efficient Header Compression</a:t>
            </a:r>
            <a:r>
              <a:rPr lang="en-US" sz="900" b="0" i="0" dirty="0">
                <a:effectLst/>
              </a:rPr>
              <a:t>: </a:t>
            </a:r>
          </a:p>
          <a:p>
            <a:pPr lvl="1" indent="-228600">
              <a:spcBef>
                <a:spcPts val="400"/>
              </a:spcBef>
              <a:spcAft>
                <a:spcPts val="400"/>
              </a:spcAft>
              <a:buFont typeface="Arial" panose="020B0604020202020204" pitchFamily="34" charset="0"/>
              <a:buChar char="•"/>
            </a:pPr>
            <a:r>
              <a:rPr lang="en-US" sz="900" b="0" i="0" dirty="0">
                <a:effectLst/>
              </a:rPr>
              <a:t>In HTTP/1.x, headers are sent as plain text, which can be quite verbose and repetitive, especially in a scenario with multiple requests. </a:t>
            </a:r>
          </a:p>
          <a:p>
            <a:pPr lvl="1" indent="-228600">
              <a:spcBef>
                <a:spcPts val="400"/>
              </a:spcBef>
              <a:spcAft>
                <a:spcPts val="400"/>
              </a:spcAft>
              <a:buFont typeface="Arial" panose="020B0604020202020204" pitchFamily="34" charset="0"/>
              <a:buChar char="•"/>
            </a:pPr>
            <a:r>
              <a:rPr lang="en-US" sz="900" b="0" i="0" dirty="0">
                <a:effectLst/>
              </a:rPr>
              <a:t>HPACK compresses these headers, reducing the amount of data that needs to be sent over the network.</a:t>
            </a:r>
          </a:p>
          <a:p>
            <a:pPr indent="-228600">
              <a:spcBef>
                <a:spcPts val="400"/>
              </a:spcBef>
              <a:spcAft>
                <a:spcPts val="400"/>
              </a:spcAft>
              <a:buFont typeface="Arial" panose="020B0604020202020204" pitchFamily="34" charset="0"/>
              <a:buChar char="•"/>
            </a:pPr>
            <a:r>
              <a:rPr lang="en-US" sz="900" b="1" i="0" dirty="0">
                <a:effectLst/>
                <a:highlight>
                  <a:srgbClr val="FFFF00"/>
                </a:highlight>
              </a:rPr>
              <a:t>Reduction of Redundancy</a:t>
            </a:r>
            <a:r>
              <a:rPr lang="en-US" sz="900" b="0" i="0" dirty="0">
                <a:effectLst/>
              </a:rPr>
              <a:t>: </a:t>
            </a:r>
          </a:p>
          <a:p>
            <a:pPr lvl="1" indent="-228600">
              <a:spcBef>
                <a:spcPts val="400"/>
              </a:spcBef>
              <a:spcAft>
                <a:spcPts val="400"/>
              </a:spcAft>
              <a:buFont typeface="Arial" panose="020B0604020202020204" pitchFamily="34" charset="0"/>
              <a:buChar char="•"/>
            </a:pPr>
            <a:r>
              <a:rPr lang="en-US" sz="900" b="0" i="0" dirty="0">
                <a:effectLst/>
              </a:rPr>
              <a:t>HPACK reduces redundancy by encoding frequently used headers in a more efficient way. </a:t>
            </a:r>
          </a:p>
          <a:p>
            <a:pPr lvl="1" indent="-228600">
              <a:spcBef>
                <a:spcPts val="400"/>
              </a:spcBef>
              <a:spcAft>
                <a:spcPts val="400"/>
              </a:spcAft>
              <a:buFont typeface="Arial" panose="020B0604020202020204" pitchFamily="34" charset="0"/>
              <a:buChar char="•"/>
            </a:pPr>
            <a:r>
              <a:rPr lang="en-US" sz="900" b="0" i="0" dirty="0">
                <a:effectLst/>
              </a:rPr>
              <a:t>It does this using two key components: a static table and a dynamic table.</a:t>
            </a:r>
          </a:p>
          <a:p>
            <a:pPr marL="742950" lvl="1" indent="-228600">
              <a:spcBef>
                <a:spcPts val="400"/>
              </a:spcBef>
              <a:spcAft>
                <a:spcPts val="400"/>
              </a:spcAft>
              <a:buFont typeface="Arial" panose="020B0604020202020204" pitchFamily="34" charset="0"/>
              <a:buChar char="•"/>
            </a:pPr>
            <a:r>
              <a:rPr lang="en-US" sz="900" b="1" i="0" dirty="0">
                <a:effectLst/>
                <a:highlight>
                  <a:srgbClr val="FFFF00"/>
                </a:highlight>
              </a:rPr>
              <a:t>Static Table</a:t>
            </a:r>
            <a:r>
              <a:rPr lang="en-US" sz="900" b="0" i="0" dirty="0">
                <a:effectLst/>
              </a:rPr>
              <a:t>: Contains a list of commonly used HTTP headers (61 predefined headers). These headers are assigned predefined index values, so instead of sending the full header text, only the index values are sent, greatly reducing the size of the headers.</a:t>
            </a:r>
          </a:p>
          <a:p>
            <a:pPr marL="742950" lvl="1" indent="-228600">
              <a:spcBef>
                <a:spcPts val="400"/>
              </a:spcBef>
              <a:spcAft>
                <a:spcPts val="400"/>
              </a:spcAft>
              <a:buFont typeface="Arial" panose="020B0604020202020204" pitchFamily="34" charset="0"/>
              <a:buChar char="•"/>
            </a:pPr>
            <a:r>
              <a:rPr lang="en-US" sz="900" b="1" i="0" dirty="0">
                <a:effectLst/>
                <a:highlight>
                  <a:srgbClr val="FFFF00"/>
                </a:highlight>
              </a:rPr>
              <a:t>Dynamic Table</a:t>
            </a:r>
            <a:r>
              <a:rPr lang="en-US" sz="900" b="0" i="0" dirty="0">
                <a:effectLst/>
              </a:rPr>
              <a:t>: Maintains a list of headers used in the current connection. As headers are sent and received, they are added to this table, and subsequent transmissions can refer to these headers by their index in the dynamic table, further reducing redundancy.</a:t>
            </a:r>
            <a:endParaRPr lang="en-US" sz="900" b="0" i="0" dirty="0">
              <a:effectLst/>
              <a:highlight>
                <a:srgbClr val="FFFF00"/>
              </a:highlight>
            </a:endParaRPr>
          </a:p>
          <a:p>
            <a:pPr indent="-228600">
              <a:spcBef>
                <a:spcPts val="400"/>
              </a:spcBef>
              <a:spcAft>
                <a:spcPts val="400"/>
              </a:spcAft>
              <a:buFont typeface="Arial" panose="020B0604020202020204" pitchFamily="34" charset="0"/>
              <a:buChar char="•"/>
            </a:pPr>
            <a:r>
              <a:rPr lang="en-US" sz="900" b="1" i="0" dirty="0">
                <a:effectLst/>
                <a:highlight>
                  <a:srgbClr val="FFFF00"/>
                </a:highlight>
              </a:rPr>
              <a:t>Security Considerations</a:t>
            </a:r>
            <a:r>
              <a:rPr lang="en-US" sz="900" b="0" i="0" dirty="0">
                <a:effectLst/>
              </a:rPr>
              <a:t>: HPACK was designed with security in mind, especially to mitigate vulnerabilities like CRIME and BREACH which exploited compression to leak sensitive data like session cookies. It does this by avoiding the compression of parts of headers that are potentially vulnerable to such attacks.</a:t>
            </a:r>
          </a:p>
          <a:p>
            <a:pPr indent="-228600">
              <a:spcBef>
                <a:spcPts val="400"/>
              </a:spcBef>
              <a:spcAft>
                <a:spcPts val="400"/>
              </a:spcAft>
              <a:buFont typeface="Arial" panose="020B0604020202020204" pitchFamily="34" charset="0"/>
              <a:buChar char="•"/>
            </a:pPr>
            <a:r>
              <a:rPr lang="en-US" sz="900" b="1" i="0" dirty="0">
                <a:effectLst/>
                <a:highlight>
                  <a:srgbClr val="FFFF00"/>
                </a:highlight>
              </a:rPr>
              <a:t>Context-Aware Compression</a:t>
            </a:r>
            <a:r>
              <a:rPr lang="en-US" sz="900" b="0" i="0" dirty="0">
                <a:effectLst/>
              </a:rPr>
              <a:t>: Both the client and the server maintain and update their own dynamic tables throughout the session, ensuring that the compression is context-aware and adapts to the specific use case of the connection.</a:t>
            </a:r>
          </a:p>
          <a:p>
            <a:pPr indent="-228600">
              <a:spcBef>
                <a:spcPts val="400"/>
              </a:spcBef>
              <a:spcAft>
                <a:spcPts val="400"/>
              </a:spcAft>
              <a:buFont typeface="Arial" panose="020B0604020202020204" pitchFamily="34" charset="0"/>
              <a:buChar char="•"/>
            </a:pPr>
            <a:r>
              <a:rPr lang="en-US" sz="900" b="1" i="0" dirty="0">
                <a:effectLst/>
                <a:highlight>
                  <a:srgbClr val="FFFF00"/>
                </a:highlight>
              </a:rPr>
              <a:t>Compatibility with HTTP/2</a:t>
            </a:r>
            <a:r>
              <a:rPr lang="en-US" sz="900" b="0" i="0" dirty="0">
                <a:effectLst/>
              </a:rPr>
              <a:t>: HPACK is specifically tailored for HTTP/2's binary framing and multiplexing model, making it an integral part of the protocol's efficiency improvements over HTTP/1.x.</a:t>
            </a:r>
          </a:p>
        </p:txBody>
      </p:sp>
      <p:pic>
        <p:nvPicPr>
          <p:cNvPr id="5122" name="Picture 2" descr="A screenshot of a computer screen&#10;&#10;Description automatically generated">
            <a:extLst>
              <a:ext uri="{FF2B5EF4-FFF2-40B4-BE49-F238E27FC236}">
                <a16:creationId xmlns:a16="http://schemas.microsoft.com/office/drawing/2014/main" id="{F1BCE291-3F44-EB33-AECB-2B4CA2DD82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09594" y="2480504"/>
            <a:ext cx="4572315" cy="15888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C51493-90A4-F63F-47BC-68FA424D192A}"/>
              </a:ext>
            </a:extLst>
          </p:cNvPr>
          <p:cNvSpPr txBox="1"/>
          <p:nvPr/>
        </p:nvSpPr>
        <p:spPr>
          <a:xfrm>
            <a:off x="7409594" y="4970249"/>
            <a:ext cx="4200013" cy="369332"/>
          </a:xfrm>
          <a:prstGeom prst="rect">
            <a:avLst/>
          </a:prstGeom>
          <a:noFill/>
        </p:spPr>
        <p:txBody>
          <a:bodyPr wrap="square">
            <a:spAutoFit/>
          </a:bodyPr>
          <a:lstStyle/>
          <a:p>
            <a:r>
              <a:rPr lang="en-CH" dirty="0">
                <a:hlinkClick r:id="rId3"/>
              </a:rPr>
              <a:t>https://httpwg.org/specs/rfc7541.html</a:t>
            </a:r>
            <a:endParaRPr lang="en-CH" dirty="0"/>
          </a:p>
        </p:txBody>
      </p:sp>
    </p:spTree>
    <p:extLst>
      <p:ext uri="{BB962C8B-B14F-4D97-AF65-F5344CB8AC3E}">
        <p14:creationId xmlns:p14="http://schemas.microsoft.com/office/powerpoint/2010/main" val="1442414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1B3EEA-19A7-EC97-A1F0-4EAE12FC57B9}"/>
              </a:ext>
            </a:extLst>
          </p:cNvPr>
          <p:cNvSpPr>
            <a:spLocks noGrp="1"/>
          </p:cNvSpPr>
          <p:nvPr>
            <p:ph type="title"/>
          </p:nvPr>
        </p:nvSpPr>
        <p:spPr>
          <a:xfrm>
            <a:off x="621792" y="1161288"/>
            <a:ext cx="3602736" cy="4526280"/>
          </a:xfrm>
        </p:spPr>
        <p:txBody>
          <a:bodyPr vert="horz" lIns="91440" tIns="45720" rIns="91440" bIns="45720" rtlCol="0" anchor="ctr">
            <a:normAutofit/>
          </a:bodyPr>
          <a:lstStyle/>
          <a:p>
            <a:pPr>
              <a:spcBef>
                <a:spcPct val="0"/>
              </a:spcBef>
            </a:pPr>
            <a:r>
              <a:rPr lang="en-US" sz="4000" b="1" i="0" kern="1200">
                <a:solidFill>
                  <a:schemeClr val="tx1"/>
                </a:solidFill>
                <a:effectLst/>
                <a:latin typeface="+mj-lt"/>
                <a:ea typeface="+mj-ea"/>
                <a:cs typeface="+mj-cs"/>
              </a:rPr>
              <a:t>CRIME (Compression Ratio Info-leak Made Easy)</a:t>
            </a:r>
            <a:endParaRPr lang="en-US" sz="400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F3F5DEED-DC82-8048-F3C1-C2F3D693E97E}"/>
              </a:ext>
            </a:extLst>
          </p:cNvPr>
          <p:cNvSpPr>
            <a:spLocks noGrp="1"/>
          </p:cNvSpPr>
          <p:nvPr>
            <p:ph type="body" idx="1"/>
          </p:nvPr>
        </p:nvSpPr>
        <p:spPr>
          <a:xfrm>
            <a:off x="5434149" y="932688"/>
            <a:ext cx="5916603" cy="4992624"/>
          </a:xfr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1700" b="1" i="0">
                <a:effectLst/>
              </a:rPr>
              <a:t>Discovery and Impact</a:t>
            </a:r>
            <a:r>
              <a:rPr lang="en-US" sz="1700" b="0" i="0">
                <a:effectLst/>
              </a:rPr>
              <a:t>: Discovered in 2012 by security researchers Juliano Rizzo and Thai Duong, CRIME exploits a vulnerability in the TLS/SSL compression feature.</a:t>
            </a:r>
          </a:p>
          <a:p>
            <a:pPr indent="-228600">
              <a:spcAft>
                <a:spcPts val="600"/>
              </a:spcAft>
              <a:buFont typeface="Arial" panose="020B0604020202020204" pitchFamily="34" charset="0"/>
              <a:buChar char="•"/>
            </a:pPr>
            <a:r>
              <a:rPr lang="en-US" sz="1700" b="1" i="0">
                <a:effectLst/>
              </a:rPr>
              <a:t>Attack Mechanism</a:t>
            </a:r>
            <a:r>
              <a:rPr lang="en-US" sz="1700" b="0" i="0">
                <a:effectLst/>
              </a:rPr>
              <a:t>: The vulnerability arises when a client’s HTTPS request includes both secret (like a cookie) and attacker-controlled data. The attacker can make repeated requests, altering the attacker-controlled data each time. If the secret data is compressed effectively (due to similarities with the attacker-controlled input), the size of the compressed request decreases. By observing the changes in the size of the response, the attacker can deduce the secret data.</a:t>
            </a:r>
          </a:p>
          <a:p>
            <a:pPr indent="-228600">
              <a:spcAft>
                <a:spcPts val="600"/>
              </a:spcAft>
              <a:buFont typeface="Arial" panose="020B0604020202020204" pitchFamily="34" charset="0"/>
              <a:buChar char="•"/>
            </a:pPr>
            <a:r>
              <a:rPr lang="en-US" sz="1700" b="1" i="0">
                <a:effectLst/>
              </a:rPr>
              <a:t>Affected Protocols</a:t>
            </a:r>
            <a:r>
              <a:rPr lang="en-US" sz="1700" b="0" i="0">
                <a:effectLst/>
              </a:rPr>
              <a:t>: CRIME affects TLS/SSL protocols that support data compression.</a:t>
            </a:r>
          </a:p>
          <a:p>
            <a:pPr indent="-228600">
              <a:spcAft>
                <a:spcPts val="600"/>
              </a:spcAft>
              <a:buFont typeface="Arial" panose="020B0604020202020204" pitchFamily="34" charset="0"/>
              <a:buChar char="•"/>
            </a:pPr>
            <a:r>
              <a:rPr lang="en-US" sz="1700" b="1" i="0">
                <a:effectLst/>
              </a:rPr>
              <a:t>Mitigation</a:t>
            </a:r>
            <a:r>
              <a:rPr lang="en-US" sz="1700" b="0" i="0">
                <a:effectLst/>
              </a:rPr>
              <a:t>: The most effective mitigation against CRIME is to disable TLS/SSL compression, which most browsers and servers did following the discovery of the vulnerability.</a:t>
            </a:r>
          </a:p>
          <a:p>
            <a:pPr indent="-228600">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107113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FB54DB-727C-4BCA-E707-2105755F881A}"/>
              </a:ext>
            </a:extLst>
          </p:cNvPr>
          <p:cNvSpPr>
            <a:spLocks noGrp="1"/>
          </p:cNvSpPr>
          <p:nvPr>
            <p:ph type="title"/>
          </p:nvPr>
        </p:nvSpPr>
        <p:spPr>
          <a:xfrm>
            <a:off x="621792" y="1161288"/>
            <a:ext cx="3602736" cy="4526280"/>
          </a:xfrm>
        </p:spPr>
        <p:txBody>
          <a:bodyPr vert="horz" lIns="91440" tIns="45720" rIns="91440" bIns="45720" rtlCol="0" anchor="ctr">
            <a:normAutofit/>
          </a:bodyPr>
          <a:lstStyle/>
          <a:p>
            <a:pPr>
              <a:spcBef>
                <a:spcPct val="0"/>
              </a:spcBef>
            </a:pPr>
            <a:r>
              <a:rPr lang="en-US" sz="4000" b="1" i="0" kern="1200" dirty="0">
                <a:solidFill>
                  <a:schemeClr val="tx1"/>
                </a:solidFill>
                <a:effectLst/>
                <a:latin typeface="+mj-lt"/>
                <a:ea typeface="+mj-ea"/>
                <a:cs typeface="+mj-cs"/>
              </a:rPr>
              <a:t>BREACH</a:t>
            </a:r>
            <a:r>
              <a:rPr lang="en-US" sz="2800" b="1" i="0" kern="1200" dirty="0">
                <a:solidFill>
                  <a:schemeClr val="tx1"/>
                </a:solidFill>
                <a:effectLst/>
                <a:latin typeface="+mj-lt"/>
                <a:ea typeface="+mj-ea"/>
                <a:cs typeface="+mj-cs"/>
              </a:rPr>
              <a:t> </a:t>
            </a:r>
            <a:br>
              <a:rPr lang="en-US" sz="2800" b="1" i="0" kern="1200" dirty="0">
                <a:solidFill>
                  <a:schemeClr val="tx1"/>
                </a:solidFill>
                <a:effectLst/>
                <a:latin typeface="+mj-lt"/>
                <a:ea typeface="+mj-ea"/>
                <a:cs typeface="+mj-cs"/>
              </a:rPr>
            </a:br>
            <a:br>
              <a:rPr lang="en-US" sz="2800" b="1" i="0" kern="1200" dirty="0">
                <a:solidFill>
                  <a:schemeClr val="tx1"/>
                </a:solidFill>
                <a:effectLst/>
                <a:latin typeface="+mj-lt"/>
                <a:ea typeface="+mj-ea"/>
                <a:cs typeface="+mj-cs"/>
              </a:rPr>
            </a:br>
            <a:r>
              <a:rPr lang="en-US" sz="2800" b="1" i="0" kern="1200" dirty="0">
                <a:solidFill>
                  <a:schemeClr val="tx1"/>
                </a:solidFill>
                <a:effectLst/>
                <a:latin typeface="+mj-lt"/>
                <a:ea typeface="+mj-ea"/>
                <a:cs typeface="+mj-cs"/>
              </a:rPr>
              <a:t>(Browser Reconnaissance and Exfiltration via Adaptive Compression of Hypertext)</a:t>
            </a:r>
            <a:endParaRPr lang="en-US" sz="28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4A7D7874-CE52-DE0A-2F7E-2932767EF257}"/>
              </a:ext>
            </a:extLst>
          </p:cNvPr>
          <p:cNvSpPr>
            <a:spLocks noGrp="1"/>
          </p:cNvSpPr>
          <p:nvPr>
            <p:ph type="body" idx="1"/>
          </p:nvPr>
        </p:nvSpPr>
        <p:spPr>
          <a:xfrm>
            <a:off x="5434149" y="932688"/>
            <a:ext cx="5916603" cy="4992624"/>
          </a:xfr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1700" b="1" i="0">
                <a:effectLst/>
              </a:rPr>
              <a:t>Discovery and Impact</a:t>
            </a:r>
            <a:r>
              <a:rPr lang="en-US" sz="1700" b="0" i="0">
                <a:effectLst/>
              </a:rPr>
              <a:t>: Discovered in 2013 by Angelo Prado, Neal Harris, and Yoel Gluck, BREACH exploits a vulnerability in HTTP compression.</a:t>
            </a:r>
          </a:p>
          <a:p>
            <a:pPr indent="-228600">
              <a:spcAft>
                <a:spcPts val="600"/>
              </a:spcAft>
              <a:buFont typeface="Arial" panose="020B0604020202020204" pitchFamily="34" charset="0"/>
              <a:buChar char="•"/>
            </a:pPr>
            <a:r>
              <a:rPr lang="en-US" sz="1700" b="1" i="0">
                <a:effectLst/>
              </a:rPr>
              <a:t>Attack Mechanism</a:t>
            </a:r>
            <a:r>
              <a:rPr lang="en-US" sz="1700" b="0" i="0">
                <a:effectLst/>
              </a:rPr>
              <a:t>: Similar to CRIME, BREACH also exploits the compression feature but targets HTTP compression rather than TLS/SSL compression. The attacker manipulates plaintext in an HTTP request (like a search query) and observes the size of the compressed HTTP response. This allows the attacker to deduce secrets from the response (like CSRF tokens or session cookies) through a similar process of trial and error.</a:t>
            </a:r>
          </a:p>
          <a:p>
            <a:pPr indent="-228600">
              <a:spcAft>
                <a:spcPts val="600"/>
              </a:spcAft>
              <a:buFont typeface="Arial" panose="020B0604020202020204" pitchFamily="34" charset="0"/>
              <a:buChar char="•"/>
            </a:pPr>
            <a:r>
              <a:rPr lang="en-US" sz="1700" b="1" i="0">
                <a:effectLst/>
              </a:rPr>
              <a:t>Affected Scenarios</a:t>
            </a:r>
            <a:r>
              <a:rPr lang="en-US" sz="1700" b="0" i="0">
                <a:effectLst/>
              </a:rPr>
              <a:t>: BREACH can affect any web application that uses HTTP compression, even when served over HTTPS.</a:t>
            </a:r>
          </a:p>
          <a:p>
            <a:pPr indent="-228600">
              <a:spcAft>
                <a:spcPts val="600"/>
              </a:spcAft>
              <a:buFont typeface="Arial" panose="020B0604020202020204" pitchFamily="34" charset="0"/>
              <a:buChar char="•"/>
            </a:pPr>
            <a:r>
              <a:rPr lang="en-US" sz="1700" b="1" i="0">
                <a:effectLst/>
              </a:rPr>
              <a:t>Mitigation</a:t>
            </a:r>
            <a:r>
              <a:rPr lang="en-US" sz="1700" b="0" i="0">
                <a:effectLst/>
              </a:rPr>
              <a:t>: Mitigation strategies include disabling HTTP compression, separating secrets from user input, randomizing secrets per request, and masking secrets (e.g., applying per-request random tokens).</a:t>
            </a:r>
          </a:p>
          <a:p>
            <a:pPr indent="-228600">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3360079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710612-9A7F-89AC-AE97-14660FDE6E93}"/>
              </a:ext>
            </a:extLst>
          </p:cNvPr>
          <p:cNvSpPr>
            <a:spLocks noGrp="1"/>
          </p:cNvSpPr>
          <p:nvPr>
            <p:ph type="title"/>
          </p:nvPr>
        </p:nvSpPr>
        <p:spPr>
          <a:xfrm>
            <a:off x="868680" y="1709928"/>
            <a:ext cx="3103427" cy="3520440"/>
          </a:xfrm>
        </p:spPr>
        <p:txBody>
          <a:bodyPr vert="horz" lIns="91440" tIns="45720" rIns="91440" bIns="45720" rtlCol="0" anchor="t">
            <a:normAutofit/>
          </a:bodyPr>
          <a:lstStyle/>
          <a:p>
            <a:pPr>
              <a:spcBef>
                <a:spcPct val="0"/>
              </a:spcBef>
            </a:pPr>
            <a:r>
              <a:rPr lang="en-US" sz="3200" kern="1200">
                <a:solidFill>
                  <a:schemeClr val="tx1"/>
                </a:solidFill>
                <a:latin typeface="+mj-lt"/>
                <a:ea typeface="+mj-ea"/>
                <a:cs typeface="+mj-cs"/>
              </a:rPr>
              <a:t>HTTP3</a:t>
            </a:r>
          </a:p>
        </p:txBody>
      </p:sp>
      <p:sp>
        <p:nvSpPr>
          <p:cNvPr id="12" name="Rectangle 11">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F1FA187D-391A-D668-A761-5729866E1911}"/>
              </a:ext>
            </a:extLst>
          </p:cNvPr>
          <p:cNvSpPr>
            <a:spLocks noGrp="1"/>
          </p:cNvSpPr>
          <p:nvPr>
            <p:ph type="body" idx="1"/>
          </p:nvPr>
        </p:nvSpPr>
        <p:spPr>
          <a:xfrm>
            <a:off x="4962222" y="1709928"/>
            <a:ext cx="6730944" cy="4095449"/>
          </a:xfrm>
        </p:spPr>
        <p:txBody>
          <a:bodyPr vert="horz" lIns="91440" tIns="45720" rIns="91440" bIns="45720" rtlCol="0">
            <a:normAutofit/>
          </a:bodyPr>
          <a:lstStyle/>
          <a:p>
            <a:pPr indent="-228600">
              <a:spcBef>
                <a:spcPts val="400"/>
              </a:spcBef>
              <a:spcAft>
                <a:spcPts val="400"/>
              </a:spcAft>
              <a:buFont typeface="Arial" panose="020B0604020202020204" pitchFamily="34" charset="0"/>
              <a:buChar char="•"/>
            </a:pPr>
            <a:r>
              <a:rPr lang="en-US" sz="1400" b="1" i="0" dirty="0">
                <a:effectLst/>
                <a:highlight>
                  <a:srgbClr val="FFFF00"/>
                </a:highlight>
              </a:rPr>
              <a:t>QUIC Protocol</a:t>
            </a:r>
            <a:r>
              <a:rPr lang="en-US" sz="1400" b="0" i="0" dirty="0">
                <a:effectLst/>
              </a:rPr>
              <a:t>: The most significant change in HTTP/3 is its shift from TCP to QUIC, an UDP-based transport layer protocol.</a:t>
            </a:r>
          </a:p>
          <a:p>
            <a:pPr indent="-228600">
              <a:spcBef>
                <a:spcPts val="400"/>
              </a:spcBef>
              <a:spcAft>
                <a:spcPts val="400"/>
              </a:spcAft>
              <a:buFont typeface="Arial" panose="020B0604020202020204" pitchFamily="34" charset="0"/>
              <a:buChar char="•"/>
            </a:pPr>
            <a:r>
              <a:rPr lang="en-US" sz="1400" b="1" i="0" dirty="0">
                <a:effectLst/>
                <a:highlight>
                  <a:srgbClr val="FFFF00"/>
                </a:highlight>
              </a:rPr>
              <a:t>Improved Connection Establishment</a:t>
            </a:r>
            <a:r>
              <a:rPr lang="en-US" sz="1400" b="0" i="0" dirty="0">
                <a:effectLst/>
              </a:rPr>
              <a:t>: QUIC significantly reduces the time required to establish a connection. TCP requires a number of round-trips between the client and server to establish a connection, while QUIC combines these into a single round-trip, speeding up the process, especially for secure, TLS-encrypted connections.</a:t>
            </a:r>
          </a:p>
          <a:p>
            <a:pPr indent="-228600">
              <a:spcBef>
                <a:spcPts val="400"/>
              </a:spcBef>
              <a:spcAft>
                <a:spcPts val="400"/>
              </a:spcAft>
              <a:buFont typeface="Arial" panose="020B0604020202020204" pitchFamily="34" charset="0"/>
              <a:buChar char="•"/>
            </a:pPr>
            <a:r>
              <a:rPr lang="en-US" sz="1400" b="1" i="0" dirty="0">
                <a:effectLst/>
                <a:highlight>
                  <a:srgbClr val="FFFF00"/>
                </a:highlight>
              </a:rPr>
              <a:t>Better Congestion Control</a:t>
            </a:r>
            <a:r>
              <a:rPr lang="en-US" sz="1400" b="0" i="0" dirty="0">
                <a:effectLst/>
              </a:rPr>
              <a:t>: QUIC has improved congestion control mechanisms to reduce latency.</a:t>
            </a:r>
          </a:p>
          <a:p>
            <a:pPr indent="-228600">
              <a:spcBef>
                <a:spcPts val="400"/>
              </a:spcBef>
              <a:spcAft>
                <a:spcPts val="400"/>
              </a:spcAft>
              <a:buFont typeface="Arial" panose="020B0604020202020204" pitchFamily="34" charset="0"/>
              <a:buChar char="•"/>
            </a:pPr>
            <a:r>
              <a:rPr lang="en-US" sz="1400" b="1" i="0" dirty="0">
                <a:effectLst/>
                <a:highlight>
                  <a:srgbClr val="FFFF00"/>
                </a:highlight>
              </a:rPr>
              <a:t>Multiplexing Without Head-of-Line Blocking</a:t>
            </a:r>
            <a:r>
              <a:rPr lang="en-US" sz="1400" b="0" i="0" dirty="0">
                <a:effectLst/>
              </a:rPr>
              <a:t>: QUIC solves the head-of-line blocking problem at the transport level, not just per TCP connection, enhancing the multiplexing benefits introduced in HTTP/2.</a:t>
            </a:r>
          </a:p>
          <a:p>
            <a:pPr indent="-228600">
              <a:spcBef>
                <a:spcPts val="400"/>
              </a:spcBef>
              <a:spcAft>
                <a:spcPts val="400"/>
              </a:spcAft>
              <a:buFont typeface="Arial" panose="020B0604020202020204" pitchFamily="34" charset="0"/>
              <a:buChar char="•"/>
            </a:pPr>
            <a:r>
              <a:rPr lang="en-US" sz="1400" b="1" i="0" dirty="0">
                <a:effectLst/>
                <a:highlight>
                  <a:srgbClr val="FFFF00"/>
                </a:highlight>
              </a:rPr>
              <a:t>Integrated Security</a:t>
            </a:r>
            <a:r>
              <a:rPr lang="en-US" sz="1400" b="0" i="0" dirty="0">
                <a:effectLst/>
              </a:rPr>
              <a:t>: QUIC incorporates TLS 1.3, ensuring that connections are encrypted and secure by default.</a:t>
            </a:r>
          </a:p>
          <a:p>
            <a:pPr indent="-228600">
              <a:spcBef>
                <a:spcPts val="400"/>
              </a:spcBef>
              <a:spcAft>
                <a:spcPts val="400"/>
              </a:spcAft>
              <a:buFont typeface="Arial" panose="020B0604020202020204" pitchFamily="34" charset="0"/>
              <a:buChar char="•"/>
            </a:pPr>
            <a:r>
              <a:rPr lang="en-US" sz="1400" b="1" i="0" dirty="0">
                <a:effectLst/>
                <a:highlight>
                  <a:srgbClr val="FFFF00"/>
                </a:highlight>
              </a:rPr>
              <a:t>Improved Handling of Network Changes</a:t>
            </a:r>
            <a:r>
              <a:rPr lang="en-US" sz="1400" b="0" i="0" dirty="0">
                <a:effectLst/>
              </a:rPr>
              <a:t>: QUIC handles changes in IP addresses (like when switching from Wi-Fi to mobile data) more gracefully, reducing connection interruptions.</a:t>
            </a:r>
          </a:p>
          <a:p>
            <a:pPr indent="-228600">
              <a:spcBef>
                <a:spcPts val="400"/>
              </a:spcBef>
              <a:spcAft>
                <a:spcPts val="4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206793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Google Shape;168;p34"/>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pPr>
              <a:spcAft>
                <a:spcPts val="1600"/>
              </a:spcAft>
            </a:pPr>
            <a:r>
              <a:rPr lang="en-US" sz="3700" b="1" kern="1200">
                <a:solidFill>
                  <a:schemeClr val="tx1"/>
                </a:solidFill>
                <a:latin typeface="+mj-lt"/>
                <a:ea typeface="+mj-ea"/>
                <a:cs typeface="+mj-cs"/>
                <a:sym typeface="Roboto"/>
              </a:rPr>
              <a:t>What is an IP packet</a:t>
            </a:r>
            <a:endParaRPr lang="en-US" sz="3700" kern="1200">
              <a:solidFill>
                <a:schemeClr val="tx1"/>
              </a:solidFill>
              <a:latin typeface="+mj-lt"/>
              <a:ea typeface="+mj-ea"/>
              <a:cs typeface="+mj-cs"/>
            </a:endParaRPr>
          </a:p>
        </p:txBody>
      </p:sp>
      <p:sp>
        <p:nvSpPr>
          <p:cNvPr id="169" name="Google Shape;169;p34"/>
          <p:cNvSpPr txBox="1">
            <a:spLocks noGrp="1"/>
          </p:cNvSpPr>
          <p:nvPr>
            <p:ph sz="half" idx="1"/>
          </p:nvPr>
        </p:nvSpPr>
        <p:spPr>
          <a:xfrm>
            <a:off x="862366" y="2194102"/>
            <a:ext cx="3427001" cy="3908586"/>
          </a:xfrm>
          <a:prstGeom prst="rect">
            <a:avLst/>
          </a:prstGeom>
        </p:spPr>
        <p:txBody>
          <a:bodyPr spcFirstLastPara="1" vert="horz" lIns="91440" tIns="45720" rIns="91440" bIns="45720" rtlCol="0" anchorCtr="0">
            <a:normAutofit/>
          </a:bodyPr>
          <a:lstStyle/>
          <a:p>
            <a:pPr marL="0">
              <a:spcBef>
                <a:spcPts val="1067"/>
              </a:spcBef>
            </a:pPr>
            <a:r>
              <a:rPr lang="en-US" sz="1300" b="1">
                <a:sym typeface="Arial"/>
              </a:rPr>
              <a:t>IP packets are created by adding an IP header </a:t>
            </a:r>
            <a:r>
              <a:rPr lang="en-US" sz="1300">
                <a:sym typeface="Arial"/>
              </a:rPr>
              <a:t>to each packet of data before it is sent on its way.</a:t>
            </a:r>
          </a:p>
          <a:p>
            <a:pPr marL="0">
              <a:spcBef>
                <a:spcPts val="1600"/>
              </a:spcBef>
            </a:pPr>
            <a:r>
              <a:rPr lang="en-US" sz="1300">
                <a:sym typeface="Arial"/>
              </a:rPr>
              <a:t> An IP header is just a series of bits, and it records several pieces of information about the packet, including the sending and receiving IP address.</a:t>
            </a:r>
          </a:p>
          <a:p>
            <a:pPr marL="0">
              <a:spcBef>
                <a:spcPts val="1600"/>
              </a:spcBef>
            </a:pPr>
            <a:r>
              <a:rPr lang="en-US" sz="1300" b="1">
                <a:highlight>
                  <a:srgbClr val="FFFFFF"/>
                </a:highlight>
                <a:sym typeface="Arial"/>
              </a:rPr>
              <a:t>Each IP packet contains both a header (20 or 24 bytes long) and data (variable length). </a:t>
            </a:r>
          </a:p>
          <a:p>
            <a:pPr marL="0">
              <a:spcBef>
                <a:spcPts val="1600"/>
              </a:spcBef>
            </a:pPr>
            <a:r>
              <a:rPr lang="en-US" sz="1300">
                <a:highlight>
                  <a:srgbClr val="FFFFFF"/>
                </a:highlight>
                <a:sym typeface="Arial"/>
              </a:rPr>
              <a:t>The header includes the IP addresses of the source and destination, plus other fields that help to route the packet. </a:t>
            </a:r>
          </a:p>
          <a:p>
            <a:pPr marL="0">
              <a:spcBef>
                <a:spcPts val="1600"/>
              </a:spcBef>
              <a:spcAft>
                <a:spcPts val="1600"/>
              </a:spcAft>
            </a:pPr>
            <a:r>
              <a:rPr lang="en-US" sz="1300">
                <a:highlight>
                  <a:srgbClr val="FFFFFF"/>
                </a:highlight>
                <a:sym typeface="Arial"/>
              </a:rPr>
              <a:t>The data is the actual content, such as a string of letters or part of a webpage.</a:t>
            </a:r>
            <a:endParaRPr lang="en-US" sz="1300">
              <a:sym typeface="Arial"/>
            </a:endParaRPr>
          </a:p>
        </p:txBody>
      </p:sp>
      <p:pic>
        <p:nvPicPr>
          <p:cNvPr id="170" name="Google Shape;170;p34"/>
          <p:cNvPicPr preferRelativeResize="0"/>
          <p:nvPr/>
        </p:nvPicPr>
        <p:blipFill>
          <a:blip r:embed="rId3"/>
          <a:stretch>
            <a:fillRect/>
          </a:stretch>
        </p:blipFill>
        <p:spPr>
          <a:xfrm>
            <a:off x="5445457" y="1400573"/>
            <a:ext cx="6155141" cy="4080594"/>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442C46-0A0F-13A5-E093-DE057E154FF6}"/>
              </a:ext>
            </a:extLst>
          </p:cNvPr>
          <p:cNvSpPr>
            <a:spLocks noGrp="1"/>
          </p:cNvSpPr>
          <p:nvPr>
            <p:ph type="title"/>
          </p:nvPr>
        </p:nvSpPr>
        <p:spPr>
          <a:xfrm>
            <a:off x="838200" y="253397"/>
            <a:ext cx="10515600" cy="1273233"/>
          </a:xfrm>
        </p:spPr>
        <p:txBody>
          <a:bodyPr vert="horz" lIns="91440" tIns="45720" rIns="91440" bIns="45720" rtlCol="0" anchor="ctr">
            <a:normAutofit/>
          </a:bodyPr>
          <a:lstStyle/>
          <a:p>
            <a:pPr>
              <a:spcBef>
                <a:spcPct val="0"/>
              </a:spcBef>
            </a:pPr>
            <a:r>
              <a:rPr lang="en-US" sz="4000" kern="1200" dirty="0">
                <a:solidFill>
                  <a:schemeClr val="tx1"/>
                </a:solidFill>
                <a:latin typeface="+mj-lt"/>
                <a:ea typeface="+mj-ea"/>
                <a:cs typeface="+mj-cs"/>
              </a:rPr>
              <a:t>QUICK Protocol</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2F8EDFB7-6DCA-8971-96E3-4F70C4D4F6B9}"/>
              </a:ext>
            </a:extLst>
          </p:cNvPr>
          <p:cNvSpPr>
            <a:spLocks noGrp="1"/>
          </p:cNvSpPr>
          <p:nvPr>
            <p:ph type="body" idx="1"/>
          </p:nvPr>
        </p:nvSpPr>
        <p:spPr>
          <a:xfrm>
            <a:off x="492776" y="1998358"/>
            <a:ext cx="11206447" cy="4770032"/>
          </a:xfrm>
        </p:spPr>
        <p:txBody>
          <a:bodyPr vert="horz" lIns="91440" tIns="45720" rIns="91440" bIns="45720" rtlCol="0">
            <a:noAutofit/>
          </a:bodyPr>
          <a:lstStyle/>
          <a:p>
            <a:pPr marL="552435" indent="-171450">
              <a:spcBef>
                <a:spcPts val="400"/>
              </a:spcBef>
              <a:spcAft>
                <a:spcPts val="400"/>
              </a:spcAft>
            </a:pPr>
            <a:r>
              <a:rPr lang="en-US" sz="1000" b="0" i="0" dirty="0">
                <a:effectLst/>
              </a:rPr>
              <a:t>QUIC (Quick UDP Internet Connections) is a modern transport layer network protocol designed by Google.  It was developed to overcome limitations of the traditional TCP (Transmission Control Protocol) and to improve the performance of web applications</a:t>
            </a:r>
            <a:r>
              <a:rPr lang="en-US" sz="1000" b="1" i="0" dirty="0">
                <a:effectLst/>
              </a:rPr>
              <a:t>.  </a:t>
            </a:r>
            <a:r>
              <a:rPr lang="en-US" sz="1000" b="1" i="0" dirty="0">
                <a:effectLst/>
                <a:highlight>
                  <a:srgbClr val="FFFF00"/>
                </a:highlight>
              </a:rPr>
              <a:t>QUIC is used primarily for handling traffic over the internet and is the foundation for HTTP/3. </a:t>
            </a:r>
          </a:p>
          <a:p>
            <a:pPr marL="552435" indent="-171450">
              <a:spcBef>
                <a:spcPts val="400"/>
              </a:spcBef>
              <a:spcAft>
                <a:spcPts val="400"/>
              </a:spcAft>
            </a:pPr>
            <a:r>
              <a:rPr lang="en-US" sz="1000" b="1" i="0" dirty="0">
                <a:effectLst/>
                <a:highlight>
                  <a:srgbClr val="FFFF00"/>
                </a:highlight>
              </a:rPr>
              <a:t>Based on UDP</a:t>
            </a:r>
            <a:r>
              <a:rPr lang="en-US" sz="1000" b="0" i="0" dirty="0">
                <a:effectLst/>
              </a:rPr>
              <a:t>: Unlike traditional web traffic which mostly uses TCP, QUIC is built on top of UDP (User Datagram Protocol). UDP is simpler and has lower latency than TCP, which makes QUIC faster in establishing connections and transmitting data.</a:t>
            </a:r>
          </a:p>
          <a:p>
            <a:pPr marL="552435" indent="-171450">
              <a:spcBef>
                <a:spcPts val="400"/>
              </a:spcBef>
              <a:spcAft>
                <a:spcPts val="400"/>
              </a:spcAft>
            </a:pPr>
            <a:r>
              <a:rPr lang="en-US" sz="1000" b="1" i="0" dirty="0">
                <a:effectLst/>
                <a:highlight>
                  <a:srgbClr val="FFFF00"/>
                </a:highlight>
              </a:rPr>
              <a:t>Reduced Connection Establishment Time</a:t>
            </a:r>
            <a:r>
              <a:rPr lang="en-US" sz="1000" b="0" i="0" dirty="0">
                <a:effectLst/>
              </a:rPr>
              <a:t>: QUIC reduces the time it takes to establish a connection. Traditional TCP connections require a handshake process that can take time, especially if also establishing a TLS (Transport Layer Security) session. QUIC combines the transport and encryption handshakes, reducing the time to establish secure connections.</a:t>
            </a:r>
          </a:p>
          <a:p>
            <a:pPr marL="552435" indent="-171450">
              <a:spcBef>
                <a:spcPts val="400"/>
              </a:spcBef>
              <a:spcAft>
                <a:spcPts val="400"/>
              </a:spcAft>
            </a:pPr>
            <a:r>
              <a:rPr lang="en-US" sz="1000" b="1" i="0" dirty="0">
                <a:effectLst/>
                <a:highlight>
                  <a:srgbClr val="FFFF00"/>
                </a:highlight>
              </a:rPr>
              <a:t>Multiplexed Streams without Head-of-Line Blocking</a:t>
            </a:r>
            <a:r>
              <a:rPr lang="en-US" sz="1000" b="0" i="0" dirty="0">
                <a:effectLst/>
              </a:rPr>
              <a:t>: QUIC allows multiple streams of data to be multiplexed (combined) over a single connection without suffering from head-of-line blocking—a performance issue where the delay of a single packet affects all subsequent packets. In QUIC, packet loss in one stream does not impact the other streams.</a:t>
            </a:r>
          </a:p>
          <a:p>
            <a:pPr marL="552435" indent="-171450">
              <a:spcBef>
                <a:spcPts val="400"/>
              </a:spcBef>
              <a:spcAft>
                <a:spcPts val="400"/>
              </a:spcAft>
            </a:pPr>
            <a:r>
              <a:rPr lang="en-US" sz="1000" b="1" i="0" dirty="0">
                <a:effectLst/>
                <a:highlight>
                  <a:srgbClr val="FFFF00"/>
                </a:highlight>
              </a:rPr>
              <a:t>Improved Congestion Control</a:t>
            </a:r>
            <a:r>
              <a:rPr lang="en-US" sz="1000" b="0" i="0" dirty="0">
                <a:effectLst/>
              </a:rPr>
              <a:t>: QUIC includes advanced features for congestion control, which help to efficiently manage how much data is sent over the network, especially in cases of packet loss or high latency.</a:t>
            </a:r>
          </a:p>
          <a:p>
            <a:pPr marL="552435" indent="-171450">
              <a:spcBef>
                <a:spcPts val="400"/>
              </a:spcBef>
              <a:spcAft>
                <a:spcPts val="400"/>
              </a:spcAft>
            </a:pPr>
            <a:r>
              <a:rPr lang="en-US" sz="1000" b="1" i="0" dirty="0">
                <a:effectLst/>
                <a:highlight>
                  <a:srgbClr val="FFFF00"/>
                </a:highlight>
              </a:rPr>
              <a:t>Seamless Connection Migration</a:t>
            </a:r>
            <a:r>
              <a:rPr lang="en-US" sz="1000" b="0" i="0" dirty="0">
                <a:effectLst/>
              </a:rPr>
              <a:t>: QUIC supports connection migration, which allows a connection to stay alive even when the underlying network changes (like switching from Wi-Fi to a mobile network). This is particularly beneficial for mobile devices.</a:t>
            </a:r>
          </a:p>
          <a:p>
            <a:pPr marL="552435" indent="-171450">
              <a:spcBef>
                <a:spcPts val="400"/>
              </a:spcBef>
              <a:spcAft>
                <a:spcPts val="400"/>
              </a:spcAft>
            </a:pPr>
            <a:r>
              <a:rPr lang="en-US" sz="1000" b="1" i="0" dirty="0">
                <a:effectLst/>
                <a:highlight>
                  <a:srgbClr val="FFFF00"/>
                </a:highlight>
              </a:rPr>
              <a:t>Built-in Encryption</a:t>
            </a:r>
            <a:r>
              <a:rPr lang="en-US" sz="1000" b="0" i="0" dirty="0">
                <a:effectLst/>
              </a:rPr>
              <a:t>: QUIC integrates TLS 1.3, the latest version of the TLS protocol, by default. This means all QUIC connections are encrypted, enhancing security and privacy.</a:t>
            </a:r>
          </a:p>
          <a:p>
            <a:pPr marL="552435" indent="-171450">
              <a:spcBef>
                <a:spcPts val="400"/>
              </a:spcBef>
              <a:spcAft>
                <a:spcPts val="400"/>
              </a:spcAft>
            </a:pPr>
            <a:r>
              <a:rPr lang="en-US" sz="1000" b="1" i="0" dirty="0">
                <a:effectLst/>
                <a:highlight>
                  <a:srgbClr val="FFFF00"/>
                </a:highlight>
              </a:rPr>
              <a:t>Forward Error Correction (FEC) and Error Recovery</a:t>
            </a:r>
            <a:r>
              <a:rPr lang="en-US" sz="1000" b="0" i="0" dirty="0">
                <a:effectLst/>
              </a:rPr>
              <a:t>: QUIC has mechanisms for quick recovery from packet loss, which is common in mobile and wireless networks. Although not all implementations use FEC, the protocol allows for such mechanisms.</a:t>
            </a:r>
          </a:p>
          <a:p>
            <a:pPr marL="552435" indent="-171450">
              <a:spcBef>
                <a:spcPts val="400"/>
              </a:spcBef>
              <a:spcAft>
                <a:spcPts val="400"/>
              </a:spcAft>
            </a:pPr>
            <a:r>
              <a:rPr lang="en-GB" sz="1000" b="1" i="0" dirty="0">
                <a:effectLst/>
                <a:highlight>
                  <a:srgbClr val="FFFF00"/>
                </a:highlight>
              </a:rPr>
              <a:t>Error Handling</a:t>
            </a:r>
          </a:p>
          <a:p>
            <a:pPr lvl="1">
              <a:spcBef>
                <a:spcPts val="400"/>
              </a:spcBef>
              <a:spcAft>
                <a:spcPts val="400"/>
              </a:spcAft>
            </a:pPr>
            <a:r>
              <a:rPr lang="en-GB" sz="1000" b="1" i="0" dirty="0">
                <a:effectLst/>
                <a:highlight>
                  <a:srgbClr val="FFFF00"/>
                </a:highlight>
              </a:rPr>
              <a:t>Selective Acknowledgment (SACK)</a:t>
            </a:r>
            <a:r>
              <a:rPr lang="en-GB" sz="1000" b="0" i="0" dirty="0">
                <a:effectLst/>
                <a:highlight>
                  <a:srgbClr val="FFFF00"/>
                </a:highlight>
              </a:rPr>
              <a:t>: </a:t>
            </a:r>
            <a:r>
              <a:rPr lang="en-GB" sz="1000" b="0" i="0" dirty="0">
                <a:effectLst/>
              </a:rPr>
              <a:t>QUIC uses a selective acknowledgment mechanism similar to TCP's SACK. This allows the receiver to inform the sender about all the packets that have arrived successfully, enabling the sender to retransmit only the missing segments of data.</a:t>
            </a:r>
            <a:r>
              <a:rPr lang="en-GB" sz="1000" b="1" i="0" dirty="0">
                <a:effectLst/>
              </a:rPr>
              <a:t> </a:t>
            </a:r>
          </a:p>
          <a:p>
            <a:pPr lvl="1">
              <a:spcBef>
                <a:spcPts val="400"/>
              </a:spcBef>
              <a:spcAft>
                <a:spcPts val="400"/>
              </a:spcAft>
            </a:pPr>
            <a:r>
              <a:rPr lang="en-GB" sz="1000" b="1" i="0" dirty="0">
                <a:effectLst/>
                <a:highlight>
                  <a:srgbClr val="FFFF00"/>
                </a:highlight>
              </a:rPr>
              <a:t>Flow Control</a:t>
            </a:r>
            <a:r>
              <a:rPr lang="en-GB" sz="1000" b="0" i="0" dirty="0">
                <a:effectLst/>
              </a:rPr>
              <a:t>: Like TCP, QUIC implements flow control mechanisms, but it does so at both the connection and stream levels. This double-layered approach provides more granular control over data flow and helps in efficiently managing network resources.</a:t>
            </a:r>
          </a:p>
          <a:p>
            <a:pPr lvl="1">
              <a:spcBef>
                <a:spcPts val="400"/>
              </a:spcBef>
              <a:spcAft>
                <a:spcPts val="400"/>
              </a:spcAft>
            </a:pPr>
            <a:r>
              <a:rPr lang="en-GB" sz="1000" b="1" i="0" dirty="0">
                <a:effectLst/>
                <a:highlight>
                  <a:srgbClr val="FFFF00"/>
                </a:highlight>
              </a:rPr>
              <a:t>Checksums</a:t>
            </a:r>
            <a:r>
              <a:rPr lang="en-GB" sz="1000" b="0" i="0" dirty="0">
                <a:effectLst/>
              </a:rPr>
              <a:t>: Although UDP itself does not have strong error-checking capabilities, QUIC includes its own checksums to ensure data integrity. This means that QUIC can detect and react to corrupted packets, which is something UDP on its own cannot do.</a:t>
            </a:r>
            <a:endParaRPr lang="en-US" sz="1000" b="0" i="0" dirty="0">
              <a:effectLst/>
            </a:endParaRPr>
          </a:p>
          <a:p>
            <a:pPr marL="552435" indent="-171450">
              <a:spcBef>
                <a:spcPts val="400"/>
              </a:spcBef>
              <a:spcAft>
                <a:spcPts val="400"/>
              </a:spcAft>
            </a:pPr>
            <a:r>
              <a:rPr lang="en-US" sz="1000" b="1" i="0" dirty="0">
                <a:effectLst/>
                <a:highlight>
                  <a:srgbClr val="FFFF00"/>
                </a:highlight>
              </a:rPr>
              <a:t>Google's Involvement and Standardization</a:t>
            </a:r>
            <a:r>
              <a:rPr lang="en-US" sz="1000" b="0" i="0" dirty="0">
                <a:effectLst/>
              </a:rPr>
              <a:t>: Initially developed by Google for use in their services (like YouTube and Google Search), QUIC has gained widespread attention. It's being standardized by the Internet Engineering Task Force (IETF) and is the basis for HTTP/3.</a:t>
            </a:r>
          </a:p>
        </p:txBody>
      </p:sp>
    </p:spTree>
    <p:extLst>
      <p:ext uri="{BB962C8B-B14F-4D97-AF65-F5344CB8AC3E}">
        <p14:creationId xmlns:p14="http://schemas.microsoft.com/office/powerpoint/2010/main" val="3391233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0645F-E5CB-6399-DAE8-249CF02136B3}"/>
              </a:ext>
            </a:extLst>
          </p:cNvPr>
          <p:cNvSpPr>
            <a:spLocks noGrp="1"/>
          </p:cNvSpPr>
          <p:nvPr>
            <p:ph type="title"/>
          </p:nvPr>
        </p:nvSpPr>
        <p:spPr>
          <a:xfrm>
            <a:off x="630936" y="640080"/>
            <a:ext cx="4818888" cy="1481328"/>
          </a:xfrm>
        </p:spPr>
        <p:txBody>
          <a:bodyPr vert="horz" lIns="91440" tIns="45720" rIns="91440" bIns="45720" rtlCol="0" anchor="b">
            <a:noAutofit/>
          </a:bodyPr>
          <a:lstStyle/>
          <a:p>
            <a:pPr>
              <a:spcBef>
                <a:spcPct val="0"/>
              </a:spcBef>
            </a:pPr>
            <a:r>
              <a:rPr lang="en-US" sz="3200" kern="1200" dirty="0">
                <a:solidFill>
                  <a:schemeClr val="tx1"/>
                </a:solidFill>
                <a:latin typeface="+mj-lt"/>
                <a:ea typeface="+mj-ea"/>
                <a:cs typeface="+mj-cs"/>
              </a:rPr>
              <a:t>HTTP1 vs HTTP2 vs HTTP3</a:t>
            </a:r>
          </a:p>
        </p:txBody>
      </p:sp>
      <p:sp>
        <p:nvSpPr>
          <p:cNvPr id="717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C9B63E4-D060-4E68-2C20-AC76623F3DC8}"/>
              </a:ext>
            </a:extLst>
          </p:cNvPr>
          <p:cNvSpPr>
            <a:spLocks noGrp="1"/>
          </p:cNvSpPr>
          <p:nvPr>
            <p:ph type="body" idx="1"/>
          </p:nvPr>
        </p:nvSpPr>
        <p:spPr>
          <a:xfrm>
            <a:off x="630936" y="2660904"/>
            <a:ext cx="4988688" cy="3547872"/>
          </a:xfr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1700" b="1" dirty="0"/>
              <a:t>HTTP/1.x </a:t>
            </a:r>
            <a:r>
              <a:rPr lang="en-US" sz="1700" dirty="0"/>
              <a:t>is simple and reliable but lacks efficiency and speed, especially for complex, resource-heavy websites.</a:t>
            </a:r>
          </a:p>
          <a:p>
            <a:pPr indent="-228600">
              <a:spcAft>
                <a:spcPts val="600"/>
              </a:spcAft>
              <a:buFont typeface="Arial" panose="020B0604020202020204" pitchFamily="34" charset="0"/>
              <a:buChar char="•"/>
            </a:pPr>
            <a:r>
              <a:rPr lang="en-US" sz="1700" b="1" dirty="0"/>
              <a:t>HTTP/2 </a:t>
            </a:r>
            <a:r>
              <a:rPr lang="en-US" sz="1700" dirty="0"/>
              <a:t>improves speed and efficiency by introducing multiplexing, header compression, and server push, but it still relies on TCP.</a:t>
            </a:r>
          </a:p>
          <a:p>
            <a:pPr indent="-228600">
              <a:spcAft>
                <a:spcPts val="600"/>
              </a:spcAft>
              <a:buFont typeface="Arial" panose="020B0604020202020204" pitchFamily="34" charset="0"/>
              <a:buChar char="•"/>
            </a:pPr>
            <a:r>
              <a:rPr lang="en-US" sz="1700" b="1" dirty="0"/>
              <a:t>HTTP/3 </a:t>
            </a:r>
            <a:r>
              <a:rPr lang="en-US" sz="1700" dirty="0"/>
              <a:t>builds on the strengths of HTTP/2 but replaces TCP with QUIC to further improve speed, reliability, and efficiency, particularly in environments with unreliable connections or high latency.</a:t>
            </a:r>
          </a:p>
          <a:p>
            <a:pPr indent="-228600">
              <a:spcAft>
                <a:spcPts val="600"/>
              </a:spcAft>
              <a:buFont typeface="Arial" panose="020B0604020202020204" pitchFamily="34" charset="0"/>
              <a:buChar char="•"/>
            </a:pPr>
            <a:endParaRPr lang="en-US" sz="1700" dirty="0"/>
          </a:p>
        </p:txBody>
      </p:sp>
      <p:pic>
        <p:nvPicPr>
          <p:cNvPr id="7170" name="Picture 2" descr="A group of colorful rectangular labels&#10;&#10;Description automatically generated with medium confidence">
            <a:extLst>
              <a:ext uri="{FF2B5EF4-FFF2-40B4-BE49-F238E27FC236}">
                <a16:creationId xmlns:a16="http://schemas.microsoft.com/office/drawing/2014/main" id="{3DD7D8BC-5C96-7564-08A9-70A88E95D5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791310"/>
            <a:ext cx="5458968" cy="327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704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4"/>
        <p:cNvGrpSpPr/>
        <p:nvPr/>
      </p:nvGrpSpPr>
      <p:grpSpPr>
        <a:xfrm>
          <a:off x="0" y="0"/>
          <a:ext cx="0" cy="0"/>
          <a:chOff x="0" y="0"/>
          <a:chExt cx="0" cy="0"/>
        </a:xfrm>
      </p:grpSpPr>
      <p:sp useBgFill="1">
        <p:nvSpPr>
          <p:cNvPr id="237" name="Rectangle 23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Google Shape;225;p42"/>
          <p:cNvSpPr txBox="1">
            <a:spLocks noGrp="1"/>
          </p:cNvSpPr>
          <p:nvPr>
            <p:ph type="title"/>
          </p:nvPr>
        </p:nvSpPr>
        <p:spPr>
          <a:xfrm>
            <a:off x="630936" y="640823"/>
            <a:ext cx="3419856" cy="5583148"/>
          </a:xfrm>
          <a:prstGeom prst="rect">
            <a:avLst/>
          </a:prstGeom>
        </p:spPr>
        <p:txBody>
          <a:bodyPr spcFirstLastPara="1" vert="horz" lIns="91440" tIns="45720" rIns="91440" bIns="45720" rtlCol="0" anchor="ctr" anchorCtr="0">
            <a:normAutofit/>
          </a:bodyPr>
          <a:lstStyle/>
          <a:p>
            <a:pPr marL="1219170" indent="609585">
              <a:spcBef>
                <a:spcPct val="0"/>
              </a:spcBef>
            </a:pPr>
            <a:r>
              <a:rPr lang="en-US" sz="4600" kern="1200" dirty="0">
                <a:solidFill>
                  <a:schemeClr val="tx1"/>
                </a:solidFill>
                <a:latin typeface="+mj-lt"/>
                <a:ea typeface="+mj-ea"/>
                <a:cs typeface="+mj-cs"/>
              </a:rPr>
              <a:t>SSH – </a:t>
            </a:r>
            <a:br>
              <a:rPr lang="en-US" sz="4600" kern="1200" dirty="0">
                <a:solidFill>
                  <a:schemeClr val="tx1"/>
                </a:solidFill>
                <a:latin typeface="+mj-lt"/>
                <a:ea typeface="+mj-ea"/>
                <a:cs typeface="+mj-cs"/>
              </a:rPr>
            </a:br>
            <a:r>
              <a:rPr lang="en-US" sz="4600" kern="1200" dirty="0">
                <a:solidFill>
                  <a:schemeClr val="tx1"/>
                </a:solidFill>
                <a:latin typeface="+mj-lt"/>
                <a:ea typeface="+mj-ea"/>
                <a:cs typeface="+mj-cs"/>
              </a:rPr>
              <a:t>The Secure Shell Protocol</a:t>
            </a:r>
          </a:p>
        </p:txBody>
      </p:sp>
      <p:sp>
        <p:nvSpPr>
          <p:cNvPr id="23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Google Shape;226;p42"/>
          <p:cNvSpPr txBox="1">
            <a:spLocks/>
          </p:cNvSpPr>
          <p:nvPr/>
        </p:nvSpPr>
        <p:spPr>
          <a:xfrm>
            <a:off x="4654296" y="752059"/>
            <a:ext cx="6651260" cy="1587568"/>
          </a:xfrm>
          <a:prstGeom prst="rect">
            <a:avLst/>
          </a:prstGeom>
        </p:spPr>
        <p:txBody>
          <a:bodyPr spcFirstLastPara="1" wrap="square" lIns="121900" tIns="121900" rIns="121900" bIns="121900" anchor="t" anchorCtr="0">
            <a:noAutofit/>
          </a:bodyPr>
          <a:lstStyle/>
          <a:p>
            <a:pPr defTabSz="700047"/>
            <a:r>
              <a:rPr lang="en-GB" sz="1188" kern="1200">
                <a:solidFill>
                  <a:schemeClr val="dk1"/>
                </a:solidFill>
                <a:latin typeface="+mn-lt"/>
                <a:ea typeface="+mn-ea"/>
                <a:cs typeface="+mn-cs"/>
              </a:rPr>
              <a:t>The SSH protocol (also referred to as Secure Shell) is a method for secure remote login from one computer to another. </a:t>
            </a:r>
          </a:p>
          <a:p>
            <a:pPr defTabSz="700047"/>
            <a:endParaRPr lang="en-GB" sz="1188" kern="1200">
              <a:solidFill>
                <a:schemeClr val="dk1"/>
              </a:solidFill>
              <a:latin typeface="+mn-lt"/>
              <a:ea typeface="+mn-ea"/>
              <a:cs typeface="+mn-cs"/>
            </a:endParaRPr>
          </a:p>
          <a:p>
            <a:pPr defTabSz="700047"/>
            <a:r>
              <a:rPr lang="en-GB" sz="1188" kern="1200">
                <a:solidFill>
                  <a:schemeClr val="dk1"/>
                </a:solidFill>
                <a:latin typeface="+mn-lt"/>
                <a:ea typeface="+mn-ea"/>
                <a:cs typeface="+mn-cs"/>
              </a:rPr>
              <a:t>It provides several alternative options for strong authentication, and it protects the communications security and integrity with strong encryption. </a:t>
            </a:r>
          </a:p>
          <a:p>
            <a:pPr defTabSz="700047">
              <a:spcBef>
                <a:spcPts val="919"/>
              </a:spcBef>
              <a:spcAft>
                <a:spcPts val="919"/>
              </a:spcAft>
            </a:pPr>
            <a:r>
              <a:rPr lang="en-GB" sz="1188" kern="1200">
                <a:solidFill>
                  <a:schemeClr val="dk1"/>
                </a:solidFill>
                <a:latin typeface="+mn-lt"/>
                <a:ea typeface="+mn-ea"/>
                <a:cs typeface="+mn-cs"/>
              </a:rPr>
              <a:t>SFTP -  (</a:t>
            </a:r>
            <a:r>
              <a:rPr lang="en-GB" sz="1188" b="1" kern="1200">
                <a:solidFill>
                  <a:schemeClr val="dk1"/>
                </a:solidFill>
                <a:latin typeface="+mn-lt"/>
                <a:ea typeface="+mn-ea"/>
                <a:cs typeface="+mn-cs"/>
              </a:rPr>
              <a:t>SSH File Transfer Protocol</a:t>
            </a:r>
            <a:r>
              <a:rPr lang="en-GB" sz="1188" kern="1200">
                <a:solidFill>
                  <a:schemeClr val="dk1"/>
                </a:solidFill>
                <a:latin typeface="+mn-lt"/>
                <a:ea typeface="+mn-ea"/>
                <a:cs typeface="+mn-cs"/>
              </a:rPr>
              <a:t>) is a </a:t>
            </a:r>
            <a:r>
              <a:rPr lang="en-GB" sz="1188" b="1" kern="1200">
                <a:solidFill>
                  <a:schemeClr val="dk1"/>
                </a:solidFill>
                <a:latin typeface="+mn-lt"/>
                <a:ea typeface="+mn-ea"/>
                <a:cs typeface="+mn-cs"/>
              </a:rPr>
              <a:t>secure file transfer protocol</a:t>
            </a:r>
            <a:r>
              <a:rPr lang="en-GB" sz="1188" kern="1200">
                <a:solidFill>
                  <a:schemeClr val="dk1"/>
                </a:solidFill>
                <a:latin typeface="+mn-lt"/>
                <a:ea typeface="+mn-ea"/>
                <a:cs typeface="+mn-cs"/>
              </a:rPr>
              <a:t>. It runs over the SSH protocol.</a:t>
            </a:r>
            <a:endParaRPr lang="en-GB" sz="2133">
              <a:solidFill>
                <a:schemeClr val="dk1"/>
              </a:solidFill>
            </a:endParaRPr>
          </a:p>
        </p:txBody>
      </p:sp>
      <p:sp>
        <p:nvSpPr>
          <p:cNvPr id="228" name="Google Shape;228;p42"/>
          <p:cNvSpPr txBox="1">
            <a:spLocks/>
          </p:cNvSpPr>
          <p:nvPr/>
        </p:nvSpPr>
        <p:spPr>
          <a:xfrm>
            <a:off x="9267473" y="2606751"/>
            <a:ext cx="2281399" cy="1816693"/>
          </a:xfrm>
          <a:prstGeom prst="rect">
            <a:avLst/>
          </a:prstGeom>
        </p:spPr>
        <p:txBody>
          <a:bodyPr spcFirstLastPara="1" wrap="square" lIns="121900" tIns="121900" rIns="121900" bIns="121900" anchor="t" anchorCtr="0">
            <a:normAutofit/>
          </a:bodyPr>
          <a:lstStyle/>
          <a:p>
            <a:pPr defTabSz="700047"/>
            <a:r>
              <a:rPr lang="en-GB" sz="1072" kern="1200">
                <a:solidFill>
                  <a:schemeClr val="dk1"/>
                </a:solidFill>
                <a:latin typeface="+mn-lt"/>
                <a:ea typeface="+mn-ea"/>
                <a:cs typeface="+mn-cs"/>
              </a:rPr>
              <a:t>Tools to use:</a:t>
            </a:r>
          </a:p>
          <a:p>
            <a:pPr marL="350023" indent="-243072" defTabSz="700047">
              <a:spcBef>
                <a:spcPts val="919"/>
              </a:spcBef>
              <a:buClr>
                <a:schemeClr val="dk1"/>
              </a:buClr>
              <a:buSzPts val="1400"/>
              <a:buChar char="●"/>
            </a:pPr>
            <a:r>
              <a:rPr lang="en-GB" sz="1072" kern="1200">
                <a:solidFill>
                  <a:schemeClr val="dk1"/>
                </a:solidFill>
                <a:latin typeface="+mn-lt"/>
                <a:ea typeface="+mn-ea"/>
                <a:cs typeface="+mn-cs"/>
              </a:rPr>
              <a:t>Git bash</a:t>
            </a:r>
          </a:p>
          <a:p>
            <a:pPr marL="350023" indent="-243072" defTabSz="700047">
              <a:buClr>
                <a:schemeClr val="dk1"/>
              </a:buClr>
              <a:buSzPts val="1400"/>
              <a:buChar char="●"/>
            </a:pPr>
            <a:r>
              <a:rPr lang="en-GB" sz="1072" kern="1200">
                <a:solidFill>
                  <a:schemeClr val="dk1"/>
                </a:solidFill>
                <a:latin typeface="+mn-lt"/>
                <a:ea typeface="+mn-ea"/>
                <a:cs typeface="+mn-cs"/>
              </a:rPr>
              <a:t>Putty</a:t>
            </a:r>
          </a:p>
          <a:p>
            <a:pPr marL="350023" indent="-243072" defTabSz="700047">
              <a:buClr>
                <a:schemeClr val="dk1"/>
              </a:buClr>
              <a:buSzPts val="1400"/>
              <a:buChar char="●"/>
            </a:pPr>
            <a:r>
              <a:rPr lang="en-GB" sz="1072" kern="1200">
                <a:solidFill>
                  <a:schemeClr val="dk1"/>
                </a:solidFill>
                <a:latin typeface="+mn-lt"/>
                <a:ea typeface="+mn-ea"/>
                <a:cs typeface="+mn-cs"/>
              </a:rPr>
              <a:t>WinSCP</a:t>
            </a:r>
            <a:endParaRPr lang="en-GB" sz="1867">
              <a:solidFill>
                <a:schemeClr val="dk1"/>
              </a:solidFill>
            </a:endParaRPr>
          </a:p>
        </p:txBody>
      </p:sp>
      <p:pic>
        <p:nvPicPr>
          <p:cNvPr id="227" name="Google Shape;227;p42" descr="Several rectangular banners with text&#10;&#10;Description automatically generated with medium confidence"/>
          <p:cNvPicPr preferRelativeResize="0"/>
          <p:nvPr/>
        </p:nvPicPr>
        <p:blipFill>
          <a:blip r:embed="rId3">
            <a:alphaModFix/>
          </a:blip>
          <a:stretch>
            <a:fillRect/>
          </a:stretch>
        </p:blipFill>
        <p:spPr>
          <a:xfrm>
            <a:off x="4686593" y="2510093"/>
            <a:ext cx="4274342" cy="17274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4"/>
        <p:cNvGrpSpPr/>
        <p:nvPr/>
      </p:nvGrpSpPr>
      <p:grpSpPr>
        <a:xfrm>
          <a:off x="0" y="0"/>
          <a:ext cx="0" cy="0"/>
          <a:chOff x="0" y="0"/>
          <a:chExt cx="0" cy="0"/>
        </a:xfrm>
      </p:grpSpPr>
      <p:sp useBgFill="1">
        <p:nvSpPr>
          <p:cNvPr id="182" name="Rectangle 18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Shape 18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Google Shape;175;p35"/>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pPr>
              <a:spcAft>
                <a:spcPts val="2400"/>
              </a:spcAft>
            </a:pPr>
            <a:r>
              <a:rPr lang="en-US" sz="4100" kern="1200">
                <a:solidFill>
                  <a:schemeClr val="tx1"/>
                </a:solidFill>
                <a:latin typeface="+mj-lt"/>
                <a:ea typeface="+mj-ea"/>
                <a:cs typeface="+mj-cs"/>
              </a:rPr>
              <a:t>IP address types</a:t>
            </a:r>
          </a:p>
        </p:txBody>
      </p:sp>
      <p:sp>
        <p:nvSpPr>
          <p:cNvPr id="176" name="Google Shape;176;p35"/>
          <p:cNvSpPr txBox="1">
            <a:spLocks noGrp="1"/>
          </p:cNvSpPr>
          <p:nvPr>
            <p:ph sz="half" idx="1"/>
          </p:nvPr>
        </p:nvSpPr>
        <p:spPr>
          <a:xfrm>
            <a:off x="862366" y="2194102"/>
            <a:ext cx="3427001" cy="3908586"/>
          </a:xfrm>
          <a:prstGeom prst="rect">
            <a:avLst/>
          </a:prstGeom>
        </p:spPr>
        <p:txBody>
          <a:bodyPr spcFirstLastPara="1" vert="horz" lIns="91440" tIns="45720" rIns="91440" bIns="45720" rtlCol="0" anchorCtr="0">
            <a:normAutofit/>
          </a:bodyPr>
          <a:lstStyle/>
          <a:p>
            <a:pPr marL="0">
              <a:spcBef>
                <a:spcPts val="0"/>
              </a:spcBef>
              <a:buClr>
                <a:schemeClr val="dk1"/>
              </a:buClr>
              <a:buSzPts val="1100"/>
            </a:pPr>
            <a:r>
              <a:rPr lang="en-US" sz="2000">
                <a:sym typeface="Arial"/>
              </a:rPr>
              <a:t>Types of IP addresses you’ll hear referred to include:</a:t>
            </a:r>
          </a:p>
          <a:p>
            <a:pPr marL="1117572">
              <a:spcBef>
                <a:spcPts val="1600"/>
              </a:spcBef>
              <a:buClr>
                <a:schemeClr val="dk1"/>
              </a:buClr>
              <a:buSzPts val="1200"/>
            </a:pPr>
            <a:r>
              <a:rPr lang="en-US" sz="2000" b="1">
                <a:highlight>
                  <a:srgbClr val="FFFF00"/>
                </a:highlight>
                <a:sym typeface="Arial"/>
              </a:rPr>
              <a:t>Static</a:t>
            </a:r>
          </a:p>
          <a:p>
            <a:pPr marL="1117572">
              <a:spcBef>
                <a:spcPts val="0"/>
              </a:spcBef>
              <a:buClr>
                <a:schemeClr val="dk1"/>
              </a:buClr>
              <a:buSzPts val="1200"/>
            </a:pPr>
            <a:r>
              <a:rPr lang="en-US" sz="2000">
                <a:sym typeface="Arial"/>
              </a:rPr>
              <a:t>Dynamic</a:t>
            </a:r>
          </a:p>
          <a:p>
            <a:pPr marL="1117572">
              <a:spcBef>
                <a:spcPts val="0"/>
              </a:spcBef>
              <a:buClr>
                <a:schemeClr val="dk1"/>
              </a:buClr>
              <a:buSzPts val="1200"/>
            </a:pPr>
            <a:r>
              <a:rPr lang="en-US" sz="2000" b="1">
                <a:highlight>
                  <a:srgbClr val="FFFF00"/>
                </a:highlight>
                <a:sym typeface="Arial"/>
              </a:rPr>
              <a:t>Public</a:t>
            </a:r>
          </a:p>
          <a:p>
            <a:pPr marL="1117572">
              <a:spcBef>
                <a:spcPts val="0"/>
              </a:spcBef>
              <a:buClr>
                <a:schemeClr val="dk1"/>
              </a:buClr>
              <a:buSzPts val="1200"/>
            </a:pPr>
            <a:r>
              <a:rPr lang="en-US" sz="2000" b="1">
                <a:highlight>
                  <a:srgbClr val="FFFF00"/>
                </a:highlight>
                <a:sym typeface="Arial"/>
              </a:rPr>
              <a:t>Private</a:t>
            </a:r>
          </a:p>
          <a:p>
            <a:pPr marL="1117572">
              <a:spcBef>
                <a:spcPts val="0"/>
              </a:spcBef>
              <a:buClr>
                <a:schemeClr val="dk1"/>
              </a:buClr>
              <a:buSzPts val="1200"/>
            </a:pPr>
            <a:r>
              <a:rPr lang="en-US" sz="2000">
                <a:sym typeface="Arial"/>
              </a:rPr>
              <a:t>Dedicated</a:t>
            </a:r>
          </a:p>
          <a:p>
            <a:pPr marL="1117572">
              <a:spcBef>
                <a:spcPts val="0"/>
              </a:spcBef>
              <a:buClr>
                <a:schemeClr val="dk1"/>
              </a:buClr>
              <a:buSzPts val="1200"/>
            </a:pPr>
            <a:r>
              <a:rPr lang="en-US" sz="2000">
                <a:sym typeface="Arial"/>
              </a:rPr>
              <a:t>Shared</a:t>
            </a:r>
          </a:p>
          <a:p>
            <a:pPr marL="1117572">
              <a:spcBef>
                <a:spcPts val="0"/>
              </a:spcBef>
              <a:buClr>
                <a:schemeClr val="dk1"/>
              </a:buClr>
              <a:buSzPts val="1200"/>
            </a:pPr>
            <a:r>
              <a:rPr lang="en-US" sz="2000" b="1">
                <a:highlight>
                  <a:srgbClr val="FFFF00"/>
                </a:highlight>
                <a:sym typeface="Arial"/>
              </a:rPr>
              <a:t>IPv4</a:t>
            </a:r>
          </a:p>
          <a:p>
            <a:pPr marL="1117572">
              <a:spcBef>
                <a:spcPts val="0"/>
              </a:spcBef>
              <a:buClr>
                <a:schemeClr val="dk1"/>
              </a:buClr>
              <a:buSzPts val="1200"/>
            </a:pPr>
            <a:r>
              <a:rPr lang="en-US" sz="2000">
                <a:sym typeface="Arial"/>
              </a:rPr>
              <a:t>IPv6</a:t>
            </a:r>
          </a:p>
        </p:txBody>
      </p:sp>
      <p:pic>
        <p:nvPicPr>
          <p:cNvPr id="177" name="Google Shape;177;p35"/>
          <p:cNvPicPr preferRelativeResize="0"/>
          <p:nvPr/>
        </p:nvPicPr>
        <p:blipFill>
          <a:blip r:embed="rId3"/>
          <a:stretch>
            <a:fillRect/>
          </a:stretch>
        </p:blipFill>
        <p:spPr>
          <a:xfrm>
            <a:off x="5445457" y="2202149"/>
            <a:ext cx="6155141" cy="247744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Shape 19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Google Shape;182;p36"/>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r>
              <a:rPr lang="en-US" kern="1200">
                <a:solidFill>
                  <a:schemeClr val="tx1"/>
                </a:solidFill>
                <a:latin typeface="+mj-lt"/>
                <a:ea typeface="+mj-ea"/>
                <a:cs typeface="+mj-cs"/>
              </a:rPr>
              <a:t>What is Subnet Mask?</a:t>
            </a:r>
          </a:p>
        </p:txBody>
      </p:sp>
      <p:sp>
        <p:nvSpPr>
          <p:cNvPr id="183" name="Google Shape;183;p36"/>
          <p:cNvSpPr txBox="1">
            <a:spLocks noGrp="1"/>
          </p:cNvSpPr>
          <p:nvPr>
            <p:ph sz="half" idx="1"/>
          </p:nvPr>
        </p:nvSpPr>
        <p:spPr>
          <a:xfrm>
            <a:off x="862366" y="2194102"/>
            <a:ext cx="3427001" cy="3908586"/>
          </a:xfrm>
          <a:prstGeom prst="rect">
            <a:avLst/>
          </a:prstGeom>
        </p:spPr>
        <p:txBody>
          <a:bodyPr spcFirstLastPara="1" vert="horz" lIns="91440" tIns="45720" rIns="91440" bIns="45720" rtlCol="0" anchorCtr="0">
            <a:normAutofit/>
          </a:bodyPr>
          <a:lstStyle/>
          <a:p>
            <a:pPr marL="0">
              <a:spcBef>
                <a:spcPts val="1067"/>
              </a:spcBef>
            </a:pPr>
            <a:r>
              <a:rPr lang="en-US" sz="1400" b="1">
                <a:sym typeface="Arial"/>
              </a:rPr>
              <a:t>Subnet masks</a:t>
            </a:r>
            <a:r>
              <a:rPr lang="en-US" sz="1400">
                <a:sym typeface="Arial"/>
              </a:rPr>
              <a:t> are used when subnetting, which is when you break a network up into smaller networks. </a:t>
            </a:r>
          </a:p>
          <a:p>
            <a:pPr marL="0">
              <a:spcBef>
                <a:spcPts val="1067"/>
              </a:spcBef>
            </a:pPr>
            <a:r>
              <a:rPr lang="en-US" sz="1400" b="1">
                <a:highlight>
                  <a:srgbClr val="FFFF00"/>
                </a:highlight>
                <a:sym typeface="Arial"/>
              </a:rPr>
              <a:t>By adjusting the subnet mask, you can set the number of available IP addresses within a network.</a:t>
            </a:r>
          </a:p>
          <a:p>
            <a:pPr marL="0">
              <a:spcBef>
                <a:spcPts val="1600"/>
              </a:spcBef>
              <a:spcAft>
                <a:spcPts val="1600"/>
              </a:spcAft>
            </a:pPr>
            <a:r>
              <a:rPr lang="en-US" sz="1400" b="1">
                <a:sym typeface="Arial"/>
              </a:rPr>
              <a:t>Subnet masks</a:t>
            </a:r>
            <a:r>
              <a:rPr lang="en-US" sz="1400">
                <a:sym typeface="Arial"/>
              </a:rPr>
              <a:t> break an IP address up into network bits and host bits. </a:t>
            </a:r>
          </a:p>
          <a:p>
            <a:pPr marL="0">
              <a:spcBef>
                <a:spcPts val="1600"/>
              </a:spcBef>
              <a:spcAft>
                <a:spcPts val="1600"/>
              </a:spcAft>
            </a:pPr>
            <a:r>
              <a:rPr lang="en-US" sz="1400">
                <a:sym typeface="Arial"/>
              </a:rPr>
              <a:t>When a device sees the network and host bits of another device's IP address, it can figure out if the other device is part of the same network (home, business, etc.), or is somewhere else online</a:t>
            </a:r>
          </a:p>
        </p:txBody>
      </p:sp>
      <p:pic>
        <p:nvPicPr>
          <p:cNvPr id="184" name="Google Shape;184;p36"/>
          <p:cNvPicPr preferRelativeResize="0"/>
          <p:nvPr/>
        </p:nvPicPr>
        <p:blipFill>
          <a:blip r:embed="rId3"/>
          <a:stretch>
            <a:fillRect/>
          </a:stretch>
        </p:blipFill>
        <p:spPr>
          <a:xfrm>
            <a:off x="5445457" y="2502211"/>
            <a:ext cx="6155141" cy="187731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8"/>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Shape 19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9" name="Google Shape;189;p37"/>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r>
              <a:rPr lang="en-US" sz="3100" kern="1200">
                <a:solidFill>
                  <a:schemeClr val="tx1"/>
                </a:solidFill>
                <a:latin typeface="+mj-lt"/>
                <a:ea typeface="+mj-ea"/>
                <a:cs typeface="+mj-cs"/>
              </a:rPr>
              <a:t>How do IP classes and subnet masks relate? </a:t>
            </a:r>
          </a:p>
        </p:txBody>
      </p:sp>
      <p:sp>
        <p:nvSpPr>
          <p:cNvPr id="190" name="Google Shape;190;p37"/>
          <p:cNvSpPr txBox="1">
            <a:spLocks noGrp="1"/>
          </p:cNvSpPr>
          <p:nvPr>
            <p:ph sz="half" idx="1"/>
          </p:nvPr>
        </p:nvSpPr>
        <p:spPr>
          <a:xfrm>
            <a:off x="862366" y="2194102"/>
            <a:ext cx="3427001" cy="3908586"/>
          </a:xfrm>
          <a:prstGeom prst="rect">
            <a:avLst/>
          </a:prstGeom>
        </p:spPr>
        <p:txBody>
          <a:bodyPr spcFirstLastPara="1" vert="horz" lIns="91440" tIns="45720" rIns="91440" bIns="45720" rtlCol="0" anchorCtr="0">
            <a:normAutofit/>
          </a:bodyPr>
          <a:lstStyle/>
          <a:p>
            <a:pPr marL="0">
              <a:spcBef>
                <a:spcPts val="1067"/>
              </a:spcBef>
              <a:buClr>
                <a:schemeClr val="dk1"/>
              </a:buClr>
              <a:buSzPct val="91666"/>
            </a:pPr>
            <a:r>
              <a:rPr lang="en-US" sz="1000">
                <a:sym typeface="Arial"/>
              </a:rPr>
              <a:t>Networks come in different sizes. </a:t>
            </a:r>
          </a:p>
          <a:p>
            <a:pPr marL="0">
              <a:spcBef>
                <a:spcPts val="1600"/>
              </a:spcBef>
              <a:buClr>
                <a:schemeClr val="dk1"/>
              </a:buClr>
              <a:buSzPct val="91666"/>
            </a:pPr>
            <a:r>
              <a:rPr lang="en-US" sz="1000">
                <a:sym typeface="Arial"/>
              </a:rPr>
              <a:t>Some require access for just a few hosts. </a:t>
            </a:r>
          </a:p>
          <a:p>
            <a:pPr marL="0">
              <a:spcBef>
                <a:spcPts val="1600"/>
              </a:spcBef>
              <a:buClr>
                <a:schemeClr val="dk1"/>
              </a:buClr>
              <a:buSzPct val="91666"/>
            </a:pPr>
            <a:r>
              <a:rPr lang="en-US" sz="1000">
                <a:sym typeface="Arial"/>
              </a:rPr>
              <a:t>Others need to offer access to many thousands of hosts. Because of this, there are different classes of IP addresses. </a:t>
            </a:r>
          </a:p>
          <a:p>
            <a:pPr marL="0">
              <a:spcBef>
                <a:spcPts val="1600"/>
              </a:spcBef>
              <a:buClr>
                <a:schemeClr val="dk1"/>
              </a:buClr>
              <a:buSzPct val="91666"/>
            </a:pPr>
            <a:r>
              <a:rPr lang="en-US" sz="1000" b="1">
                <a:highlight>
                  <a:srgbClr val="FFFF00"/>
                </a:highlight>
                <a:sym typeface="Arial"/>
              </a:rPr>
              <a:t>They make space for class A networks, class B networks, and class C networks.</a:t>
            </a:r>
          </a:p>
          <a:p>
            <a:pPr marL="0">
              <a:spcBef>
                <a:spcPts val="1600"/>
              </a:spcBef>
            </a:pPr>
            <a:r>
              <a:rPr lang="en-US" sz="1000">
                <a:sym typeface="Arial"/>
              </a:rPr>
              <a:t>There are also class D and class E networks. </a:t>
            </a:r>
          </a:p>
          <a:p>
            <a:pPr marL="0">
              <a:spcBef>
                <a:spcPts val="1600"/>
              </a:spcBef>
            </a:pPr>
            <a:r>
              <a:rPr lang="en-US" sz="1000">
                <a:sym typeface="Arial"/>
              </a:rPr>
              <a:t>Class D facilitates multicasting and class E – research, so they’re not relevant here. </a:t>
            </a:r>
          </a:p>
          <a:p>
            <a:pPr marL="0">
              <a:spcBef>
                <a:spcPts val="1600"/>
              </a:spcBef>
            </a:pPr>
            <a:r>
              <a:rPr lang="en-US" sz="1000">
                <a:sym typeface="Arial"/>
              </a:rPr>
              <a:t>The IP address class dictates the possible size of the network as well as how many of the octets are dedicated to the subnet mask. </a:t>
            </a:r>
          </a:p>
          <a:p>
            <a:pPr marL="0">
              <a:spcBef>
                <a:spcPts val="1600"/>
              </a:spcBef>
            </a:pPr>
            <a:r>
              <a:rPr lang="en-US" sz="1000">
                <a:sym typeface="Arial"/>
              </a:rPr>
              <a:t>Different IP address classes are suitable for different needs. </a:t>
            </a:r>
          </a:p>
        </p:txBody>
      </p:sp>
      <p:pic>
        <p:nvPicPr>
          <p:cNvPr id="191" name="Google Shape;191;p37"/>
          <p:cNvPicPr preferRelativeResize="0"/>
          <p:nvPr/>
        </p:nvPicPr>
        <p:blipFill>
          <a:blip r:embed="rId3"/>
          <a:stretch>
            <a:fillRect/>
          </a:stretch>
        </p:blipFill>
        <p:spPr>
          <a:xfrm>
            <a:off x="5445457" y="1602023"/>
            <a:ext cx="6155141" cy="367769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5"/>
        <p:cNvGrpSpPr/>
        <p:nvPr/>
      </p:nvGrpSpPr>
      <p:grpSpPr>
        <a:xfrm>
          <a:off x="0" y="0"/>
          <a:ext cx="0" cy="0"/>
          <a:chOff x="0" y="0"/>
          <a:chExt cx="0" cy="0"/>
        </a:xfrm>
      </p:grpSpPr>
      <p:sp useBgFill="1">
        <p:nvSpPr>
          <p:cNvPr id="204" name="Rectangle 20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Shape 20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6" name="Google Shape;196;p38"/>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r>
              <a:rPr lang="en-US" kern="1200">
                <a:solidFill>
                  <a:schemeClr val="tx1"/>
                </a:solidFill>
                <a:latin typeface="+mj-lt"/>
                <a:ea typeface="+mj-ea"/>
                <a:cs typeface="+mj-cs"/>
              </a:rPr>
              <a:t>Network classes</a:t>
            </a:r>
          </a:p>
        </p:txBody>
      </p:sp>
      <p:sp>
        <p:nvSpPr>
          <p:cNvPr id="197" name="Google Shape;197;p38"/>
          <p:cNvSpPr txBox="1">
            <a:spLocks/>
          </p:cNvSpPr>
          <p:nvPr/>
        </p:nvSpPr>
        <p:spPr>
          <a:xfrm>
            <a:off x="5044339" y="1915749"/>
            <a:ext cx="3442491" cy="3201258"/>
          </a:xfrm>
          <a:prstGeom prst="rect">
            <a:avLst/>
          </a:prstGeom>
        </p:spPr>
        <p:txBody>
          <a:bodyPr spcFirstLastPara="1" wrap="square" lIns="91433" tIns="45700" rIns="91433" bIns="45700" anchor="t" anchorCtr="0">
            <a:normAutofit fontScale="92500"/>
          </a:bodyPr>
          <a:lstStyle/>
          <a:p>
            <a:pPr defTabSz="551552">
              <a:lnSpc>
                <a:spcPct val="90000"/>
              </a:lnSpc>
              <a:spcBef>
                <a:spcPts val="483"/>
              </a:spcBef>
            </a:pPr>
            <a:r>
              <a:rPr lang="en-GB" sz="1000" kern="1200" dirty="0">
                <a:solidFill>
                  <a:srgbClr val="FF0000"/>
                </a:solidFill>
                <a:latin typeface="Arial"/>
                <a:ea typeface="+mn-ea"/>
                <a:cs typeface="Arial"/>
                <a:sym typeface="Arial"/>
              </a:rPr>
              <a:t>Class A</a:t>
            </a:r>
            <a:r>
              <a:rPr lang="en-GB" sz="1000" kern="1200" dirty="0">
                <a:solidFill>
                  <a:schemeClr val="tx1"/>
                </a:solidFill>
                <a:latin typeface="Arial"/>
                <a:ea typeface="+mn-ea"/>
                <a:cs typeface="Arial"/>
                <a:sym typeface="Arial"/>
              </a:rPr>
              <a:t> network supports over 65,536 hosts. </a:t>
            </a:r>
          </a:p>
          <a:p>
            <a:pPr marL="178303" indent="-178303" defTabSz="551552">
              <a:lnSpc>
                <a:spcPct val="90000"/>
              </a:lnSpc>
              <a:spcBef>
                <a:spcPts val="483"/>
              </a:spcBef>
              <a:buFont typeface="Arial" panose="020B0604020202020204" pitchFamily="34" charset="0"/>
              <a:buChar char="•"/>
            </a:pPr>
            <a:r>
              <a:rPr lang="en-GB" sz="1000" kern="1200" dirty="0">
                <a:solidFill>
                  <a:schemeClr val="tx1"/>
                </a:solidFill>
                <a:latin typeface="Arial"/>
                <a:ea typeface="+mn-ea"/>
                <a:cs typeface="Arial"/>
                <a:sym typeface="Arial"/>
              </a:rPr>
              <a:t>It makes all that access by only having the subnet mask reflect the network address in the first octet, with the second, third, and fourth left free for the administrator to assign as required to hosts and subnets. </a:t>
            </a:r>
          </a:p>
          <a:p>
            <a:pPr defTabSz="551552">
              <a:lnSpc>
                <a:spcPct val="90000"/>
              </a:lnSpc>
              <a:spcBef>
                <a:spcPts val="724"/>
              </a:spcBef>
            </a:pPr>
            <a:r>
              <a:rPr lang="en-GB" sz="1000" kern="1200" dirty="0">
                <a:solidFill>
                  <a:srgbClr val="FF0000"/>
                </a:solidFill>
                <a:latin typeface="Arial"/>
                <a:ea typeface="+mn-ea"/>
                <a:cs typeface="Arial"/>
                <a:sym typeface="Arial"/>
              </a:rPr>
              <a:t>Class B</a:t>
            </a:r>
            <a:r>
              <a:rPr lang="en-GB" sz="1000" kern="1200" dirty="0">
                <a:solidFill>
                  <a:schemeClr val="tx1"/>
                </a:solidFill>
                <a:latin typeface="Arial"/>
                <a:ea typeface="+mn-ea"/>
                <a:cs typeface="Arial"/>
                <a:sym typeface="Arial"/>
              </a:rPr>
              <a:t> network has an IP address where the subnet mask reflects the network address in the first and second octets. </a:t>
            </a:r>
          </a:p>
          <a:p>
            <a:pPr marL="178303" indent="-178303" defTabSz="551552">
              <a:lnSpc>
                <a:spcPct val="90000"/>
              </a:lnSpc>
              <a:spcBef>
                <a:spcPts val="724"/>
              </a:spcBef>
              <a:buFont typeface="Arial" panose="020B0604020202020204" pitchFamily="34" charset="0"/>
              <a:buChar char="•"/>
            </a:pPr>
            <a:r>
              <a:rPr lang="en-GB" sz="1000" kern="1200" dirty="0">
                <a:solidFill>
                  <a:schemeClr val="tx1"/>
                </a:solidFill>
                <a:latin typeface="Arial"/>
                <a:ea typeface="+mn-ea"/>
                <a:cs typeface="Arial"/>
                <a:sym typeface="Arial"/>
              </a:rPr>
              <a:t>Leaving only the third and fourth for assignment with the network. </a:t>
            </a:r>
          </a:p>
          <a:p>
            <a:pPr marL="178303" indent="-178303" defTabSz="551552">
              <a:lnSpc>
                <a:spcPct val="90000"/>
              </a:lnSpc>
              <a:spcBef>
                <a:spcPts val="724"/>
              </a:spcBef>
              <a:buFont typeface="Arial" panose="020B0604020202020204" pitchFamily="34" charset="0"/>
              <a:buChar char="•"/>
            </a:pPr>
            <a:r>
              <a:rPr lang="en-GB" sz="1000" kern="1200" dirty="0">
                <a:solidFill>
                  <a:schemeClr val="tx1"/>
                </a:solidFill>
                <a:latin typeface="Arial"/>
                <a:ea typeface="+mn-ea"/>
                <a:cs typeface="Arial"/>
                <a:sym typeface="Arial"/>
              </a:rPr>
              <a:t>Class B network, therefore, has availability for connections to only between 256 to 65,534 hosts. </a:t>
            </a:r>
          </a:p>
          <a:p>
            <a:pPr defTabSz="551552">
              <a:lnSpc>
                <a:spcPct val="90000"/>
              </a:lnSpc>
              <a:spcBef>
                <a:spcPts val="724"/>
              </a:spcBef>
              <a:spcAft>
                <a:spcPts val="724"/>
              </a:spcAft>
            </a:pPr>
            <a:r>
              <a:rPr lang="en-GB" sz="1000" kern="1200" dirty="0">
                <a:solidFill>
                  <a:srgbClr val="FF0000"/>
                </a:solidFill>
                <a:latin typeface="Arial"/>
                <a:ea typeface="+mn-ea"/>
                <a:cs typeface="Arial"/>
                <a:sym typeface="Arial"/>
              </a:rPr>
              <a:t>Class C</a:t>
            </a:r>
            <a:r>
              <a:rPr lang="en-GB" sz="1000" kern="1200" dirty="0">
                <a:solidFill>
                  <a:schemeClr val="tx1"/>
                </a:solidFill>
                <a:latin typeface="Arial"/>
                <a:ea typeface="+mn-ea"/>
                <a:cs typeface="Arial"/>
                <a:sym typeface="Arial"/>
              </a:rPr>
              <a:t> network supports the fewest hosts. </a:t>
            </a:r>
          </a:p>
          <a:p>
            <a:pPr marL="178303" indent="-178303" defTabSz="551552">
              <a:lnSpc>
                <a:spcPct val="90000"/>
              </a:lnSpc>
              <a:spcBef>
                <a:spcPts val="724"/>
              </a:spcBef>
              <a:spcAft>
                <a:spcPts val="724"/>
              </a:spcAft>
              <a:buFont typeface="Arial" panose="020B0604020202020204" pitchFamily="34" charset="0"/>
              <a:buChar char="•"/>
            </a:pPr>
            <a:r>
              <a:rPr lang="en-GB" sz="1000" kern="1200" dirty="0">
                <a:solidFill>
                  <a:schemeClr val="tx1"/>
                </a:solidFill>
                <a:latin typeface="Arial"/>
                <a:ea typeface="+mn-ea"/>
                <a:cs typeface="Arial"/>
                <a:sym typeface="Arial"/>
              </a:rPr>
              <a:t>In a class C network, the first, second, and third octets are all used to reflect the network number. </a:t>
            </a:r>
          </a:p>
          <a:p>
            <a:pPr marL="178303" indent="-178303" defTabSz="551552">
              <a:lnSpc>
                <a:spcPct val="90000"/>
              </a:lnSpc>
              <a:spcBef>
                <a:spcPts val="724"/>
              </a:spcBef>
              <a:spcAft>
                <a:spcPts val="724"/>
              </a:spcAft>
              <a:buFont typeface="Arial" panose="020B0604020202020204" pitchFamily="34" charset="0"/>
              <a:buChar char="•"/>
            </a:pPr>
            <a:r>
              <a:rPr lang="en-GB" sz="1000" kern="1200" dirty="0">
                <a:solidFill>
                  <a:schemeClr val="tx1"/>
                </a:solidFill>
                <a:latin typeface="Arial"/>
                <a:ea typeface="+mn-ea"/>
                <a:cs typeface="Arial"/>
                <a:sym typeface="Arial"/>
              </a:rPr>
              <a:t>Leaving only the final octet to facilitate up to 254 host addresses. </a:t>
            </a:r>
            <a:endParaRPr lang="en-GB" sz="1000" dirty="0">
              <a:latin typeface="Arial"/>
              <a:ea typeface="Arial"/>
              <a:cs typeface="Arial"/>
              <a:sym typeface="Arial"/>
            </a:endParaRPr>
          </a:p>
        </p:txBody>
      </p:sp>
      <p:pic>
        <p:nvPicPr>
          <p:cNvPr id="198" name="Google Shape;198;p38"/>
          <p:cNvPicPr preferRelativeResize="0"/>
          <p:nvPr/>
        </p:nvPicPr>
        <p:blipFill>
          <a:blip r:embed="rId3">
            <a:alphaModFix/>
          </a:blip>
          <a:stretch>
            <a:fillRect/>
          </a:stretch>
        </p:blipFill>
        <p:spPr>
          <a:xfrm>
            <a:off x="8629790" y="1915749"/>
            <a:ext cx="2970808" cy="843394"/>
          </a:xfrm>
          <a:prstGeom prst="rect">
            <a:avLst/>
          </a:prstGeom>
          <a:noFill/>
          <a:ln>
            <a:noFill/>
          </a:ln>
        </p:spPr>
      </p:pic>
      <p:sp>
        <p:nvSpPr>
          <p:cNvPr id="199" name="Google Shape;199;p38"/>
          <p:cNvSpPr txBox="1"/>
          <p:nvPr/>
        </p:nvSpPr>
        <p:spPr>
          <a:xfrm>
            <a:off x="8974331" y="2873111"/>
            <a:ext cx="2448903" cy="1129371"/>
          </a:xfrm>
          <a:prstGeom prst="rect">
            <a:avLst/>
          </a:prstGeom>
          <a:noFill/>
          <a:ln>
            <a:noFill/>
          </a:ln>
        </p:spPr>
        <p:txBody>
          <a:bodyPr spcFirstLastPara="1" wrap="square" lIns="121900" tIns="121900" rIns="121900" bIns="121900" anchor="t" anchorCtr="0">
            <a:spAutoFit/>
          </a:bodyPr>
          <a:lstStyle/>
          <a:p>
            <a:pPr defTabSz="551552">
              <a:spcAft>
                <a:spcPts val="624"/>
              </a:spcAft>
            </a:pPr>
            <a:r>
              <a:rPr lang="en-GB" sz="724" kern="1200">
                <a:solidFill>
                  <a:schemeClr val="dk1"/>
                </a:solidFill>
                <a:latin typeface="+mn-lt"/>
                <a:ea typeface="+mn-ea"/>
                <a:cs typeface="+mn-cs"/>
              </a:rPr>
              <a:t>Both class B address and class C address look the same. Therefore, they require a subnet mask to identify the network address and host address. </a:t>
            </a:r>
            <a:endParaRPr lang="en-GB" sz="1086" kern="1200">
              <a:solidFill>
                <a:schemeClr val="dk1"/>
              </a:solidFill>
              <a:latin typeface="Open Sans"/>
              <a:ea typeface="Open Sans"/>
              <a:cs typeface="Open Sans"/>
              <a:sym typeface="Open Sans"/>
            </a:endParaRPr>
          </a:p>
          <a:p>
            <a:pPr>
              <a:spcAft>
                <a:spcPts val="800"/>
              </a:spcAft>
            </a:pPr>
            <a:endParaRPr lang="en-GB" sz="2400" dirty="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7072C7DA-0D16-473C-B416-D84445D8A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74296-96CB-C7A5-37D2-AFFC0FD20FAA}"/>
              </a:ext>
            </a:extLst>
          </p:cNvPr>
          <p:cNvSpPr>
            <a:spLocks noGrp="1"/>
          </p:cNvSpPr>
          <p:nvPr>
            <p:ph type="title"/>
          </p:nvPr>
        </p:nvSpPr>
        <p:spPr>
          <a:xfrm>
            <a:off x="422898" y="293572"/>
            <a:ext cx="10227452" cy="1347536"/>
          </a:xfrm>
        </p:spPr>
        <p:txBody>
          <a:bodyPr vert="horz" lIns="91440" tIns="45720" rIns="91440" bIns="45720" rtlCol="0" anchor="b">
            <a:normAutofit/>
          </a:bodyPr>
          <a:lstStyle/>
          <a:p>
            <a:pPr>
              <a:spcBef>
                <a:spcPct val="0"/>
              </a:spcBef>
            </a:pPr>
            <a:r>
              <a:rPr lang="en-US" sz="4800" kern="1200">
                <a:solidFill>
                  <a:schemeClr val="tx1"/>
                </a:solidFill>
                <a:latin typeface="+mj-lt"/>
                <a:ea typeface="+mj-ea"/>
                <a:cs typeface="+mj-cs"/>
              </a:rPr>
              <a:t>TCP/IP vs OSI Model</a:t>
            </a:r>
          </a:p>
        </p:txBody>
      </p:sp>
      <p:sp>
        <p:nvSpPr>
          <p:cNvPr id="25" name="Rectangle 24">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5985" y="2916439"/>
            <a:ext cx="826014" cy="32015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6" name="Straight Connector 25">
            <a:extLst>
              <a:ext uri="{FF2B5EF4-FFF2-40B4-BE49-F238E27FC236}">
                <a16:creationId xmlns:a16="http://schemas.microsoft.com/office/drawing/2014/main" id="{BA0504EE-683F-4FE2-A169-83C71FAA3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A61CFF-0E76-478B-B02B-73692D891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6C4B425A-B2C0-7C37-05B2-1CF99525CD58}"/>
              </a:ext>
            </a:extLst>
          </p:cNvPr>
          <p:cNvSpPr txBox="1">
            <a:spLocks/>
          </p:cNvSpPr>
          <p:nvPr/>
        </p:nvSpPr>
        <p:spPr>
          <a:xfrm>
            <a:off x="6411683" y="1747635"/>
            <a:ext cx="5633974" cy="4472000"/>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endParaRPr lang="en-CH" dirty="0"/>
          </a:p>
        </p:txBody>
      </p:sp>
      <p:sp>
        <p:nvSpPr>
          <p:cNvPr id="3" name="Text Placeholder 2">
            <a:extLst>
              <a:ext uri="{FF2B5EF4-FFF2-40B4-BE49-F238E27FC236}">
                <a16:creationId xmlns:a16="http://schemas.microsoft.com/office/drawing/2014/main" id="{46F50CCF-DCB9-11B8-7317-F32BD6C05077}"/>
              </a:ext>
            </a:extLst>
          </p:cNvPr>
          <p:cNvSpPr>
            <a:spLocks/>
          </p:cNvSpPr>
          <p:nvPr/>
        </p:nvSpPr>
        <p:spPr>
          <a:xfrm>
            <a:off x="2030429" y="1641108"/>
            <a:ext cx="4170567" cy="4217155"/>
          </a:xfrm>
          <a:prstGeom prst="rect">
            <a:avLst/>
          </a:prstGeom>
        </p:spPr>
        <p:txBody>
          <a:bodyPr>
            <a:noAutofit/>
          </a:bodyPr>
          <a:lstStyle/>
          <a:p>
            <a:pPr defTabSz="566928">
              <a:spcAft>
                <a:spcPts val="248"/>
              </a:spcAft>
            </a:pPr>
            <a:r>
              <a:rPr lang="en-GB" sz="1050" b="1" kern="1200" dirty="0">
                <a:solidFill>
                  <a:schemeClr val="tx1"/>
                </a:solidFill>
                <a:highlight>
                  <a:srgbClr val="FFFF00"/>
                </a:highlight>
                <a:latin typeface="+mn-lt"/>
                <a:ea typeface="+mn-ea"/>
                <a:cs typeface="+mn-cs"/>
              </a:rPr>
              <a:t>TCP/IP Model</a:t>
            </a:r>
          </a:p>
          <a:p>
            <a:pPr defTabSz="566928">
              <a:spcAft>
                <a:spcPts val="248"/>
              </a:spcAft>
            </a:pPr>
            <a:r>
              <a:rPr lang="en-GB" sz="900" b="1" kern="1200" dirty="0">
                <a:solidFill>
                  <a:schemeClr val="tx1"/>
                </a:solidFill>
                <a:latin typeface="+mn-lt"/>
                <a:ea typeface="+mn-ea"/>
                <a:cs typeface="+mn-cs"/>
              </a:rPr>
              <a:t>Origin</a:t>
            </a:r>
            <a:r>
              <a:rPr lang="en-GB" sz="900" kern="1200" dirty="0">
                <a:solidFill>
                  <a:schemeClr val="tx1"/>
                </a:solidFill>
                <a:latin typeface="+mn-lt"/>
                <a:ea typeface="+mn-ea"/>
                <a:cs typeface="+mn-cs"/>
              </a:rPr>
              <a:t>: Developed in the 1970s, the TCP/IP model was created by the </a:t>
            </a:r>
            <a:r>
              <a:rPr lang="en-GB" sz="900" kern="1200" dirty="0" err="1">
                <a:solidFill>
                  <a:schemeClr val="tx1"/>
                </a:solidFill>
                <a:latin typeface="+mn-lt"/>
                <a:ea typeface="+mn-ea"/>
                <a:cs typeface="+mn-cs"/>
              </a:rPr>
              <a:t>Defense</a:t>
            </a:r>
            <a:r>
              <a:rPr lang="en-GB" sz="900" kern="1200" dirty="0">
                <a:solidFill>
                  <a:schemeClr val="tx1"/>
                </a:solidFill>
                <a:latin typeface="+mn-lt"/>
                <a:ea typeface="+mn-ea"/>
                <a:cs typeface="+mn-cs"/>
              </a:rPr>
              <a:t> Advanced Research Projects Agency (DARPA) for the internet. It is practical and based on standard protocols used on the internet.</a:t>
            </a:r>
          </a:p>
          <a:p>
            <a:pPr defTabSz="566928">
              <a:spcAft>
                <a:spcPts val="248"/>
              </a:spcAft>
            </a:pPr>
            <a:r>
              <a:rPr lang="en-GB" sz="1050" b="1" kern="1200" dirty="0">
                <a:solidFill>
                  <a:schemeClr val="tx1"/>
                </a:solidFill>
                <a:latin typeface="+mn-lt"/>
                <a:ea typeface="+mn-ea"/>
                <a:cs typeface="+mn-cs"/>
              </a:rPr>
              <a:t>Layers</a:t>
            </a:r>
            <a:r>
              <a:rPr lang="en-GB" sz="1050" kern="1200" dirty="0">
                <a:solidFill>
                  <a:schemeClr val="tx1"/>
                </a:solidFill>
                <a:latin typeface="+mn-lt"/>
                <a:ea typeface="+mn-ea"/>
                <a:cs typeface="+mn-cs"/>
              </a:rPr>
              <a:t>:</a:t>
            </a:r>
          </a:p>
          <a:p>
            <a:pPr marL="389763" lvl="1" indent="-106299" defTabSz="566928">
              <a:spcAft>
                <a:spcPts val="248"/>
              </a:spcAft>
            </a:pPr>
            <a:r>
              <a:rPr lang="en-GB" sz="1050" b="1" kern="1200" dirty="0">
                <a:solidFill>
                  <a:schemeClr val="tx1"/>
                </a:solidFill>
                <a:highlight>
                  <a:srgbClr val="FFFF00"/>
                </a:highlight>
                <a:latin typeface="+mn-lt"/>
                <a:ea typeface="+mn-ea"/>
                <a:cs typeface="+mn-cs"/>
              </a:rPr>
              <a:t>Application Layer</a:t>
            </a:r>
            <a:r>
              <a:rPr lang="en-GB" sz="1050" kern="1200" dirty="0">
                <a:solidFill>
                  <a:schemeClr val="tx1"/>
                </a:solidFill>
                <a:latin typeface="+mn-lt"/>
                <a:ea typeface="+mn-ea"/>
                <a:cs typeface="+mn-cs"/>
              </a:rPr>
              <a:t>: This is where application protocols like HTTP, FTP, SMTP, etc., operate.</a:t>
            </a:r>
          </a:p>
          <a:p>
            <a:pPr marL="389763" lvl="1" indent="-106299" defTabSz="566928">
              <a:spcAft>
                <a:spcPts val="248"/>
              </a:spcAft>
            </a:pPr>
            <a:r>
              <a:rPr lang="en-GB" sz="1050" b="1" kern="1200" dirty="0">
                <a:solidFill>
                  <a:schemeClr val="tx1"/>
                </a:solidFill>
                <a:highlight>
                  <a:srgbClr val="FFFF00"/>
                </a:highlight>
                <a:latin typeface="+mn-lt"/>
                <a:ea typeface="+mn-ea"/>
                <a:cs typeface="+mn-cs"/>
              </a:rPr>
              <a:t>Transport Layer</a:t>
            </a:r>
            <a:r>
              <a:rPr lang="en-GB" sz="1050" kern="1200" dirty="0">
                <a:solidFill>
                  <a:schemeClr val="tx1"/>
                </a:solidFill>
                <a:latin typeface="+mn-lt"/>
                <a:ea typeface="+mn-ea"/>
                <a:cs typeface="+mn-cs"/>
              </a:rPr>
              <a:t>: Manages end-to-end communication, ensuring data integrity and delivery. Protocols like TCP and UDP operate here.</a:t>
            </a:r>
          </a:p>
          <a:p>
            <a:pPr marL="389763" lvl="1" indent="-106299" defTabSz="566928">
              <a:spcAft>
                <a:spcPts val="248"/>
              </a:spcAft>
            </a:pPr>
            <a:r>
              <a:rPr lang="en-GB" sz="1050" b="1" kern="1200" dirty="0">
                <a:solidFill>
                  <a:schemeClr val="tx1"/>
                </a:solidFill>
                <a:highlight>
                  <a:srgbClr val="FFFF00"/>
                </a:highlight>
                <a:latin typeface="+mn-lt"/>
                <a:ea typeface="+mn-ea"/>
                <a:cs typeface="+mn-cs"/>
              </a:rPr>
              <a:t>Internet Layer</a:t>
            </a:r>
            <a:r>
              <a:rPr lang="en-GB" sz="1050" kern="1200" dirty="0">
                <a:solidFill>
                  <a:schemeClr val="tx1"/>
                </a:solidFill>
                <a:latin typeface="+mn-lt"/>
                <a:ea typeface="+mn-ea"/>
                <a:cs typeface="+mn-cs"/>
              </a:rPr>
              <a:t>: Responsible for routing of data packets. Protocols like IP work at this layer.</a:t>
            </a:r>
          </a:p>
          <a:p>
            <a:pPr marL="389763" lvl="1" indent="-106299" defTabSz="566928">
              <a:spcAft>
                <a:spcPts val="248"/>
              </a:spcAft>
            </a:pPr>
            <a:r>
              <a:rPr lang="en-GB" sz="1050" b="1" kern="1200" dirty="0">
                <a:solidFill>
                  <a:schemeClr val="tx1"/>
                </a:solidFill>
                <a:highlight>
                  <a:srgbClr val="FFFF00"/>
                </a:highlight>
                <a:latin typeface="+mn-lt"/>
                <a:ea typeface="+mn-ea"/>
                <a:cs typeface="+mn-cs"/>
              </a:rPr>
              <a:t>Network Interface Layer</a:t>
            </a:r>
            <a:r>
              <a:rPr lang="en-GB" sz="1050" kern="1200" dirty="0">
                <a:solidFill>
                  <a:schemeClr val="tx1"/>
                </a:solidFill>
                <a:latin typeface="+mn-lt"/>
                <a:ea typeface="+mn-ea"/>
                <a:cs typeface="+mn-cs"/>
              </a:rPr>
              <a:t>: Concerned with the physical transmission of data, including hardware addresses (MAC).</a:t>
            </a:r>
          </a:p>
          <a:p>
            <a:pPr defTabSz="566928">
              <a:spcAft>
                <a:spcPts val="248"/>
              </a:spcAft>
            </a:pPr>
            <a:r>
              <a:rPr lang="en-GB" sz="1050" b="1" kern="1200" dirty="0">
                <a:solidFill>
                  <a:schemeClr val="tx1"/>
                </a:solidFill>
                <a:highlight>
                  <a:srgbClr val="00FF00"/>
                </a:highlight>
                <a:latin typeface="+mn-lt"/>
                <a:ea typeface="+mn-ea"/>
                <a:cs typeface="+mn-cs"/>
              </a:rPr>
              <a:t>Practical framework with Focus on Standard Protocols</a:t>
            </a:r>
            <a:r>
              <a:rPr lang="en-GB" sz="1050" kern="1200" dirty="0">
                <a:solidFill>
                  <a:schemeClr val="tx1"/>
                </a:solidFill>
                <a:latin typeface="+mn-lt"/>
                <a:ea typeface="+mn-ea"/>
                <a:cs typeface="+mn-cs"/>
              </a:rPr>
              <a:t>: </a:t>
            </a:r>
          </a:p>
          <a:p>
            <a:pPr defTabSz="566928">
              <a:spcAft>
                <a:spcPts val="248"/>
              </a:spcAft>
            </a:pPr>
            <a:r>
              <a:rPr lang="en-GB" sz="1050" kern="1200" dirty="0">
                <a:solidFill>
                  <a:schemeClr val="tx1"/>
                </a:solidFill>
                <a:latin typeface="+mn-lt"/>
                <a:ea typeface="+mn-ea"/>
                <a:cs typeface="+mn-cs"/>
              </a:rPr>
              <a:t>The TCP/IP model is not only a theoretical framework but also a practical implementation guide. </a:t>
            </a:r>
          </a:p>
          <a:p>
            <a:pPr defTabSz="566928">
              <a:spcAft>
                <a:spcPts val="248"/>
              </a:spcAft>
            </a:pPr>
            <a:r>
              <a:rPr lang="en-GB" sz="1050" kern="1200" dirty="0">
                <a:solidFill>
                  <a:schemeClr val="tx1"/>
                </a:solidFill>
                <a:latin typeface="+mn-lt"/>
                <a:ea typeface="+mn-ea"/>
                <a:cs typeface="+mn-cs"/>
              </a:rPr>
              <a:t>It focuses on standard protocols used in the internet, making it highly relevant for real-world applications.</a:t>
            </a:r>
          </a:p>
          <a:p>
            <a:pPr defTabSz="566928">
              <a:spcAft>
                <a:spcPts val="248"/>
              </a:spcAft>
            </a:pPr>
            <a:r>
              <a:rPr lang="en-GB" sz="1050" b="1" kern="1200" dirty="0">
                <a:solidFill>
                  <a:schemeClr val="tx1"/>
                </a:solidFill>
                <a:latin typeface="+mn-lt"/>
                <a:ea typeface="+mn-ea"/>
                <a:cs typeface="+mn-cs"/>
              </a:rPr>
              <a:t>Simplified Model</a:t>
            </a:r>
            <a:r>
              <a:rPr lang="en-GB" sz="1050" kern="1200" dirty="0">
                <a:solidFill>
                  <a:schemeClr val="tx1"/>
                </a:solidFill>
                <a:latin typeface="+mn-lt"/>
                <a:ea typeface="+mn-ea"/>
                <a:cs typeface="+mn-cs"/>
              </a:rPr>
              <a:t>: It has fewer layers than the OSI model and is generally considered easier to understand and implement in real-world networking.</a:t>
            </a:r>
            <a:endParaRPr lang="en-GB" sz="1050" b="0" i="0" dirty="0">
              <a:effectLst/>
            </a:endParaRPr>
          </a:p>
        </p:txBody>
      </p:sp>
      <p:sp>
        <p:nvSpPr>
          <p:cNvPr id="7" name="TextBox 6">
            <a:extLst>
              <a:ext uri="{FF2B5EF4-FFF2-40B4-BE49-F238E27FC236}">
                <a16:creationId xmlns:a16="http://schemas.microsoft.com/office/drawing/2014/main" id="{1079D21E-CE56-D7EA-950C-57132BA96185}"/>
              </a:ext>
            </a:extLst>
          </p:cNvPr>
          <p:cNvSpPr txBox="1"/>
          <p:nvPr/>
        </p:nvSpPr>
        <p:spPr>
          <a:xfrm>
            <a:off x="6461197" y="1641109"/>
            <a:ext cx="4808313" cy="4229363"/>
          </a:xfrm>
          <a:prstGeom prst="rect">
            <a:avLst/>
          </a:prstGeom>
          <a:noFill/>
        </p:spPr>
        <p:txBody>
          <a:bodyPr wrap="square">
            <a:spAutoFit/>
          </a:bodyPr>
          <a:lstStyle/>
          <a:p>
            <a:pPr marL="106299"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OSI Model</a:t>
            </a:r>
          </a:p>
          <a:p>
            <a:pPr marL="106299" indent="-106299" defTabSz="566928">
              <a:spcAft>
                <a:spcPts val="248"/>
              </a:spcAft>
              <a:buFont typeface="Arial" panose="020B0604020202020204" pitchFamily="34" charset="0"/>
              <a:buChar char="•"/>
            </a:pPr>
            <a:r>
              <a:rPr lang="en-GB" sz="900" b="1" kern="1200" dirty="0">
                <a:solidFill>
                  <a:schemeClr val="tx1"/>
                </a:solidFill>
                <a:latin typeface="+mn-lt"/>
                <a:ea typeface="+mn-ea"/>
                <a:cs typeface="+mn-cs"/>
              </a:rPr>
              <a:t>Origin</a:t>
            </a:r>
            <a:r>
              <a:rPr lang="en-GB" sz="900" kern="1200" dirty="0">
                <a:solidFill>
                  <a:schemeClr val="tx1"/>
                </a:solidFill>
                <a:latin typeface="+mn-lt"/>
                <a:ea typeface="+mn-ea"/>
                <a:cs typeface="+mn-cs"/>
              </a:rPr>
              <a:t>: Developed in the late 1970s and 1980s by the International Organization for Standardization (ISO). It was designed to be a universal model for network protocol design, not bound to any specific set of protocols.</a:t>
            </a:r>
          </a:p>
          <a:p>
            <a:pPr marL="106299" indent="-106299" defTabSz="566928">
              <a:spcAft>
                <a:spcPts val="248"/>
              </a:spcAft>
              <a:buFont typeface="Arial" panose="020B0604020202020204" pitchFamily="34" charset="0"/>
              <a:buChar char="•"/>
            </a:pPr>
            <a:r>
              <a:rPr lang="en-GB" sz="1050" b="1" kern="1200" dirty="0">
                <a:solidFill>
                  <a:schemeClr val="tx1"/>
                </a:solidFill>
                <a:latin typeface="+mn-lt"/>
                <a:ea typeface="+mn-ea"/>
                <a:cs typeface="+mn-cs"/>
              </a:rPr>
              <a:t>Layers</a:t>
            </a:r>
            <a:r>
              <a:rPr lang="en-GB" sz="1050" kern="1200" dirty="0">
                <a:solidFill>
                  <a:schemeClr val="tx1"/>
                </a:solidFill>
                <a:latin typeface="+mn-lt"/>
                <a:ea typeface="+mn-ea"/>
                <a:cs typeface="+mn-cs"/>
              </a:rPr>
              <a:t>:</a:t>
            </a: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Application Layer</a:t>
            </a:r>
            <a:r>
              <a:rPr lang="en-GB" sz="1050" kern="1200" dirty="0">
                <a:solidFill>
                  <a:schemeClr val="tx1"/>
                </a:solidFill>
                <a:latin typeface="+mn-lt"/>
                <a:ea typeface="+mn-ea"/>
                <a:cs typeface="+mn-cs"/>
              </a:rPr>
              <a:t>: Closest to the end user, providing network services to applications.</a:t>
            </a: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Presentation Layer</a:t>
            </a:r>
            <a:r>
              <a:rPr lang="en-GB" sz="1050" kern="1200" dirty="0">
                <a:solidFill>
                  <a:schemeClr val="tx1"/>
                </a:solidFill>
                <a:latin typeface="+mn-lt"/>
                <a:ea typeface="+mn-ea"/>
                <a:cs typeface="+mn-cs"/>
              </a:rPr>
              <a:t>: Translates data between the application layer and the network format.</a:t>
            </a: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Session Layer</a:t>
            </a:r>
            <a:r>
              <a:rPr lang="en-GB" sz="1050" kern="1200" dirty="0">
                <a:solidFill>
                  <a:schemeClr val="tx1"/>
                </a:solidFill>
                <a:latin typeface="+mn-lt"/>
                <a:ea typeface="+mn-ea"/>
                <a:cs typeface="+mn-cs"/>
              </a:rPr>
              <a:t>: Manages sessions and controls dialogues between computers.</a:t>
            </a: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Transport Layer</a:t>
            </a:r>
            <a:r>
              <a:rPr lang="en-GB" sz="1050" kern="1200" dirty="0">
                <a:solidFill>
                  <a:schemeClr val="tx1"/>
                </a:solidFill>
                <a:latin typeface="+mn-lt"/>
                <a:ea typeface="+mn-ea"/>
                <a:cs typeface="+mn-cs"/>
              </a:rPr>
              <a:t>: Responsible for data transfer, error checking, and reliability.</a:t>
            </a: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Network Layer</a:t>
            </a:r>
            <a:r>
              <a:rPr lang="en-GB" sz="1050" kern="1200" dirty="0">
                <a:solidFill>
                  <a:schemeClr val="tx1"/>
                </a:solidFill>
                <a:latin typeface="+mn-lt"/>
                <a:ea typeface="+mn-ea"/>
                <a:cs typeface="+mn-cs"/>
              </a:rPr>
              <a:t>: Manages packet routing through logical addressing and routing.</a:t>
            </a: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Data Link Layer</a:t>
            </a:r>
            <a:r>
              <a:rPr lang="en-GB" sz="1050" kern="1200" dirty="0">
                <a:solidFill>
                  <a:schemeClr val="tx1"/>
                </a:solidFill>
                <a:latin typeface="+mn-lt"/>
                <a:ea typeface="+mn-ea"/>
                <a:cs typeface="+mn-cs"/>
              </a:rPr>
              <a:t>: Responsible for node-to-node data transfer and error correction.</a:t>
            </a:r>
            <a:endParaRPr lang="en-GB" sz="1050" kern="1200" dirty="0">
              <a:solidFill>
                <a:schemeClr val="tx1"/>
              </a:solidFill>
              <a:highlight>
                <a:srgbClr val="FFFF00"/>
              </a:highlight>
              <a:latin typeface="+mn-lt"/>
              <a:ea typeface="+mn-ea"/>
              <a:cs typeface="+mn-cs"/>
            </a:endParaRP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Physical Layer</a:t>
            </a:r>
            <a:r>
              <a:rPr lang="en-GB" sz="1050" kern="1200" dirty="0">
                <a:solidFill>
                  <a:schemeClr val="tx1"/>
                </a:solidFill>
                <a:latin typeface="+mn-lt"/>
                <a:ea typeface="+mn-ea"/>
                <a:cs typeface="+mn-cs"/>
              </a:rPr>
              <a:t>: Deals with the physical medium of data transmission (cables, radio frequencies).</a:t>
            </a:r>
          </a:p>
          <a:p>
            <a:pPr marL="106299" indent="-106299" defTabSz="566928">
              <a:spcAft>
                <a:spcPts val="248"/>
              </a:spcAft>
              <a:buFont typeface="Arial" panose="020B0604020202020204" pitchFamily="34" charset="0"/>
              <a:buChar char="•"/>
            </a:pPr>
            <a:r>
              <a:rPr lang="en-GB" sz="1050" b="1" kern="1200" dirty="0">
                <a:solidFill>
                  <a:schemeClr val="tx1"/>
                </a:solidFill>
                <a:highlight>
                  <a:srgbClr val="00FF00"/>
                </a:highlight>
                <a:latin typeface="+mn-lt"/>
                <a:ea typeface="+mn-ea"/>
                <a:cs typeface="+mn-cs"/>
              </a:rPr>
              <a:t>Theoretical and Comprehensive</a:t>
            </a:r>
            <a:r>
              <a:rPr lang="en-GB" sz="1050" kern="1200" dirty="0">
                <a:solidFill>
                  <a:schemeClr val="tx1"/>
                </a:solidFill>
                <a:latin typeface="+mn-lt"/>
                <a:ea typeface="+mn-ea"/>
                <a:cs typeface="+mn-cs"/>
              </a:rPr>
              <a:t>: The OSI model is more theoretical and provides a comprehensive view of networking with its seven layers. It's used as a reference tool to understand how different networking protocols interact.</a:t>
            </a:r>
          </a:p>
          <a:p>
            <a:pPr marL="106299" indent="-106299" defTabSz="566928">
              <a:spcAft>
                <a:spcPts val="248"/>
              </a:spcAft>
              <a:buFont typeface="Arial" panose="020B0604020202020204" pitchFamily="34" charset="0"/>
              <a:buChar char="•"/>
            </a:pPr>
            <a:r>
              <a:rPr lang="en-GB" sz="1050" b="1" kern="1200" dirty="0">
                <a:solidFill>
                  <a:schemeClr val="tx1"/>
                </a:solidFill>
                <a:latin typeface="+mn-lt"/>
                <a:ea typeface="+mn-ea"/>
                <a:cs typeface="+mn-cs"/>
              </a:rPr>
              <a:t>Layer Abstraction</a:t>
            </a:r>
            <a:r>
              <a:rPr lang="en-GB" sz="1050" kern="1200" dirty="0">
                <a:solidFill>
                  <a:schemeClr val="tx1"/>
                </a:solidFill>
                <a:latin typeface="+mn-lt"/>
                <a:ea typeface="+mn-ea"/>
                <a:cs typeface="+mn-cs"/>
              </a:rPr>
              <a:t>: Each layer serves a specific function and is more distinct compared to the layers in the TCP/IP model. This abstraction makes it easier to understand the role of each layer but can be more complex in practical implementation.</a:t>
            </a:r>
            <a:endParaRPr lang="en-GB" sz="1050" b="0" i="0" dirty="0">
              <a:effectLst/>
            </a:endParaRPr>
          </a:p>
        </p:txBody>
      </p:sp>
    </p:spTree>
    <p:extLst>
      <p:ext uri="{BB962C8B-B14F-4D97-AF65-F5344CB8AC3E}">
        <p14:creationId xmlns:p14="http://schemas.microsoft.com/office/powerpoint/2010/main" val="58100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CCC0C-2350-B899-36D2-9DF016A1A55F}"/>
              </a:ext>
            </a:extLst>
          </p:cNvPr>
          <p:cNvSpPr>
            <a:spLocks noGrp="1"/>
          </p:cNvSpPr>
          <p:nvPr>
            <p:ph type="title"/>
          </p:nvPr>
        </p:nvSpPr>
        <p:spPr>
          <a:xfrm>
            <a:off x="836675" y="193559"/>
            <a:ext cx="10515600" cy="951601"/>
          </a:xfrm>
        </p:spPr>
        <p:txBody>
          <a:bodyPr vert="horz" lIns="91440" tIns="45720" rIns="91440" bIns="45720" rtlCol="0" anchor="ctr">
            <a:normAutofit/>
          </a:bodyPr>
          <a:lstStyle/>
          <a:p>
            <a:pPr>
              <a:spcBef>
                <a:spcPct val="0"/>
              </a:spcBef>
            </a:pPr>
            <a:r>
              <a:rPr lang="en-US" sz="5200" kern="1200" dirty="0">
                <a:solidFill>
                  <a:schemeClr val="tx1"/>
                </a:solidFill>
                <a:latin typeface="+mj-lt"/>
                <a:ea typeface="+mj-ea"/>
                <a:cs typeface="+mj-cs"/>
              </a:rPr>
              <a:t>TCP/IP Layers &amp; protocols</a:t>
            </a:r>
          </a:p>
        </p:txBody>
      </p:sp>
      <p:graphicFrame>
        <p:nvGraphicFramePr>
          <p:cNvPr id="14" name="Text Placeholder 2">
            <a:extLst>
              <a:ext uri="{FF2B5EF4-FFF2-40B4-BE49-F238E27FC236}">
                <a16:creationId xmlns:a16="http://schemas.microsoft.com/office/drawing/2014/main" id="{4144B14F-9E0B-2493-A4E2-7734110E57D7}"/>
              </a:ext>
            </a:extLst>
          </p:cNvPr>
          <p:cNvGraphicFramePr/>
          <p:nvPr>
            <p:extLst>
              <p:ext uri="{D42A27DB-BD31-4B8C-83A1-F6EECF244321}">
                <p14:modId xmlns:p14="http://schemas.microsoft.com/office/powerpoint/2010/main" val="2731922185"/>
              </p:ext>
            </p:extLst>
          </p:nvPr>
        </p:nvGraphicFramePr>
        <p:xfrm>
          <a:off x="356766" y="1199437"/>
          <a:ext cx="11475418" cy="5383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7668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6146</Words>
  <Application>Microsoft Macintosh PowerPoint</Application>
  <PresentationFormat>Widescreen</PresentationFormat>
  <Paragraphs>318</Paragraphs>
  <Slides>32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Helvetica Neue Medium</vt:lpstr>
      <vt:lpstr>Open Sans</vt:lpstr>
      <vt:lpstr>Office Theme</vt:lpstr>
      <vt:lpstr>Network Protocols</vt:lpstr>
      <vt:lpstr>What is IP address?</vt:lpstr>
      <vt:lpstr>What is an IP packet</vt:lpstr>
      <vt:lpstr>IP address types</vt:lpstr>
      <vt:lpstr>What is Subnet Mask?</vt:lpstr>
      <vt:lpstr>How do IP classes and subnet masks relate? </vt:lpstr>
      <vt:lpstr>Network classes</vt:lpstr>
      <vt:lpstr>TCP/IP vs OSI Model</vt:lpstr>
      <vt:lpstr>TCP/IP Layers &amp; protocols</vt:lpstr>
      <vt:lpstr>OSI Layers Protocols</vt:lpstr>
      <vt:lpstr>Network basics:  OSI &amp; TCP/IP</vt:lpstr>
      <vt:lpstr>IP Protocol vs Ethernet</vt:lpstr>
      <vt:lpstr>What is MAC Address? </vt:lpstr>
      <vt:lpstr>Types of MAC Addresses</vt:lpstr>
      <vt:lpstr>TCP</vt:lpstr>
      <vt:lpstr>UDP</vt:lpstr>
      <vt:lpstr>Network basics: TCP vs UDP</vt:lpstr>
      <vt:lpstr>HTTP1.x</vt:lpstr>
      <vt:lpstr>Network basics: HTTP</vt:lpstr>
      <vt:lpstr>HTTP Response Codes</vt:lpstr>
      <vt:lpstr>Head-of-line</vt:lpstr>
      <vt:lpstr>Head of line Contexts</vt:lpstr>
      <vt:lpstr>Head of Line: One per connection, Keep-alive header, HTTP Pipelining</vt:lpstr>
      <vt:lpstr>HTTP2</vt:lpstr>
      <vt:lpstr>HTTP/2 Multiplexing</vt:lpstr>
      <vt:lpstr>HPACK</vt:lpstr>
      <vt:lpstr>CRIME (Compression Ratio Info-leak Made Easy)</vt:lpstr>
      <vt:lpstr>BREACH   (Browser Reconnaissance and Exfiltration via Adaptive Compression of Hypertext)</vt:lpstr>
      <vt:lpstr>HTTP3</vt:lpstr>
      <vt:lpstr>QUICK Protocol</vt:lpstr>
      <vt:lpstr>HTTP1 vs HTTP2 vs HTTP3</vt:lpstr>
      <vt:lpstr>SSH –  The Secure Shell Protocol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Protocols</dc:title>
  <dc:creator>Ilya Chakun</dc:creator>
  <cp:lastModifiedBy>Ilya Chakun</cp:lastModifiedBy>
  <cp:revision>37</cp:revision>
  <dcterms:created xsi:type="dcterms:W3CDTF">2024-01-03T16:30:53Z</dcterms:created>
  <dcterms:modified xsi:type="dcterms:W3CDTF">2024-01-09T19:44:37Z</dcterms:modified>
</cp:coreProperties>
</file>