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21.02.2024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D26D-1CCC-BC4D-0DC7-5779E8C2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MSK</a:t>
            </a:r>
          </a:p>
        </p:txBody>
      </p:sp>
      <p:pic>
        <p:nvPicPr>
          <p:cNvPr id="1026" name="Picture 2" descr="Amazon MSK how it works diagram">
            <a:extLst>
              <a:ext uri="{FF2B5EF4-FFF2-40B4-BE49-F238E27FC236}">
                <a16:creationId xmlns:a16="http://schemas.microsoft.com/office/drawing/2014/main" id="{35617967-E876-4B25-43D8-814F1D500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8181" y="1865871"/>
            <a:ext cx="7931910" cy="287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73D93-C667-D2C8-85E6-4E81AB37DD4A}"/>
              </a:ext>
            </a:extLst>
          </p:cNvPr>
          <p:cNvSpPr txBox="1"/>
          <p:nvPr/>
        </p:nvSpPr>
        <p:spPr>
          <a:xfrm>
            <a:off x="4601043" y="556371"/>
            <a:ext cx="693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Amazon MSK makes it easy to ingest and process streaming data in real time with fully managed Apache Kafka.</a:t>
            </a:r>
          </a:p>
        </p:txBody>
      </p:sp>
    </p:spTree>
    <p:extLst>
      <p:ext uri="{BB962C8B-B14F-4D97-AF65-F5344CB8AC3E}">
        <p14:creationId xmlns:p14="http://schemas.microsoft.com/office/powerpoint/2010/main" val="36613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9DB1-4344-9663-5E44-353CF748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 b="1" i="0">
                <a:solidFill>
                  <a:schemeClr val="tx2"/>
                </a:solidFill>
                <a:effectLst/>
                <a:latin typeface="sohne"/>
              </a:rPr>
              <a:t>Why you would want to use Amazon MSK</a:t>
            </a:r>
            <a:endParaRPr lang="en-CH" sz="3600">
              <a:solidFill>
                <a:schemeClr val="tx2"/>
              </a:solidFill>
            </a:endParaRPr>
          </a:p>
        </p:txBody>
      </p:sp>
      <p:pic>
        <p:nvPicPr>
          <p:cNvPr id="36" name="Graphic 6" descr="Database">
            <a:extLst>
              <a:ext uri="{FF2B5EF4-FFF2-40B4-BE49-F238E27FC236}">
                <a16:creationId xmlns:a16="http://schemas.microsoft.com/office/drawing/2014/main" id="{0CB20C0B-B8CF-B663-B918-BD8789F1C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5DAB-B917-EA3E-9EFA-7CEAE795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733565" cy="394758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chemeClr val="tx2"/>
                </a:solidFill>
                <a:effectLst/>
                <a:latin typeface="source-serif-pro"/>
              </a:rPr>
              <a:t>Managed service:</a:t>
            </a:r>
            <a:r>
              <a:rPr lang="en-GB" sz="1700" b="0" i="0" dirty="0">
                <a:solidFill>
                  <a:schemeClr val="tx2"/>
                </a:solidFill>
                <a:effectLst/>
                <a:latin typeface="source-serif-pro"/>
              </a:rPr>
              <a:t> you don’t have to bring together an entire engineering team together to setup Apache Kafka.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0" i="0" dirty="0">
                <a:solidFill>
                  <a:schemeClr val="tx2"/>
                </a:solidFill>
                <a:effectLst/>
                <a:latin typeface="source-serif-pro"/>
              </a:rPr>
              <a:t>You can start building your applications in less than 15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chemeClr val="tx2"/>
                </a:solidFill>
                <a:effectLst/>
                <a:latin typeface="source-serif-pro"/>
              </a:rPr>
              <a:t>Network security:</a:t>
            </a:r>
            <a:r>
              <a:rPr lang="en-GB" sz="1700" b="0" i="0" dirty="0">
                <a:solidFill>
                  <a:schemeClr val="tx2"/>
                </a:solidFill>
                <a:effectLst/>
                <a:latin typeface="source-serif-pro"/>
              </a:rPr>
              <a:t> Apache Kafka on Amazon MSK is deployed within your VPC, meaning that Apache Kafka network packets never goes out on the internet.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0" i="0" dirty="0">
                <a:solidFill>
                  <a:schemeClr val="tx2"/>
                </a:solidFill>
                <a:effectLst/>
                <a:latin typeface="source-serif-pro"/>
              </a:rPr>
              <a:t>This is a big difference from public managed solutions such as Confluent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1" i="0" dirty="0">
                <a:solidFill>
                  <a:schemeClr val="tx2"/>
                </a:solidFill>
                <a:effectLst/>
                <a:latin typeface="source-serif-pro"/>
              </a:rPr>
              <a:t>Kafka security:</a:t>
            </a:r>
            <a:r>
              <a:rPr lang="en-GB" sz="1700" b="0" i="0" dirty="0">
                <a:solidFill>
                  <a:schemeClr val="tx2"/>
                </a:solidFill>
                <a:effectLst/>
                <a:latin typeface="source-serif-pro"/>
              </a:rPr>
              <a:t> MSK supports SSL based security and SASL/SCRAM.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0" i="0" dirty="0">
                <a:solidFill>
                  <a:schemeClr val="tx2"/>
                </a:solidFill>
                <a:effectLst/>
                <a:latin typeface="source-serif-pro"/>
              </a:rPr>
              <a:t>I’ve setup Kafka security before, and I can tell you it’s error prone and hard.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0" i="0" dirty="0">
                <a:solidFill>
                  <a:schemeClr val="tx2"/>
                </a:solidFill>
                <a:effectLst/>
                <a:latin typeface="source-serif-pro"/>
              </a:rPr>
              <a:t>You can directly use a secure Kafka cluster on MSK.</a:t>
            </a:r>
          </a:p>
        </p:txBody>
      </p:sp>
      <p:grpSp>
        <p:nvGrpSpPr>
          <p:cNvPr id="37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14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919DB1-4344-9663-5E44-353CF748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sz="4000" b="1" i="0">
                <a:solidFill>
                  <a:schemeClr val="tx2"/>
                </a:solidFill>
                <a:effectLst/>
                <a:latin typeface="sohne"/>
              </a:rPr>
              <a:t>Why you would want to use Amazon MSK</a:t>
            </a:r>
            <a:endParaRPr lang="en-CH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5DAB-B917-EA3E-9EFA-7CEAE795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chemeClr val="tx2"/>
                </a:solidFill>
                <a:effectLst/>
              </a:rPr>
              <a:t>Cost savings:</a:t>
            </a:r>
            <a:r>
              <a:rPr lang="en-GB" sz="1800" b="0" i="0" dirty="0">
                <a:solidFill>
                  <a:schemeClr val="tx2"/>
                </a:solidFill>
                <a:effectLst/>
              </a:rPr>
              <a:t> one HUGE advantage of using Amazon MSK is that </a:t>
            </a:r>
            <a:r>
              <a:rPr lang="en-GB" sz="1800" b="1" i="0" dirty="0">
                <a:solidFill>
                  <a:schemeClr val="tx2"/>
                </a:solidFill>
                <a:effectLst/>
              </a:rPr>
              <a:t>you do not pay for Kafka replication traffic going across your AZ.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1800" b="1" i="0" dirty="0">
                <a:solidFill>
                  <a:schemeClr val="tx2"/>
                </a:solidFill>
                <a:effectLst/>
              </a:rPr>
              <a:t> </a:t>
            </a:r>
            <a:r>
              <a:rPr lang="en-GB" sz="1800" b="0" i="0" dirty="0">
                <a:solidFill>
                  <a:schemeClr val="tx2"/>
                </a:solidFill>
                <a:effectLst/>
              </a:rPr>
              <a:t>If you are going to run Apache Kafka on EC2 machines yourself, and set a replication factor of 3, the network bill can become pretty significant if you have huge data volumes.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chemeClr val="tx2"/>
                </a:solidFill>
                <a:effectLst/>
              </a:rPr>
              <a:t>Managed upgrades:</a:t>
            </a:r>
            <a:r>
              <a:rPr lang="en-GB" sz="1800" b="0" i="0" dirty="0">
                <a:solidFill>
                  <a:schemeClr val="tx2"/>
                </a:solidFill>
                <a:effectLst/>
              </a:rPr>
              <a:t> one simple API to upgrade your Kafka cluster with no downtime.</a:t>
            </a:r>
          </a:p>
        </p:txBody>
      </p:sp>
    </p:spTree>
    <p:extLst>
      <p:ext uri="{BB962C8B-B14F-4D97-AF65-F5344CB8AC3E}">
        <p14:creationId xmlns:p14="http://schemas.microsoft.com/office/powerpoint/2010/main" val="14797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4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1F6D9A-E095-5E98-FE54-5320F718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84411"/>
            <a:ext cx="10905066" cy="46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0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AmazonEmber</vt:lpstr>
      <vt:lpstr>Arial</vt:lpstr>
      <vt:lpstr>Calibri</vt:lpstr>
      <vt:lpstr>Calibri Light</vt:lpstr>
      <vt:lpstr>sohne</vt:lpstr>
      <vt:lpstr>source-serif-pro</vt:lpstr>
      <vt:lpstr>Office Theme</vt:lpstr>
      <vt:lpstr>Amazon MSK</vt:lpstr>
      <vt:lpstr>Why you would want to use Amazon MSK</vt:lpstr>
      <vt:lpstr>Why you would want to use Amazon MSK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4</cp:revision>
  <dcterms:created xsi:type="dcterms:W3CDTF">2023-08-06T12:53:09Z</dcterms:created>
  <dcterms:modified xsi:type="dcterms:W3CDTF">2024-02-21T08:57:43Z</dcterms:modified>
</cp:coreProperties>
</file>