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AAC-E0F5-237F-11F1-DE8E8E260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48CD-D578-E3F6-B809-16752297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B0CD-E687-5D2E-ED3A-3438515F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08A9-FD27-ED78-45CC-28801B98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9CA4-1D36-BD27-A6DA-9CFE5782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5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4EDC-BE40-09C4-47FE-818FBEB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FF99A-3AED-A949-0BF0-1B38ED5B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F2D5-2081-B72C-31A3-29A433A4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155C-AAFD-C9C7-4A0D-4EA5FB35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F397-E92F-DDC7-E933-9A8863D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86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B011C-7FEC-1ED6-1ABF-2842240C2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BE93A-2EAD-8FFF-8017-71A61E14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7A21-D332-F9FF-B576-95842AAE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A967-34AC-C001-D654-AB926866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D696-3896-876B-50C8-CF7BE628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30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5E96-7B8E-3CB5-D170-F3063B9C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9C71-2199-62BA-A6B3-6EDBF030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DE3E-7FDA-21B1-3C68-E4D09C4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8064-4C30-867B-5780-6AA1E2FB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8FA8-0F4F-6EC3-7025-0A1920AA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8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6DD7-82A3-21AD-7120-DEBDA8AE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4C61-0758-3F08-DF45-44FD49EE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9259-9BA4-FC24-5FD9-C51AFA8C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3DA1-64A8-FD9E-4D3A-E452C52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E78C-E1B0-60FA-C214-7A85D1C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769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A81-AA01-D793-A3A7-377BF3CE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DBD5-726E-C555-53E7-265A0A8AE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B1E3-2106-1278-39BC-ECE160CC0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FBD2-5DC7-56C1-9A62-BCDE28BF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61AC5-2937-EAA3-BD2F-2B80D53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EF93-91F6-5C8F-1AB5-7606D492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07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F575-5A28-439C-93B5-E5EB6209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7B74-32C2-B1DF-1E4D-B9C68FDC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CDAF-644F-9D8A-3FA9-4E9E1E6F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6598-1936-5701-564D-65C668D7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EECDD-BCB7-1713-E3EF-6C3F5544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B7561-5B2E-68A5-4735-F9AE33C5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0C35-63B2-9D2D-6B04-BECB088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886F1-DBC5-D3D1-2BE8-F77D9042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0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1693-C911-4CB1-0C7E-E1335C80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F7D7C-55C7-48CB-70FF-DE65CA25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8804C-848A-0CA6-5151-0E1EFDD3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D603-8718-5224-692A-2D075EE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95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78F8B-7B65-C51D-ABC7-BDC021B0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9CA16-72DD-3613-B3DA-F4A8E28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EA74E-22CA-8AA7-3233-8339A23F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21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1064-28A5-2D1F-5D08-BE866D44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810-B0D8-D381-0A4C-E4270E47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43F4E-BAE6-4209-B20B-C69959B38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29A6D-22E1-02DC-F143-E9843A1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5454-FFDD-7BEF-9457-E0CBF58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4E9E-257E-F756-BE49-24DCCA4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33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BC08-D06C-3804-33AD-2C2274A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CAD9B-8019-674E-582A-17B051A1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072D-A414-D7BC-6679-E86EFB67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0BFE-279C-9EF4-BCF0-BA92D7B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2C4D-5079-FBFE-A2CE-8FBF94C4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59588-B770-C580-5AF2-FEA7F78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05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7C26-CE46-E4F7-DB06-AA148E9F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E274D-EC6A-5F5E-E2B1-DC1ED2FA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C743-972B-6BDC-F7A9-3D474887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7A04-6123-AF4C-9F25-E33294FEBEB0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0FF5-D2BC-9A4F-B14D-F463B56BC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23B-30D1-691D-131B-D5D242B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A31-1695-8A4A-B3DF-62B4E8331C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0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99976-34FB-F09A-ACDD-A1E1076D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4298"/>
            <a:ext cx="7772400" cy="34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CDB2B-C27C-7BF0-17DC-26E76C7E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1022"/>
            <a:ext cx="7772400" cy="40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8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8DA99-DAE1-EAF9-8231-196A5FEA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79879"/>
            <a:ext cx="7772400" cy="46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9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9E349-F027-C0EC-82CD-64AA2515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48357"/>
            <a:ext cx="7772400" cy="2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57B34-C034-D5BF-C5ED-74420447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8B8BA-F169-6F85-64A9-7A4FFC0A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3633"/>
            <a:ext cx="7772400" cy="30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C13838-DC79-9EAF-AE30-906986C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4522"/>
            <a:ext cx="7772400" cy="24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8B6CB-17DB-F46B-716C-D3E25261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82725"/>
            <a:ext cx="7772400" cy="24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4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16C6D-3D42-B2E8-8A30-AB0C7684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42403"/>
            <a:ext cx="7772400" cy="31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CE791-2296-86D2-4CB8-0E1846D1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1242"/>
            <a:ext cx="7772400" cy="31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07009-9663-3BF9-DB4E-B1D6C871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8314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75A172-D901-4B7C-D972-1E47FB12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8148"/>
            <a:ext cx="7772400" cy="36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EFF15-5A49-4E9B-E739-DBFD25E1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4740"/>
            <a:ext cx="7772400" cy="37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97132-3DBB-1837-26C4-64796B29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5023"/>
            <a:ext cx="7772400" cy="51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89A2B2-6528-4B09-2FE5-B4FB23ED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0924"/>
            <a:ext cx="7772400" cy="50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0BD85-53E4-E30E-FD04-982B48A3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3974"/>
            <a:ext cx="7772400" cy="50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B220AA-4C6B-A2F3-E663-1F941AD0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9001"/>
            <a:ext cx="7772400" cy="38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4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BA7D9-9C92-9F44-A230-DCF8E47D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7488"/>
            <a:ext cx="7772400" cy="26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B6076-6345-C7F5-9C7B-9D70055F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0128"/>
            <a:ext cx="7772400" cy="27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E07D85-3FD7-61FB-3C53-2229FC37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4246"/>
            <a:ext cx="7772400" cy="24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14B90-C1DE-D7D3-6D80-FE12276C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6027"/>
            <a:ext cx="7772400" cy="36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1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BC641-DEDE-85FC-FB63-543E6E57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8573"/>
            <a:ext cx="7772400" cy="41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7FFD3-2925-5E60-5D51-30DEF57C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0195"/>
            <a:ext cx="7772400" cy="36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0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5DA8E-4A13-3A0C-8854-A2597E35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45262"/>
            <a:ext cx="7772400" cy="31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581AF-C15B-A17A-AB3E-C4A0BB13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719"/>
            <a:ext cx="7772400" cy="40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2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9282CA-F459-C760-AE7C-7A2A39F8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1086"/>
            <a:ext cx="7772400" cy="4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82B5A-52B0-9CF5-F190-17E9DFE9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0011"/>
            <a:ext cx="7772400" cy="34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8C51A-772E-4DD6-DCDF-BA0DB8F3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1948"/>
            <a:ext cx="7772400" cy="43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572D6-C104-CB54-85AD-28B29CF6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6910"/>
            <a:ext cx="7772400" cy="30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66391-44D3-8453-B6A8-5F0AEF52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0315"/>
            <a:ext cx="7772400" cy="51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</cp:revision>
  <dcterms:created xsi:type="dcterms:W3CDTF">2023-12-10T13:15:51Z</dcterms:created>
  <dcterms:modified xsi:type="dcterms:W3CDTF">2023-12-10T13:33:54Z</dcterms:modified>
</cp:coreProperties>
</file>