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ACFF-A9FF-F854-337A-194F0F09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9EB55-D985-A8C7-3FAC-405604DC5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24C9-DFF5-2E1B-FDB2-69F24B6F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956D-F40C-1337-9AC1-A20B14F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7D15-1E43-6332-E393-625AF4D4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678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472D-EAAF-0EC3-8356-6F87A4EB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B66E5-E4E6-2A80-6EBD-4E3182662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D578-4ACD-60B4-2750-7E796EA4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E315-116B-CCDD-30F1-173CFE5D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5D96-D796-983F-8BF5-41D3855D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89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AE44D-C9D5-5627-93DD-F772C9E0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EB1FE-2009-F169-F96B-1A07952E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4A5F-79D1-1C4F-BA91-378D35C3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2E54-3347-2103-B9B0-DAFE60CE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AADC-41CA-10DF-72DE-B04E584A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73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28C0-8A90-D79B-33B4-16EF66AC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C3E0-743C-6BB2-A1BF-474835BE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5CD1-3BBB-4D23-FBDA-8B3025BA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B78D1-1976-4268-7C72-0411ACBF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75DD-5A72-FCC2-2A4C-79F83515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32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0ADC-119E-09A9-A422-8DF138BE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66E42-99A5-EE39-6CF8-D24EC960E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5BAB-6ADB-312D-F8DE-A153B76F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FE8D-02A3-7747-736F-F941D8A6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0091-CED6-3BDD-B1FF-DA19F907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41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011B-3F4A-0F12-8E5C-CB60CBDD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5897-3FC9-3F5B-639D-CEE29EEE8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14D4-C64B-4C7F-3C05-B42DD9A2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C0A6-2807-F729-FC21-DB305275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8C19-0EB2-9071-FC67-458B20CE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8DB5-7548-CDDF-A370-3A1827EF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497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589-6F7E-9F5F-DE0D-26D17C25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766DB-0925-5122-23AB-3875D83C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581B5-78D8-5E72-4F89-0D72BF42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31265-02A1-E01D-4E20-389286005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94868-63A6-43B6-4AE6-ACB82C870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1D6FE-F6AA-534F-8DA8-100B740D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8089D-D172-6179-B0FB-CA6FFC4C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3433F-0E01-7E94-5099-D0F677E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09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C005-92F9-92B9-625F-36CC8493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1E289-D957-B0E2-3790-5D8FC09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F8A9-712C-FEDF-9326-1A437F2A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609F7-DA5B-61FA-4BCB-578587FD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3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21EA4-57C9-F03B-8BDF-90AC91F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A18AE-1742-1A00-D3D3-A865E6A5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11740-E1F0-92BA-3495-8446554F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97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585-4496-A8EC-E7A5-2D3CBCCF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F31F-8195-E0A2-4180-38E0BB49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B93CF-91CC-6377-E31F-88C05E46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A6402-5DF9-01CC-203B-11E9280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BF16-0C40-A46A-D933-BF95B47D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C3F9-EA03-39EF-B9DA-76711C8B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0AEF-4DB3-C637-0631-1DB97009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2F083-D6A3-9A8E-8CD1-09AA9916A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C7A02-D9C3-DC53-539F-00CE60A6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55DC-F08B-0C16-4114-79824437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463C8-177A-9AA7-486E-F3C81467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6A9E-EF9B-1D05-B55D-FEAD959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97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AF619-2CC8-9B15-079E-CB3CCB87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FD79-7E8F-1234-7177-EC72B78B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E827-C6A7-9D3A-66BA-4CC8CF3B7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BD85-B987-1F47-BE0A-1FACB662305F}" type="datetimeFigureOut">
              <a:rPr lang="en-CH" smtClean="0"/>
              <a:t>10.12.2023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3A6C-688B-844A-E05D-B4E9BBE3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2012-F17C-E79D-59D8-DFFD15710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47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2D366-2C7D-6FF4-2933-868CFCF2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50747"/>
            <a:ext cx="7772400" cy="41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4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0978FA-C9B0-8969-57DE-693ACE1A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50416"/>
            <a:ext cx="7772400" cy="47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4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CD8D7-E14C-C6E9-FD18-01850598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53203"/>
            <a:ext cx="7772400" cy="37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C3FDD-3BB0-D43B-5371-FCE274A8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60482"/>
            <a:ext cx="7772400" cy="43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72226A-41D1-B213-C710-81BFA977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58850"/>
            <a:ext cx="7772400" cy="3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4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75A738-96BA-E519-28A1-3BD43E72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5031"/>
            <a:ext cx="777240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282674-0C79-D014-DB3B-8DB593CC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5031"/>
            <a:ext cx="777240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8643A7-87ED-0842-59BD-6DE68C83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5031"/>
            <a:ext cx="777240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4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80262-AE37-2B50-2BB3-FADC97DF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6119"/>
            <a:ext cx="7772400" cy="43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A2215-F318-75FA-1496-BD509E6E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48871"/>
            <a:ext cx="7772400" cy="3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1EF92-028C-FEC4-4FA0-CF878DFE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11380"/>
            <a:ext cx="7772400" cy="46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3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6777A-6270-39C8-71E1-F4B67330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7830"/>
            <a:ext cx="7772400" cy="40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9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8E7B6D-D8C8-FFAA-0365-0C5A6D5D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9519"/>
            <a:ext cx="7772400" cy="43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EAD39-71B2-EF18-F49E-8AFF764A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9519"/>
            <a:ext cx="7772400" cy="43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24C1A-8E89-B685-C562-A9345AD5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9694"/>
            <a:ext cx="7772400" cy="26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1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D027D-B619-95FA-D764-97C96FB0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5166"/>
            <a:ext cx="7772400" cy="49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BD6B6-B895-1F24-1BFE-0EF8D64F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11924"/>
            <a:ext cx="7772400" cy="38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7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D61D05-1B9C-F9AD-C532-F91276D7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8779"/>
            <a:ext cx="7772400" cy="38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4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AFB5A-5680-331C-E968-F8D13EEB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11460"/>
            <a:ext cx="7772400" cy="46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42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875FCF-823C-FF7C-97D4-C32FF07D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6776"/>
            <a:ext cx="7772400" cy="4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3F096-2CBD-25EE-4FBA-D8D66CE1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1308"/>
            <a:ext cx="7772400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32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C0D19-F531-FF32-15C7-9EC0AE0E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87174"/>
            <a:ext cx="7772400" cy="40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6F6DF0-F8F4-7126-F57F-57024511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6799"/>
            <a:ext cx="7772400" cy="39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0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62F965-6B4D-2875-7952-31278E98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98187"/>
            <a:ext cx="7772400" cy="46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6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DFCCCA-BB65-D8D9-9ADD-DF1CC0B0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85421"/>
            <a:ext cx="7772400" cy="44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ACD262-EE49-894D-6B07-8B55C05F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1800"/>
            <a:ext cx="7772400" cy="3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453E4-24DE-8DA9-623A-B5AEF050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05157"/>
            <a:ext cx="7772400" cy="46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8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CFD0F4-305D-6807-D1FD-751F69A5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4752"/>
            <a:ext cx="7772400" cy="38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3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E8FB80-8280-9098-5D35-7F0845D7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61097"/>
            <a:ext cx="7772400" cy="43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500F8-8379-37CD-C043-4459AAA1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1126"/>
            <a:ext cx="7772400" cy="3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1</cp:revision>
  <dcterms:created xsi:type="dcterms:W3CDTF">2023-12-10T15:50:37Z</dcterms:created>
  <dcterms:modified xsi:type="dcterms:W3CDTF">2023-12-10T16:12:04Z</dcterms:modified>
</cp:coreProperties>
</file>