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666"/>
  </p:normalViewPr>
  <p:slideViewPr>
    <p:cSldViewPr snapToGrid="0">
      <p:cViewPr varScale="1">
        <p:scale>
          <a:sx n="199" d="100"/>
          <a:sy n="199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1F38-5D75-4B86-B73F-97710697491D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7FA08-D58C-4B6B-B554-B0CDFA16D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1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6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2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0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60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5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57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5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6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14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9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73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46B67-D831-41E3-B91E-C2C1F26D8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4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04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5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5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7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2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9AD-FE50-41EE-9A5F-7074B7140612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79AD-FE50-41EE-9A5F-7074B7140612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F20EA-697A-4595-83EE-224FC94F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A11118-1770-2CC4-8732-447F1482C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en-US" sz="5200"/>
              <a:t>Amazon DocumentDB</a:t>
            </a:r>
            <a:endParaRPr lang="en-CH" sz="5200"/>
          </a:p>
        </p:txBody>
      </p:sp>
    </p:spTree>
    <p:extLst>
      <p:ext uri="{BB962C8B-B14F-4D97-AF65-F5344CB8AC3E}">
        <p14:creationId xmlns:p14="http://schemas.microsoft.com/office/powerpoint/2010/main" val="418887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DocumentDB Backup and Restore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1"/>
            <a:ext cx="4742771" cy="3983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Can only restore to a new cluster</a:t>
            </a:r>
          </a:p>
          <a:p>
            <a:r>
              <a:rPr lang="en-US" sz="1600" dirty="0"/>
              <a:t>Can restore an unencrypted snapshot to an encrypted cluster (but not the other way round)</a:t>
            </a:r>
          </a:p>
          <a:p>
            <a:r>
              <a:rPr lang="en-US" sz="1600" dirty="0"/>
              <a:t>To restore a cluster from an encrypted snapshot, you must have access to the KMS key</a:t>
            </a:r>
          </a:p>
          <a:p>
            <a:pPr marL="0"/>
            <a:endParaRPr lang="en-US" sz="1600" dirty="0"/>
          </a:p>
          <a:p>
            <a:pPr marL="0"/>
            <a:endParaRPr lang="en-US" sz="1600" dirty="0"/>
          </a:p>
          <a:p>
            <a:r>
              <a:rPr lang="en-US" sz="1600" dirty="0"/>
              <a:t>Can only share manual snapshots (can copy and share automated ones)</a:t>
            </a:r>
          </a:p>
          <a:p>
            <a:r>
              <a:rPr lang="en-US" sz="1600" dirty="0"/>
              <a:t>Can't share a snapshot encrypted using the default KMS key of the a/c</a:t>
            </a:r>
          </a:p>
          <a:p>
            <a:r>
              <a:rPr lang="en-US" sz="1600" dirty="0"/>
              <a:t>Snapshots can be shared across accounts, but within the same region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913" y="1020798"/>
            <a:ext cx="3740887" cy="22593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912" y="3601878"/>
            <a:ext cx="3740887" cy="105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45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0915134" cy="2251389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7" y="609600"/>
            <a:ext cx="5915197" cy="133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Scaling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0" y="5800298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7" y="2549718"/>
            <a:ext cx="5747857" cy="35529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MongoDB sharding not supported (instead offers read replicas / vertical scaling / storage scaling)</a:t>
            </a:r>
          </a:p>
          <a:p>
            <a:r>
              <a:rPr lang="en-US" sz="2000"/>
              <a:t>Vertical scaling (scale up / down) – by resizing instances</a:t>
            </a:r>
          </a:p>
          <a:p>
            <a:r>
              <a:rPr lang="en-US" sz="2000"/>
              <a:t>Horizontal scaling (scale out / in) – by adding / removing up to 15 read replicas</a:t>
            </a:r>
          </a:p>
          <a:p>
            <a:r>
              <a:rPr lang="en-US" sz="2000"/>
              <a:t>Can scale up a replica independently from other replicas (typically for analytical workloads)</a:t>
            </a:r>
          </a:p>
          <a:p>
            <a:r>
              <a:rPr lang="en-US" sz="2000"/>
              <a:t>Automatic scaling storage – 10 GB to 64 TB (no manual intervention needed)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2" y="2865447"/>
            <a:ext cx="3684567" cy="11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1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0915134" cy="2251389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7" y="609600"/>
            <a:ext cx="5915197" cy="133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Security – IAM &amp; Network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0" y="5800298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7" y="2549718"/>
            <a:ext cx="5747857" cy="35529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You use IAM to manage DocumentDB resources</a:t>
            </a:r>
          </a:p>
          <a:p>
            <a:r>
              <a:rPr lang="en-US" sz="1700"/>
              <a:t>Supports MongoDB default auth SCRAM (Salted Challenge Response Authentication Mechanism) for DB authentication</a:t>
            </a:r>
          </a:p>
          <a:p>
            <a:r>
              <a:rPr lang="en-US" sz="1700"/>
              <a:t>Supports built-in roles for DB users with RBAC (role-based access control)</a:t>
            </a:r>
          </a:p>
          <a:p>
            <a:r>
              <a:rPr lang="en-US" sz="1700"/>
              <a:t>DocumentDB clusters are VPC-only (use private subnets)</a:t>
            </a:r>
          </a:p>
          <a:p>
            <a:r>
              <a:rPr lang="en-US" sz="1700"/>
              <a:t>Clients (MongoDB shell) can run on EC2 in public subnets within VPC</a:t>
            </a:r>
          </a:p>
          <a:p>
            <a:r>
              <a:rPr lang="en-US" sz="1700"/>
              <a:t>Can connect to your on-premises IT infra via VPN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092" y="970966"/>
            <a:ext cx="3684567" cy="491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Security – Encryption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Encryption at rest – with </a:t>
            </a:r>
            <a:r>
              <a:rPr lang="en-US" sz="2000" b="1"/>
              <a:t>AES-256</a:t>
            </a:r>
            <a:r>
              <a:rPr lang="en-US" sz="2000"/>
              <a:t> using KMS </a:t>
            </a:r>
          </a:p>
          <a:p>
            <a:pPr lvl="1"/>
            <a:r>
              <a:rPr lang="en-US" sz="2000"/>
              <a:t>Applied to cluster data / replicas / indexes / logs / backups / snapshots</a:t>
            </a:r>
          </a:p>
          <a:p>
            <a:r>
              <a:rPr lang="en-US" sz="2000"/>
              <a:t>Encryption in transit – using TLS</a:t>
            </a:r>
          </a:p>
          <a:p>
            <a:pPr lvl="1"/>
            <a:r>
              <a:rPr lang="en-US" sz="2000"/>
              <a:t>To enable TLS, set tls parameter in cluster parameter group</a:t>
            </a:r>
          </a:p>
          <a:p>
            <a:r>
              <a:rPr lang="en-US" sz="2000"/>
              <a:t>To connect over TLS: </a:t>
            </a:r>
          </a:p>
          <a:p>
            <a:pPr lvl="1"/>
            <a:r>
              <a:rPr lang="en-US" sz="2000"/>
              <a:t>Download the certificate (public key) from AWS</a:t>
            </a:r>
          </a:p>
          <a:p>
            <a:pPr lvl="1"/>
            <a:r>
              <a:rPr lang="en-US" sz="2000"/>
              <a:t>Pass the certificate key while connecting to the cluster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629" y="3429000"/>
            <a:ext cx="1330598" cy="110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9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Pricing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On-demand instances – pricing per second with a 10-minute minimum</a:t>
            </a:r>
          </a:p>
          <a:p>
            <a:r>
              <a:rPr lang="en-US" sz="1700"/>
              <a:t>IOPS – per million IO requests</a:t>
            </a:r>
          </a:p>
          <a:p>
            <a:r>
              <a:rPr lang="en-US" sz="1700"/>
              <a:t>Each DB page reads operation from the storage volume counts as one IO (one page = 8KB)</a:t>
            </a:r>
          </a:p>
          <a:p>
            <a:r>
              <a:rPr lang="en-US" sz="1700"/>
              <a:t>Write IOs are counted in 4KB units.</a:t>
            </a:r>
          </a:p>
          <a:p>
            <a:r>
              <a:rPr lang="en-US" sz="1700"/>
              <a:t>DB Storage – per GB per month </a:t>
            </a:r>
          </a:p>
          <a:p>
            <a:r>
              <a:rPr lang="en-US" sz="1700"/>
              <a:t>Backups – per GB per month (backups up to 100% of your cluster’s data storage is free)</a:t>
            </a:r>
          </a:p>
          <a:p>
            <a:r>
              <a:rPr lang="en-US" sz="1700"/>
              <a:t>Data transfer – per GB</a:t>
            </a:r>
          </a:p>
          <a:p>
            <a:r>
              <a:rPr lang="en-US" sz="1700"/>
              <a:t>Can temporarily stop compute instances for up to 7 days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17" y="2766817"/>
            <a:ext cx="2193725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6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Monitoring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4614759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API calls logged with CloudTrail</a:t>
            </a:r>
          </a:p>
          <a:p>
            <a:r>
              <a:rPr lang="en-US" sz="1600"/>
              <a:t>Common CloudWatch metrics</a:t>
            </a:r>
          </a:p>
          <a:p>
            <a:pPr lvl="1"/>
            <a:r>
              <a:rPr lang="en-US" sz="1600"/>
              <a:t>CPU or RAM utilization – CPUUtilization / FreeableMemory</a:t>
            </a:r>
          </a:p>
          <a:p>
            <a:pPr lvl="1"/>
            <a:r>
              <a:rPr lang="en-US" sz="1600"/>
              <a:t>IOPS metrics –VolumeReadIOPS / VolumeWriteIOPS / WriteIOPS / ReadIOPS</a:t>
            </a:r>
          </a:p>
          <a:p>
            <a:pPr lvl="1"/>
            <a:r>
              <a:rPr lang="en-US" sz="1600"/>
              <a:t>Database connections – DatabaseConnections</a:t>
            </a:r>
          </a:p>
          <a:p>
            <a:pPr lvl="1"/>
            <a:r>
              <a:rPr lang="en-US" sz="1600"/>
              <a:t>Network traffic – NetworkThroughput</a:t>
            </a:r>
          </a:p>
          <a:p>
            <a:pPr lvl="1"/>
            <a:r>
              <a:rPr lang="en-US" sz="1600"/>
              <a:t>Storage volume consumption –VolumeBytesUsed</a:t>
            </a:r>
          </a:p>
          <a:p>
            <a:r>
              <a:rPr lang="en-US" sz="1600"/>
              <a:t>Two types of logs can be published/exported to CloudWatch Logs</a:t>
            </a:r>
          </a:p>
          <a:p>
            <a:pPr lvl="1"/>
            <a:r>
              <a:rPr lang="en-US" sz="1600"/>
              <a:t>Profiler logs </a:t>
            </a:r>
          </a:p>
          <a:p>
            <a:pPr lvl="1"/>
            <a:r>
              <a:rPr lang="en-US" sz="1600"/>
              <a:t>Audit logs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765" y="2766817"/>
            <a:ext cx="1068829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72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34100BD-773A-4822-A05B-AEB7D41E9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audit logs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2013625"/>
            <a:ext cx="5051047" cy="41633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Records DDL statements, authentication, authorization, and user management events to CloudWatch Logs</a:t>
            </a:r>
          </a:p>
          <a:p>
            <a:r>
              <a:rPr lang="en-US" sz="1900" dirty="0"/>
              <a:t>Exports your cluster’s auditing records (JSON documents) to CloudWatch Logs</a:t>
            </a:r>
          </a:p>
          <a:p>
            <a:r>
              <a:rPr lang="en-US" sz="1900" dirty="0"/>
              <a:t>Accessible from CloudWatch Logs</a:t>
            </a:r>
          </a:p>
          <a:p>
            <a:r>
              <a:rPr lang="en-US" sz="1900" dirty="0"/>
              <a:t>To enable auditing:</a:t>
            </a:r>
          </a:p>
          <a:p>
            <a:pPr lvl="1"/>
            <a:r>
              <a:rPr lang="en-US" sz="1900" dirty="0"/>
              <a:t>Set parameter </a:t>
            </a:r>
            <a:r>
              <a:rPr lang="en-US" sz="1900" dirty="0" err="1"/>
              <a:t>audit_logs</a:t>
            </a:r>
            <a:r>
              <a:rPr lang="en-US" sz="1900" dirty="0"/>
              <a:t>=enabled</a:t>
            </a:r>
          </a:p>
          <a:p>
            <a:pPr lvl="1"/>
            <a:r>
              <a:rPr lang="en-US" sz="1900" dirty="0"/>
              <a:t>Enable Logs Exports for Audit logs by modifying the instance</a:t>
            </a:r>
          </a:p>
          <a:p>
            <a:pPr lvl="1"/>
            <a:r>
              <a:rPr lang="en-US" sz="1900" dirty="0"/>
              <a:t>Both the steps above are mandatory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1338" y="2015168"/>
            <a:ext cx="5283866" cy="4210442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178" y="2766817"/>
            <a:ext cx="2222003" cy="27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D9AEF-766A-6B42-A1B2-1AD76BD9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DocumentDB Architecture</a:t>
            </a:r>
          </a:p>
        </p:txBody>
      </p:sp>
      <p:pic>
        <p:nvPicPr>
          <p:cNvPr id="1026" name="Picture 2" descr="Amazon DocumentDB architecture - Getting Started with Amazon DocumentDB  (with MongoDB Compatibility)">
            <a:extLst>
              <a:ext uri="{FF2B5EF4-FFF2-40B4-BE49-F238E27FC236}">
                <a16:creationId xmlns:a16="http://schemas.microsoft.com/office/drawing/2014/main" id="{D699AC6F-2B92-11D5-2746-857D1CAEE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851323"/>
            <a:ext cx="6780700" cy="3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37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Amazon DocumentDB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1300"/>
              <a:t>• Fully-managed (non-relational) document database for MongoDB workloads</a:t>
            </a:r>
          </a:p>
          <a:p>
            <a:pPr marL="0"/>
            <a:r>
              <a:rPr lang="en-US" sz="1300"/>
              <a:t>• JSON documents (nested key-value pairs) stored in collections (≈ tables)</a:t>
            </a:r>
          </a:p>
          <a:p>
            <a:pPr marL="0"/>
            <a:r>
              <a:rPr lang="en-US" sz="1300"/>
              <a:t>• Compatible w/ majority of MongoDB applications, drivers, and tools</a:t>
            </a:r>
          </a:p>
          <a:p>
            <a:pPr marL="0"/>
            <a:r>
              <a:rPr lang="en-US" sz="1300"/>
              <a:t>• High performance, scalability, and availability</a:t>
            </a:r>
          </a:p>
          <a:p>
            <a:pPr marL="0"/>
            <a:r>
              <a:rPr lang="en-US" sz="1300"/>
              <a:t>• Support for flexible indexing, powerful ad-hoc queries, and analytics</a:t>
            </a:r>
          </a:p>
          <a:p>
            <a:pPr marL="0"/>
            <a:r>
              <a:rPr lang="en-US" sz="1300"/>
              <a:t>• Storage and compute can scale independently</a:t>
            </a:r>
          </a:p>
          <a:p>
            <a:pPr marL="0"/>
            <a:r>
              <a:rPr lang="en-US" sz="1300"/>
              <a:t>• Supports 15 low-latency read replicas (Multi-AZ)</a:t>
            </a:r>
          </a:p>
          <a:p>
            <a:pPr marL="0"/>
            <a:r>
              <a:rPr lang="en-US" sz="1300"/>
              <a:t>• Auto scaling of storage from 10 GB to 64 TB</a:t>
            </a:r>
          </a:p>
          <a:p>
            <a:pPr marL="0"/>
            <a:r>
              <a:rPr lang="en-US" sz="1300"/>
              <a:t>• Fault-tolerant and self-healing storage</a:t>
            </a:r>
          </a:p>
          <a:p>
            <a:pPr marL="0"/>
            <a:r>
              <a:rPr lang="en-US" sz="1300"/>
              <a:t>• Automatic, continuous, incremental backups and PITR</a:t>
            </a:r>
          </a:p>
        </p:txBody>
      </p:sp>
      <p:pic>
        <p:nvPicPr>
          <p:cNvPr id="1026" name="Picture 2" descr="Fibonalabs blog">
            <a:extLst>
              <a:ext uri="{FF2B5EF4-FFF2-40B4-BE49-F238E27FC236}">
                <a16:creationId xmlns:a16="http://schemas.microsoft.com/office/drawing/2014/main" id="{BBD7BD5D-51CE-2478-CC27-BE6C0275D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2072111"/>
            <a:ext cx="4737650" cy="273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99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 Database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Stores JSON documents (semi- structured data)  </a:t>
            </a:r>
          </a:p>
          <a:p>
            <a:r>
              <a:rPr lang="en-US" sz="2200"/>
              <a:t>Key-value pairs can be nested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1724562"/>
            <a:ext cx="5458968" cy="34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4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 database explanations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JSON is the de-facto format for data exchange </a:t>
            </a:r>
          </a:p>
          <a:p>
            <a:r>
              <a:rPr lang="en-US" sz="1700"/>
              <a:t>DocumentDB makes it easy to insert, query, index, and perform aggregations over JSON data</a:t>
            </a:r>
          </a:p>
          <a:p>
            <a:r>
              <a:rPr lang="en-US" sz="1700"/>
              <a:t>Store JSON output from APIs straight into DB and start analysing it</a:t>
            </a:r>
          </a:p>
          <a:p>
            <a:r>
              <a:rPr lang="en-US" sz="1700"/>
              <a:t>flexible document model, data types, and indexing </a:t>
            </a:r>
          </a:p>
          <a:p>
            <a:r>
              <a:rPr lang="en-US" sz="1700"/>
              <a:t>Add / remove indexes easily </a:t>
            </a:r>
          </a:p>
          <a:p>
            <a:r>
              <a:rPr lang="en-US" sz="1700"/>
              <a:t>Run ad hoc queries for operational and analytics workloads </a:t>
            </a:r>
          </a:p>
          <a:p>
            <a:r>
              <a:rPr lang="en-US" sz="1700"/>
              <a:t>for known access patterns – use DynamoDB instead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144169"/>
            <a:ext cx="4737650" cy="45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65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Architecture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100" b="1" dirty="0"/>
              <a:t>6 copies of your data across 3 AZ (distributed design)</a:t>
            </a:r>
          </a:p>
          <a:p>
            <a:pPr lvl="1"/>
            <a:r>
              <a:rPr lang="en-US" sz="1100" dirty="0"/>
              <a:t>Lock-free optimistic algorithm (quorum model)</a:t>
            </a:r>
          </a:p>
          <a:p>
            <a:pPr lvl="1"/>
            <a:r>
              <a:rPr lang="en-US" sz="1100" dirty="0"/>
              <a:t>4 copies out of 6 needed for writes (4/6 write quorum - data considered durable when at least 4/6 copies acknowledge the write)</a:t>
            </a:r>
          </a:p>
          <a:p>
            <a:pPr lvl="1"/>
            <a:r>
              <a:rPr lang="en-US" sz="1100" dirty="0"/>
              <a:t>3 copies out of 6 needed for reads (3/6 read quorum)</a:t>
            </a:r>
          </a:p>
          <a:p>
            <a:pPr lvl="1"/>
            <a:r>
              <a:rPr lang="en-US" sz="1100" dirty="0"/>
              <a:t>Self healing with peer-to-peer replication, Storage is striped across 100s of volumes</a:t>
            </a:r>
          </a:p>
          <a:p>
            <a:r>
              <a:rPr lang="en-US" sz="1100" dirty="0"/>
              <a:t>One </a:t>
            </a:r>
            <a:r>
              <a:rPr lang="en-US" sz="1100" dirty="0" err="1"/>
              <a:t>DocumentDB</a:t>
            </a:r>
            <a:r>
              <a:rPr lang="en-US" sz="1100" dirty="0"/>
              <a:t> Instance takes writes (master)</a:t>
            </a:r>
          </a:p>
          <a:p>
            <a:r>
              <a:rPr lang="en-US" sz="1100" dirty="0"/>
              <a:t>Compute nodes on replicas do not need to write/replicate (=improved read performance)</a:t>
            </a:r>
          </a:p>
          <a:p>
            <a:r>
              <a:rPr lang="en-US" sz="1100" dirty="0"/>
              <a:t>Log-structured distributed storage layer – passes incremental log records from compute to storage layer (=faster)</a:t>
            </a:r>
          </a:p>
          <a:p>
            <a:r>
              <a:rPr lang="en-US" sz="1100" dirty="0"/>
              <a:t>Master + up to 15 Read Replicas serve reads</a:t>
            </a:r>
          </a:p>
          <a:p>
            <a:r>
              <a:rPr lang="en-US" sz="1100" dirty="0"/>
              <a:t>Data is continuously backed up to S3 in real time, using storage nodes (compute node performance is unaffected)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887699"/>
            <a:ext cx="4737650" cy="510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86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Cluster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200" dirty="0"/>
              <a:t>Recommended to connect using the cluster endpoint in replica set mode (enables your SDK to auto-discover the cluster arrangement as instances get added or removed from the cluster.)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54" y="2290936"/>
            <a:ext cx="7840299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8" y="609597"/>
            <a:ext cx="9770022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Replication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8" y="2194100"/>
            <a:ext cx="5950970" cy="39085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Up to 15 read replicas</a:t>
            </a:r>
          </a:p>
          <a:p>
            <a:r>
              <a:rPr lang="en-US" sz="2000"/>
              <a:t>ASYNC replication</a:t>
            </a:r>
          </a:p>
          <a:p>
            <a:r>
              <a:rPr lang="en-US" sz="2000"/>
              <a:t>Replicas share the same underlying storage layer</a:t>
            </a:r>
          </a:p>
          <a:p>
            <a:r>
              <a:rPr lang="en-US" sz="2000"/>
              <a:t>Typically take 10s of milliseconds (replication lag)</a:t>
            </a:r>
          </a:p>
          <a:p>
            <a:r>
              <a:rPr lang="en-US" sz="2000"/>
              <a:t>Minimal performance impact on the primary due to replication process</a:t>
            </a:r>
          </a:p>
          <a:p>
            <a:r>
              <a:rPr lang="en-US" sz="2000"/>
              <a:t>Replicas double up as failover targets (standby instance is not needed)</a:t>
            </a:r>
          </a:p>
        </p:txBody>
      </p:sp>
      <p:sp>
        <p:nvSpPr>
          <p:cNvPr id="23" name="Freeform: Shape 12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362" y="2612709"/>
            <a:ext cx="3482910" cy="2874246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7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CF16F5-E0AF-4144-B7AF-BDDCDF8D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85843F-A255-4AE2-BD1C-10954E1A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918980" cy="6858000"/>
          </a:xfrm>
          <a:custGeom>
            <a:avLst/>
            <a:gdLst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91493 w 7918980"/>
              <a:gd name="connsiteY69" fmla="*/ 1969445 h 6858000"/>
              <a:gd name="connsiteX70" fmla="*/ 6949577 w 7918980"/>
              <a:gd name="connsiteY70" fmla="*/ 2024270 h 6858000"/>
              <a:gd name="connsiteX71" fmla="*/ 6942508 w 7918980"/>
              <a:gd name="connsiteY71" fmla="*/ 2107942 h 6858000"/>
              <a:gd name="connsiteX72" fmla="*/ 6933336 w 7918980"/>
              <a:gd name="connsiteY72" fmla="*/ 2193455 h 6858000"/>
              <a:gd name="connsiteX73" fmla="*/ 6927972 w 7918980"/>
              <a:gd name="connsiteY73" fmla="*/ 2260088 h 6858000"/>
              <a:gd name="connsiteX74" fmla="*/ 6909058 w 7918980"/>
              <a:gd name="connsiteY74" fmla="*/ 2296008 h 6858000"/>
              <a:gd name="connsiteX75" fmla="*/ 6901810 w 7918980"/>
              <a:gd name="connsiteY75" fmla="*/ 2305564 h 6858000"/>
              <a:gd name="connsiteX76" fmla="*/ 6904482 w 7918980"/>
              <a:gd name="connsiteY76" fmla="*/ 2320214 h 6858000"/>
              <a:gd name="connsiteX77" fmla="*/ 6891885 w 7918980"/>
              <a:gd name="connsiteY77" fmla="*/ 2417011 h 6858000"/>
              <a:gd name="connsiteX78" fmla="*/ 6884970 w 7918980"/>
              <a:gd name="connsiteY78" fmla="*/ 2454207 h 6858000"/>
              <a:gd name="connsiteX79" fmla="*/ 6882954 w 7918980"/>
              <a:gd name="connsiteY79" fmla="*/ 2487203 h 6858000"/>
              <a:gd name="connsiteX80" fmla="*/ 6871484 w 7918980"/>
              <a:gd name="connsiteY80" fmla="*/ 2512282 h 6858000"/>
              <a:gd name="connsiteX81" fmla="*/ 6872496 w 7918980"/>
              <a:gd name="connsiteY81" fmla="*/ 2514318 h 6858000"/>
              <a:gd name="connsiteX82" fmla="*/ 6898111 w 7918980"/>
              <a:gd name="connsiteY82" fmla="*/ 2574334 h 6858000"/>
              <a:gd name="connsiteX83" fmla="*/ 6897017 w 7918980"/>
              <a:gd name="connsiteY83" fmla="*/ 2579877 h 6858000"/>
              <a:gd name="connsiteX84" fmla="*/ 6897171 w 7918980"/>
              <a:gd name="connsiteY84" fmla="*/ 2608928 h 6858000"/>
              <a:gd name="connsiteX85" fmla="*/ 6896584 w 7918980"/>
              <a:gd name="connsiteY85" fmla="*/ 2613111 h 6858000"/>
              <a:gd name="connsiteX86" fmla="*/ 6888164 w 7918980"/>
              <a:gd name="connsiteY86" fmla="*/ 2621996 h 6858000"/>
              <a:gd name="connsiteX87" fmla="*/ 6890652 w 7918980"/>
              <a:gd name="connsiteY87" fmla="*/ 2634265 h 6858000"/>
              <a:gd name="connsiteX88" fmla="*/ 6882034 w 7918980"/>
              <a:gd name="connsiteY88" fmla="*/ 2647237 h 6858000"/>
              <a:gd name="connsiteX89" fmla="*/ 6888195 w 7918980"/>
              <a:gd name="connsiteY89" fmla="*/ 2650786 h 6858000"/>
              <a:gd name="connsiteX90" fmla="*/ 6894052 w 7918980"/>
              <a:gd name="connsiteY90" fmla="*/ 2661993 h 6858000"/>
              <a:gd name="connsiteX91" fmla="*/ 6885953 w 7918980"/>
              <a:gd name="connsiteY91" fmla="*/ 2670949 h 6858000"/>
              <a:gd name="connsiteX92" fmla="*/ 6880156 w 7918980"/>
              <a:gd name="connsiteY92" fmla="*/ 2690255 h 6858000"/>
              <a:gd name="connsiteX93" fmla="*/ 6881009 w 7918980"/>
              <a:gd name="connsiteY93" fmla="*/ 2695683 h 6858000"/>
              <a:gd name="connsiteX94" fmla="*/ 6870001 w 7918980"/>
              <a:gd name="connsiteY94" fmla="*/ 2713964 h 6858000"/>
              <a:gd name="connsiteX95" fmla="*/ 6864441 w 7918980"/>
              <a:gd name="connsiteY95" fmla="*/ 2730175 h 6858000"/>
              <a:gd name="connsiteX96" fmla="*/ 6875107 w 7918980"/>
              <a:gd name="connsiteY96" fmla="*/ 2763497 h 6858000"/>
              <a:gd name="connsiteX97" fmla="*/ 6837349 w 7918980"/>
              <a:gd name="connsiteY97" fmla="*/ 3051539 h 6858000"/>
              <a:gd name="connsiteX98" fmla="*/ 6835698 w 7918980"/>
              <a:gd name="connsiteY98" fmla="*/ 3060333 h 6858000"/>
              <a:gd name="connsiteX99" fmla="*/ 6837785 w 7918980"/>
              <a:gd name="connsiteY99" fmla="*/ 3065434 h 6858000"/>
              <a:gd name="connsiteX100" fmla="*/ 6834476 w 7918980"/>
              <a:gd name="connsiteY100" fmla="*/ 3066836 h 6858000"/>
              <a:gd name="connsiteX101" fmla="*/ 6831096 w 7918980"/>
              <a:gd name="connsiteY101" fmla="*/ 3084834 h 6858000"/>
              <a:gd name="connsiteX102" fmla="*/ 6831305 w 7918980"/>
              <a:gd name="connsiteY102" fmla="*/ 3097259 h 6858000"/>
              <a:gd name="connsiteX103" fmla="*/ 6828050 w 7918980"/>
              <a:gd name="connsiteY103" fmla="*/ 3101053 h 6858000"/>
              <a:gd name="connsiteX104" fmla="*/ 6827093 w 7918980"/>
              <a:gd name="connsiteY104" fmla="*/ 3106151 h 6858000"/>
              <a:gd name="connsiteX105" fmla="*/ 6833251 w 7918980"/>
              <a:gd name="connsiteY105" fmla="*/ 3116747 h 6858000"/>
              <a:gd name="connsiteX106" fmla="*/ 6825921 w 7918980"/>
              <a:gd name="connsiteY106" fmla="*/ 3151828 h 6858000"/>
              <a:gd name="connsiteX107" fmla="*/ 6825863 w 7918980"/>
              <a:gd name="connsiteY107" fmla="*/ 3180546 h 6858000"/>
              <a:gd name="connsiteX108" fmla="*/ 6839691 w 7918980"/>
              <a:gd name="connsiteY108" fmla="*/ 3258677 h 6858000"/>
              <a:gd name="connsiteX109" fmla="*/ 6840898 w 7918980"/>
              <a:gd name="connsiteY109" fmla="*/ 3262610 h 6858000"/>
              <a:gd name="connsiteX110" fmla="*/ 6834652 w 7918980"/>
              <a:gd name="connsiteY110" fmla="*/ 3277179 h 6858000"/>
              <a:gd name="connsiteX111" fmla="*/ 6832324 w 7918980"/>
              <a:gd name="connsiteY111" fmla="*/ 3278130 h 6858000"/>
              <a:gd name="connsiteX112" fmla="*/ 6849750 w 7918980"/>
              <a:gd name="connsiteY112" fmla="*/ 3325671 h 6858000"/>
              <a:gd name="connsiteX113" fmla="*/ 6847551 w 7918980"/>
              <a:gd name="connsiteY113" fmla="*/ 3332072 h 6858000"/>
              <a:gd name="connsiteX114" fmla="*/ 6864685 w 7918980"/>
              <a:gd name="connsiteY114" fmla="*/ 3362948 h 6858000"/>
              <a:gd name="connsiteX115" fmla="*/ 6870457 w 7918980"/>
              <a:gd name="connsiteY115" fmla="*/ 3378959 h 6858000"/>
              <a:gd name="connsiteX116" fmla="*/ 6883738 w 7918980"/>
              <a:gd name="connsiteY116" fmla="*/ 3407057 h 6858000"/>
              <a:gd name="connsiteX117" fmla="*/ 6881948 w 7918980"/>
              <a:gd name="connsiteY117" fmla="*/ 3409825 h 6858000"/>
              <a:gd name="connsiteX118" fmla="*/ 6885647 w 7918980"/>
              <a:gd name="connsiteY118" fmla="*/ 3415218 h 6858000"/>
              <a:gd name="connsiteX119" fmla="*/ 6883908 w 7918980"/>
              <a:gd name="connsiteY119" fmla="*/ 3419880 h 6858000"/>
              <a:gd name="connsiteX120" fmla="*/ 6885903 w 7918980"/>
              <a:gd name="connsiteY120" fmla="*/ 3424545 h 6858000"/>
              <a:gd name="connsiteX121" fmla="*/ 6887603 w 7918980"/>
              <a:gd name="connsiteY121" fmla="*/ 3476412 h 6858000"/>
              <a:gd name="connsiteX122" fmla="*/ 6892664 w 7918980"/>
              <a:gd name="connsiteY122" fmla="*/ 3486850 h 6858000"/>
              <a:gd name="connsiteX123" fmla="*/ 6886319 w 7918980"/>
              <a:gd name="connsiteY123" fmla="*/ 3496391 h 6858000"/>
              <a:gd name="connsiteX124" fmla="*/ 6893119 w 7918980"/>
              <a:gd name="connsiteY124" fmla="*/ 3531201 h 6858000"/>
              <a:gd name="connsiteX125" fmla="*/ 6902876 w 7918980"/>
              <a:gd name="connsiteY125" fmla="*/ 3542019 h 6858000"/>
              <a:gd name="connsiteX126" fmla="*/ 6910520 w 7918980"/>
              <a:gd name="connsiteY126" fmla="*/ 3552249 h 6858000"/>
              <a:gd name="connsiteX127" fmla="*/ 6910882 w 7918980"/>
              <a:gd name="connsiteY127" fmla="*/ 3553678 h 6858000"/>
              <a:gd name="connsiteX128" fmla="*/ 6914489 w 7918980"/>
              <a:gd name="connsiteY128" fmla="*/ 3568021 h 6858000"/>
              <a:gd name="connsiteX129" fmla="*/ 6914914 w 7918980"/>
              <a:gd name="connsiteY129" fmla="*/ 3569719 h 6858000"/>
              <a:gd name="connsiteX130" fmla="*/ 6912342 w 7918980"/>
              <a:gd name="connsiteY130" fmla="*/ 3586412 h 6858000"/>
              <a:gd name="connsiteX131" fmla="*/ 6915338 w 7918980"/>
              <a:gd name="connsiteY131" fmla="*/ 3597336 h 6858000"/>
              <a:gd name="connsiteX132" fmla="*/ 6907234 w 7918980"/>
              <a:gd name="connsiteY132" fmla="*/ 3606007 h 6858000"/>
              <a:gd name="connsiteX133" fmla="*/ 6907261 w 7918980"/>
              <a:gd name="connsiteY133" fmla="*/ 3641228 h 6858000"/>
              <a:gd name="connsiteX134" fmla="*/ 6914828 w 7918980"/>
              <a:gd name="connsiteY134" fmla="*/ 3653088 h 6858000"/>
              <a:gd name="connsiteX135" fmla="*/ 6920416 w 7918980"/>
              <a:gd name="connsiteY135" fmla="*/ 3664114 h 6858000"/>
              <a:gd name="connsiteX136" fmla="*/ 6920498 w 7918980"/>
              <a:gd name="connsiteY136" fmla="*/ 3665569 h 6858000"/>
              <a:gd name="connsiteX137" fmla="*/ 6922809 w 7918980"/>
              <a:gd name="connsiteY137" fmla="*/ 3707357 h 6858000"/>
              <a:gd name="connsiteX138" fmla="*/ 6937676 w 7918980"/>
              <a:gd name="connsiteY138" fmla="*/ 3778166 h 6858000"/>
              <a:gd name="connsiteX139" fmla="*/ 6958359 w 7918980"/>
              <a:gd name="connsiteY139" fmla="*/ 3878222 h 6858000"/>
              <a:gd name="connsiteX140" fmla="*/ 6953118 w 7918980"/>
              <a:gd name="connsiteY140" fmla="*/ 4048117 h 6858000"/>
              <a:gd name="connsiteX141" fmla="*/ 6913020 w 7918980"/>
              <a:gd name="connsiteY141" fmla="*/ 4219510 h 6858000"/>
              <a:gd name="connsiteX142" fmla="*/ 6915792 w 7918980"/>
              <a:gd name="connsiteY142" fmla="*/ 4411258 h 6858000"/>
              <a:gd name="connsiteX143" fmla="*/ 6907579 w 7918980"/>
              <a:gd name="connsiteY143" fmla="*/ 4488531 h 6858000"/>
              <a:gd name="connsiteX144" fmla="*/ 6907052 w 7918980"/>
              <a:gd name="connsiteY144" fmla="*/ 4539168 h 6858000"/>
              <a:gd name="connsiteX145" fmla="*/ 6891916 w 7918980"/>
              <a:gd name="connsiteY145" fmla="*/ 4625153 h 6858000"/>
              <a:gd name="connsiteX146" fmla="*/ 6882094 w 7918980"/>
              <a:gd name="connsiteY146" fmla="*/ 4733115 h 6858000"/>
              <a:gd name="connsiteX147" fmla="*/ 6860189 w 7918980"/>
              <a:gd name="connsiteY147" fmla="*/ 4844323 h 6858000"/>
              <a:gd name="connsiteX148" fmla="*/ 6843618 w 7918980"/>
              <a:gd name="connsiteY148" fmla="*/ 4877992 h 6858000"/>
              <a:gd name="connsiteX149" fmla="*/ 6829393 w 7918980"/>
              <a:gd name="connsiteY149" fmla="*/ 4925805 h 6858000"/>
              <a:gd name="connsiteX150" fmla="*/ 6794017 w 7918980"/>
              <a:gd name="connsiteY150" fmla="*/ 5009272 h 6858000"/>
              <a:gd name="connsiteX151" fmla="*/ 6786085 w 7918980"/>
              <a:gd name="connsiteY151" fmla="*/ 5111369 h 6858000"/>
              <a:gd name="connsiteX152" fmla="*/ 6799321 w 7918980"/>
              <a:gd name="connsiteY152" fmla="*/ 5210876 h 6858000"/>
              <a:gd name="connsiteX153" fmla="*/ 6803597 w 7918980"/>
              <a:gd name="connsiteY153" fmla="*/ 5269726 h 6858000"/>
              <a:gd name="connsiteX154" fmla="*/ 6820713 w 7918980"/>
              <a:gd name="connsiteY154" fmla="*/ 5464225 h 6858000"/>
              <a:gd name="connsiteX155" fmla="*/ 6824380 w 7918980"/>
              <a:gd name="connsiteY155" fmla="*/ 5594585 h 6858000"/>
              <a:gd name="connsiteX156" fmla="*/ 6806680 w 7918980"/>
              <a:gd name="connsiteY156" fmla="*/ 5667896 h 6858000"/>
              <a:gd name="connsiteX157" fmla="*/ 6791486 w 7918980"/>
              <a:gd name="connsiteY157" fmla="*/ 5769225 h 6858000"/>
              <a:gd name="connsiteX158" fmla="*/ 6792745 w 7918980"/>
              <a:gd name="connsiteY158" fmla="*/ 5823324 h 6858000"/>
              <a:gd name="connsiteX159" fmla="*/ 6789109 w 7918980"/>
              <a:gd name="connsiteY159" fmla="*/ 5862699 h 6858000"/>
              <a:gd name="connsiteX160" fmla="*/ 6793675 w 7918980"/>
              <a:gd name="connsiteY160" fmla="*/ 5906467 h 6858000"/>
              <a:gd name="connsiteX161" fmla="*/ 6814548 w 7918980"/>
              <a:gd name="connsiteY161" fmla="*/ 5939847 h 6858000"/>
              <a:gd name="connsiteX162" fmla="*/ 6809795 w 7918980"/>
              <a:gd name="connsiteY162" fmla="*/ 5973994 h 6858000"/>
              <a:gd name="connsiteX163" fmla="*/ 6810756 w 7918980"/>
              <a:gd name="connsiteY163" fmla="*/ 6089693 h 6858000"/>
              <a:gd name="connsiteX164" fmla="*/ 6814601 w 7918980"/>
              <a:gd name="connsiteY164" fmla="*/ 6224938 h 6858000"/>
              <a:gd name="connsiteX165" fmla="*/ 6840137 w 7918980"/>
              <a:gd name="connsiteY165" fmla="*/ 6370251 h 6858000"/>
              <a:gd name="connsiteX166" fmla="*/ 6863777 w 7918980"/>
              <a:gd name="connsiteY166" fmla="*/ 6541313 h 6858000"/>
              <a:gd name="connsiteX167" fmla="*/ 6868355 w 7918980"/>
              <a:gd name="connsiteY167" fmla="*/ 6640957 h 6858000"/>
              <a:gd name="connsiteX168" fmla="*/ 6881422 w 7918980"/>
              <a:gd name="connsiteY168" fmla="*/ 6705297 h 6858000"/>
              <a:gd name="connsiteX169" fmla="*/ 6894105 w 7918980"/>
              <a:gd name="connsiteY169" fmla="*/ 6759582 h 6858000"/>
              <a:gd name="connsiteX170" fmla="*/ 6892152 w 7918980"/>
              <a:gd name="connsiteY170" fmla="*/ 6817746 h 6858000"/>
              <a:gd name="connsiteX171" fmla="*/ 6895302 w 7918980"/>
              <a:gd name="connsiteY171" fmla="*/ 6843646 h 6858000"/>
              <a:gd name="connsiteX172" fmla="*/ 6914368 w 7918980"/>
              <a:gd name="connsiteY172" fmla="*/ 6857998 h 6858000"/>
              <a:gd name="connsiteX173" fmla="*/ 7549620 w 7918980"/>
              <a:gd name="connsiteY173" fmla="*/ 6857998 h 6858000"/>
              <a:gd name="connsiteX174" fmla="*/ 7918980 w 7918980"/>
              <a:gd name="connsiteY174" fmla="*/ 6857998 h 6858000"/>
              <a:gd name="connsiteX175" fmla="*/ 7918980 w 7918980"/>
              <a:gd name="connsiteY175" fmla="*/ 6858000 h 6858000"/>
              <a:gd name="connsiteX176" fmla="*/ 7549620 w 7918980"/>
              <a:gd name="connsiteY176" fmla="*/ 6858000 h 6858000"/>
              <a:gd name="connsiteX177" fmla="*/ 6658851 w 7918980"/>
              <a:gd name="connsiteY177" fmla="*/ 6858000 h 6858000"/>
              <a:gd name="connsiteX178" fmla="*/ 2092387 w 7918980"/>
              <a:gd name="connsiteY178" fmla="*/ 6858000 h 6858000"/>
              <a:gd name="connsiteX179" fmla="*/ 1822980 w 7918980"/>
              <a:gd name="connsiteY179" fmla="*/ 6858000 h 6858000"/>
              <a:gd name="connsiteX180" fmla="*/ 727500 w 7918980"/>
              <a:gd name="connsiteY180" fmla="*/ 6858000 h 6858000"/>
              <a:gd name="connsiteX181" fmla="*/ 504457 w 7918980"/>
              <a:gd name="connsiteY181" fmla="*/ 6858000 h 6858000"/>
              <a:gd name="connsiteX182" fmla="*/ 0 w 7918980"/>
              <a:gd name="connsiteY182" fmla="*/ 685800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49577 w 7918980"/>
              <a:gd name="connsiteY69" fmla="*/ 2024270 h 6858000"/>
              <a:gd name="connsiteX70" fmla="*/ 6942508 w 7918980"/>
              <a:gd name="connsiteY70" fmla="*/ 2107942 h 6858000"/>
              <a:gd name="connsiteX71" fmla="*/ 6933336 w 7918980"/>
              <a:gd name="connsiteY71" fmla="*/ 2193455 h 6858000"/>
              <a:gd name="connsiteX72" fmla="*/ 6927972 w 7918980"/>
              <a:gd name="connsiteY72" fmla="*/ 2260088 h 6858000"/>
              <a:gd name="connsiteX73" fmla="*/ 6909058 w 7918980"/>
              <a:gd name="connsiteY73" fmla="*/ 2296008 h 6858000"/>
              <a:gd name="connsiteX74" fmla="*/ 6901810 w 7918980"/>
              <a:gd name="connsiteY74" fmla="*/ 2305564 h 6858000"/>
              <a:gd name="connsiteX75" fmla="*/ 6904482 w 7918980"/>
              <a:gd name="connsiteY75" fmla="*/ 2320214 h 6858000"/>
              <a:gd name="connsiteX76" fmla="*/ 6891885 w 7918980"/>
              <a:gd name="connsiteY76" fmla="*/ 2417011 h 6858000"/>
              <a:gd name="connsiteX77" fmla="*/ 6884970 w 7918980"/>
              <a:gd name="connsiteY77" fmla="*/ 2454207 h 6858000"/>
              <a:gd name="connsiteX78" fmla="*/ 6882954 w 7918980"/>
              <a:gd name="connsiteY78" fmla="*/ 2487203 h 6858000"/>
              <a:gd name="connsiteX79" fmla="*/ 6871484 w 7918980"/>
              <a:gd name="connsiteY79" fmla="*/ 2512282 h 6858000"/>
              <a:gd name="connsiteX80" fmla="*/ 6872496 w 7918980"/>
              <a:gd name="connsiteY80" fmla="*/ 2514318 h 6858000"/>
              <a:gd name="connsiteX81" fmla="*/ 6898111 w 7918980"/>
              <a:gd name="connsiteY81" fmla="*/ 2574334 h 6858000"/>
              <a:gd name="connsiteX82" fmla="*/ 6897017 w 7918980"/>
              <a:gd name="connsiteY82" fmla="*/ 2579877 h 6858000"/>
              <a:gd name="connsiteX83" fmla="*/ 6897171 w 7918980"/>
              <a:gd name="connsiteY83" fmla="*/ 2608928 h 6858000"/>
              <a:gd name="connsiteX84" fmla="*/ 6896584 w 7918980"/>
              <a:gd name="connsiteY84" fmla="*/ 2613111 h 6858000"/>
              <a:gd name="connsiteX85" fmla="*/ 6888164 w 7918980"/>
              <a:gd name="connsiteY85" fmla="*/ 2621996 h 6858000"/>
              <a:gd name="connsiteX86" fmla="*/ 6890652 w 7918980"/>
              <a:gd name="connsiteY86" fmla="*/ 2634265 h 6858000"/>
              <a:gd name="connsiteX87" fmla="*/ 6882034 w 7918980"/>
              <a:gd name="connsiteY87" fmla="*/ 2647237 h 6858000"/>
              <a:gd name="connsiteX88" fmla="*/ 6888195 w 7918980"/>
              <a:gd name="connsiteY88" fmla="*/ 2650786 h 6858000"/>
              <a:gd name="connsiteX89" fmla="*/ 6894052 w 7918980"/>
              <a:gd name="connsiteY89" fmla="*/ 2661993 h 6858000"/>
              <a:gd name="connsiteX90" fmla="*/ 6885953 w 7918980"/>
              <a:gd name="connsiteY90" fmla="*/ 2670949 h 6858000"/>
              <a:gd name="connsiteX91" fmla="*/ 6880156 w 7918980"/>
              <a:gd name="connsiteY91" fmla="*/ 2690255 h 6858000"/>
              <a:gd name="connsiteX92" fmla="*/ 6881009 w 7918980"/>
              <a:gd name="connsiteY92" fmla="*/ 2695683 h 6858000"/>
              <a:gd name="connsiteX93" fmla="*/ 6870001 w 7918980"/>
              <a:gd name="connsiteY93" fmla="*/ 2713964 h 6858000"/>
              <a:gd name="connsiteX94" fmla="*/ 6864441 w 7918980"/>
              <a:gd name="connsiteY94" fmla="*/ 2730175 h 6858000"/>
              <a:gd name="connsiteX95" fmla="*/ 6875107 w 7918980"/>
              <a:gd name="connsiteY95" fmla="*/ 2763497 h 6858000"/>
              <a:gd name="connsiteX96" fmla="*/ 6837349 w 7918980"/>
              <a:gd name="connsiteY96" fmla="*/ 3051539 h 6858000"/>
              <a:gd name="connsiteX97" fmla="*/ 6835698 w 7918980"/>
              <a:gd name="connsiteY97" fmla="*/ 3060333 h 6858000"/>
              <a:gd name="connsiteX98" fmla="*/ 6837785 w 7918980"/>
              <a:gd name="connsiteY98" fmla="*/ 3065434 h 6858000"/>
              <a:gd name="connsiteX99" fmla="*/ 6834476 w 7918980"/>
              <a:gd name="connsiteY99" fmla="*/ 3066836 h 6858000"/>
              <a:gd name="connsiteX100" fmla="*/ 6831096 w 7918980"/>
              <a:gd name="connsiteY100" fmla="*/ 3084834 h 6858000"/>
              <a:gd name="connsiteX101" fmla="*/ 6831305 w 7918980"/>
              <a:gd name="connsiteY101" fmla="*/ 3097259 h 6858000"/>
              <a:gd name="connsiteX102" fmla="*/ 6828050 w 7918980"/>
              <a:gd name="connsiteY102" fmla="*/ 3101053 h 6858000"/>
              <a:gd name="connsiteX103" fmla="*/ 6827093 w 7918980"/>
              <a:gd name="connsiteY103" fmla="*/ 3106151 h 6858000"/>
              <a:gd name="connsiteX104" fmla="*/ 6833251 w 7918980"/>
              <a:gd name="connsiteY104" fmla="*/ 3116747 h 6858000"/>
              <a:gd name="connsiteX105" fmla="*/ 6825921 w 7918980"/>
              <a:gd name="connsiteY105" fmla="*/ 3151828 h 6858000"/>
              <a:gd name="connsiteX106" fmla="*/ 6825863 w 7918980"/>
              <a:gd name="connsiteY106" fmla="*/ 3180546 h 6858000"/>
              <a:gd name="connsiteX107" fmla="*/ 6839691 w 7918980"/>
              <a:gd name="connsiteY107" fmla="*/ 3258677 h 6858000"/>
              <a:gd name="connsiteX108" fmla="*/ 6840898 w 7918980"/>
              <a:gd name="connsiteY108" fmla="*/ 3262610 h 6858000"/>
              <a:gd name="connsiteX109" fmla="*/ 6834652 w 7918980"/>
              <a:gd name="connsiteY109" fmla="*/ 3277179 h 6858000"/>
              <a:gd name="connsiteX110" fmla="*/ 6832324 w 7918980"/>
              <a:gd name="connsiteY110" fmla="*/ 3278130 h 6858000"/>
              <a:gd name="connsiteX111" fmla="*/ 6849750 w 7918980"/>
              <a:gd name="connsiteY111" fmla="*/ 3325671 h 6858000"/>
              <a:gd name="connsiteX112" fmla="*/ 6847551 w 7918980"/>
              <a:gd name="connsiteY112" fmla="*/ 3332072 h 6858000"/>
              <a:gd name="connsiteX113" fmla="*/ 6864685 w 7918980"/>
              <a:gd name="connsiteY113" fmla="*/ 3362948 h 6858000"/>
              <a:gd name="connsiteX114" fmla="*/ 6870457 w 7918980"/>
              <a:gd name="connsiteY114" fmla="*/ 3378959 h 6858000"/>
              <a:gd name="connsiteX115" fmla="*/ 6883738 w 7918980"/>
              <a:gd name="connsiteY115" fmla="*/ 3407057 h 6858000"/>
              <a:gd name="connsiteX116" fmla="*/ 6881948 w 7918980"/>
              <a:gd name="connsiteY116" fmla="*/ 3409825 h 6858000"/>
              <a:gd name="connsiteX117" fmla="*/ 6885647 w 7918980"/>
              <a:gd name="connsiteY117" fmla="*/ 3415218 h 6858000"/>
              <a:gd name="connsiteX118" fmla="*/ 6883908 w 7918980"/>
              <a:gd name="connsiteY118" fmla="*/ 3419880 h 6858000"/>
              <a:gd name="connsiteX119" fmla="*/ 6885903 w 7918980"/>
              <a:gd name="connsiteY119" fmla="*/ 3424545 h 6858000"/>
              <a:gd name="connsiteX120" fmla="*/ 6887603 w 7918980"/>
              <a:gd name="connsiteY120" fmla="*/ 3476412 h 6858000"/>
              <a:gd name="connsiteX121" fmla="*/ 6892664 w 7918980"/>
              <a:gd name="connsiteY121" fmla="*/ 3486850 h 6858000"/>
              <a:gd name="connsiteX122" fmla="*/ 6886319 w 7918980"/>
              <a:gd name="connsiteY122" fmla="*/ 3496391 h 6858000"/>
              <a:gd name="connsiteX123" fmla="*/ 6893119 w 7918980"/>
              <a:gd name="connsiteY123" fmla="*/ 3531201 h 6858000"/>
              <a:gd name="connsiteX124" fmla="*/ 6902876 w 7918980"/>
              <a:gd name="connsiteY124" fmla="*/ 3542019 h 6858000"/>
              <a:gd name="connsiteX125" fmla="*/ 6910520 w 7918980"/>
              <a:gd name="connsiteY125" fmla="*/ 3552249 h 6858000"/>
              <a:gd name="connsiteX126" fmla="*/ 6910882 w 7918980"/>
              <a:gd name="connsiteY126" fmla="*/ 3553678 h 6858000"/>
              <a:gd name="connsiteX127" fmla="*/ 6914489 w 7918980"/>
              <a:gd name="connsiteY127" fmla="*/ 3568021 h 6858000"/>
              <a:gd name="connsiteX128" fmla="*/ 6914914 w 7918980"/>
              <a:gd name="connsiteY128" fmla="*/ 3569719 h 6858000"/>
              <a:gd name="connsiteX129" fmla="*/ 6912342 w 7918980"/>
              <a:gd name="connsiteY129" fmla="*/ 3586412 h 6858000"/>
              <a:gd name="connsiteX130" fmla="*/ 6915338 w 7918980"/>
              <a:gd name="connsiteY130" fmla="*/ 3597336 h 6858000"/>
              <a:gd name="connsiteX131" fmla="*/ 6907234 w 7918980"/>
              <a:gd name="connsiteY131" fmla="*/ 3606007 h 6858000"/>
              <a:gd name="connsiteX132" fmla="*/ 6907261 w 7918980"/>
              <a:gd name="connsiteY132" fmla="*/ 3641228 h 6858000"/>
              <a:gd name="connsiteX133" fmla="*/ 6914828 w 7918980"/>
              <a:gd name="connsiteY133" fmla="*/ 3653088 h 6858000"/>
              <a:gd name="connsiteX134" fmla="*/ 6920416 w 7918980"/>
              <a:gd name="connsiteY134" fmla="*/ 3664114 h 6858000"/>
              <a:gd name="connsiteX135" fmla="*/ 6920498 w 7918980"/>
              <a:gd name="connsiteY135" fmla="*/ 3665569 h 6858000"/>
              <a:gd name="connsiteX136" fmla="*/ 6922809 w 7918980"/>
              <a:gd name="connsiteY136" fmla="*/ 3707357 h 6858000"/>
              <a:gd name="connsiteX137" fmla="*/ 6937676 w 7918980"/>
              <a:gd name="connsiteY137" fmla="*/ 3778166 h 6858000"/>
              <a:gd name="connsiteX138" fmla="*/ 6958359 w 7918980"/>
              <a:gd name="connsiteY138" fmla="*/ 3878222 h 6858000"/>
              <a:gd name="connsiteX139" fmla="*/ 6953118 w 7918980"/>
              <a:gd name="connsiteY139" fmla="*/ 4048117 h 6858000"/>
              <a:gd name="connsiteX140" fmla="*/ 6913020 w 7918980"/>
              <a:gd name="connsiteY140" fmla="*/ 4219510 h 6858000"/>
              <a:gd name="connsiteX141" fmla="*/ 6915792 w 7918980"/>
              <a:gd name="connsiteY141" fmla="*/ 4411258 h 6858000"/>
              <a:gd name="connsiteX142" fmla="*/ 6907579 w 7918980"/>
              <a:gd name="connsiteY142" fmla="*/ 4488531 h 6858000"/>
              <a:gd name="connsiteX143" fmla="*/ 6907052 w 7918980"/>
              <a:gd name="connsiteY143" fmla="*/ 4539168 h 6858000"/>
              <a:gd name="connsiteX144" fmla="*/ 6891916 w 7918980"/>
              <a:gd name="connsiteY144" fmla="*/ 4625153 h 6858000"/>
              <a:gd name="connsiteX145" fmla="*/ 6882094 w 7918980"/>
              <a:gd name="connsiteY145" fmla="*/ 4733115 h 6858000"/>
              <a:gd name="connsiteX146" fmla="*/ 6860189 w 7918980"/>
              <a:gd name="connsiteY146" fmla="*/ 4844323 h 6858000"/>
              <a:gd name="connsiteX147" fmla="*/ 6843618 w 7918980"/>
              <a:gd name="connsiteY147" fmla="*/ 4877992 h 6858000"/>
              <a:gd name="connsiteX148" fmla="*/ 6829393 w 7918980"/>
              <a:gd name="connsiteY148" fmla="*/ 4925805 h 6858000"/>
              <a:gd name="connsiteX149" fmla="*/ 6794017 w 7918980"/>
              <a:gd name="connsiteY149" fmla="*/ 5009272 h 6858000"/>
              <a:gd name="connsiteX150" fmla="*/ 6786085 w 7918980"/>
              <a:gd name="connsiteY150" fmla="*/ 5111369 h 6858000"/>
              <a:gd name="connsiteX151" fmla="*/ 6799321 w 7918980"/>
              <a:gd name="connsiteY151" fmla="*/ 5210876 h 6858000"/>
              <a:gd name="connsiteX152" fmla="*/ 6803597 w 7918980"/>
              <a:gd name="connsiteY152" fmla="*/ 5269726 h 6858000"/>
              <a:gd name="connsiteX153" fmla="*/ 6820713 w 7918980"/>
              <a:gd name="connsiteY153" fmla="*/ 5464225 h 6858000"/>
              <a:gd name="connsiteX154" fmla="*/ 6824380 w 7918980"/>
              <a:gd name="connsiteY154" fmla="*/ 5594585 h 6858000"/>
              <a:gd name="connsiteX155" fmla="*/ 6806680 w 7918980"/>
              <a:gd name="connsiteY155" fmla="*/ 5667896 h 6858000"/>
              <a:gd name="connsiteX156" fmla="*/ 6791486 w 7918980"/>
              <a:gd name="connsiteY156" fmla="*/ 5769225 h 6858000"/>
              <a:gd name="connsiteX157" fmla="*/ 6792745 w 7918980"/>
              <a:gd name="connsiteY157" fmla="*/ 5823324 h 6858000"/>
              <a:gd name="connsiteX158" fmla="*/ 6789109 w 7918980"/>
              <a:gd name="connsiteY158" fmla="*/ 5862699 h 6858000"/>
              <a:gd name="connsiteX159" fmla="*/ 6793675 w 7918980"/>
              <a:gd name="connsiteY159" fmla="*/ 5906467 h 6858000"/>
              <a:gd name="connsiteX160" fmla="*/ 6814548 w 7918980"/>
              <a:gd name="connsiteY160" fmla="*/ 5939847 h 6858000"/>
              <a:gd name="connsiteX161" fmla="*/ 6809795 w 7918980"/>
              <a:gd name="connsiteY161" fmla="*/ 5973994 h 6858000"/>
              <a:gd name="connsiteX162" fmla="*/ 6810756 w 7918980"/>
              <a:gd name="connsiteY162" fmla="*/ 6089693 h 6858000"/>
              <a:gd name="connsiteX163" fmla="*/ 6814601 w 7918980"/>
              <a:gd name="connsiteY163" fmla="*/ 6224938 h 6858000"/>
              <a:gd name="connsiteX164" fmla="*/ 6840137 w 7918980"/>
              <a:gd name="connsiteY164" fmla="*/ 6370251 h 6858000"/>
              <a:gd name="connsiteX165" fmla="*/ 6863777 w 7918980"/>
              <a:gd name="connsiteY165" fmla="*/ 6541313 h 6858000"/>
              <a:gd name="connsiteX166" fmla="*/ 6868355 w 7918980"/>
              <a:gd name="connsiteY166" fmla="*/ 6640957 h 6858000"/>
              <a:gd name="connsiteX167" fmla="*/ 6881422 w 7918980"/>
              <a:gd name="connsiteY167" fmla="*/ 6705297 h 6858000"/>
              <a:gd name="connsiteX168" fmla="*/ 6894105 w 7918980"/>
              <a:gd name="connsiteY168" fmla="*/ 6759582 h 6858000"/>
              <a:gd name="connsiteX169" fmla="*/ 6892152 w 7918980"/>
              <a:gd name="connsiteY169" fmla="*/ 6817746 h 6858000"/>
              <a:gd name="connsiteX170" fmla="*/ 6895302 w 7918980"/>
              <a:gd name="connsiteY170" fmla="*/ 6843646 h 6858000"/>
              <a:gd name="connsiteX171" fmla="*/ 6914368 w 7918980"/>
              <a:gd name="connsiteY171" fmla="*/ 6857998 h 6858000"/>
              <a:gd name="connsiteX172" fmla="*/ 7549620 w 7918980"/>
              <a:gd name="connsiteY172" fmla="*/ 6857998 h 6858000"/>
              <a:gd name="connsiteX173" fmla="*/ 7918980 w 7918980"/>
              <a:gd name="connsiteY173" fmla="*/ 6857998 h 6858000"/>
              <a:gd name="connsiteX174" fmla="*/ 7918980 w 7918980"/>
              <a:gd name="connsiteY174" fmla="*/ 6858000 h 6858000"/>
              <a:gd name="connsiteX175" fmla="*/ 7549620 w 7918980"/>
              <a:gd name="connsiteY175" fmla="*/ 6858000 h 6858000"/>
              <a:gd name="connsiteX176" fmla="*/ 6658851 w 7918980"/>
              <a:gd name="connsiteY176" fmla="*/ 6858000 h 6858000"/>
              <a:gd name="connsiteX177" fmla="*/ 2092387 w 7918980"/>
              <a:gd name="connsiteY177" fmla="*/ 6858000 h 6858000"/>
              <a:gd name="connsiteX178" fmla="*/ 1822980 w 7918980"/>
              <a:gd name="connsiteY178" fmla="*/ 6858000 h 6858000"/>
              <a:gd name="connsiteX179" fmla="*/ 727500 w 7918980"/>
              <a:gd name="connsiteY179" fmla="*/ 6858000 h 6858000"/>
              <a:gd name="connsiteX180" fmla="*/ 504457 w 7918980"/>
              <a:gd name="connsiteY180" fmla="*/ 6858000 h 6858000"/>
              <a:gd name="connsiteX181" fmla="*/ 0 w 7918980"/>
              <a:gd name="connsiteY181" fmla="*/ 6858000 h 6858000"/>
              <a:gd name="connsiteX182" fmla="*/ 0 w 7918980"/>
              <a:gd name="connsiteY182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6985020 w 7918980"/>
              <a:gd name="connsiteY67" fmla="*/ 1967551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7918980" h="6858000">
                <a:moveTo>
                  <a:pt x="0" y="0"/>
                </a:moveTo>
                <a:lnTo>
                  <a:pt x="504457" y="0"/>
                </a:lnTo>
                <a:lnTo>
                  <a:pt x="727500" y="0"/>
                </a:lnTo>
                <a:lnTo>
                  <a:pt x="1822980" y="0"/>
                </a:lnTo>
                <a:lnTo>
                  <a:pt x="2092387" y="0"/>
                </a:lnTo>
                <a:lnTo>
                  <a:pt x="7076514" y="0"/>
                </a:lnTo>
                <a:lnTo>
                  <a:pt x="7264525" y="0"/>
                </a:lnTo>
                <a:lnTo>
                  <a:pt x="7390497" y="0"/>
                </a:lnTo>
                <a:lnTo>
                  <a:pt x="7389918" y="1705"/>
                </a:lnTo>
                <a:cubicBezTo>
                  <a:pt x="7386106" y="8440"/>
                  <a:pt x="7381092" y="13784"/>
                  <a:pt x="7374574" y="17287"/>
                </a:cubicBezTo>
                <a:cubicBezTo>
                  <a:pt x="7385344" y="82036"/>
                  <a:pt x="7333329" y="69804"/>
                  <a:pt x="7368621" y="130336"/>
                </a:cubicBezTo>
                <a:cubicBezTo>
                  <a:pt x="7349933" y="117589"/>
                  <a:pt x="7359958" y="162458"/>
                  <a:pt x="7361269" y="187093"/>
                </a:cubicBezTo>
                <a:cubicBezTo>
                  <a:pt x="7359185" y="226511"/>
                  <a:pt x="7368702" y="205530"/>
                  <a:pt x="7368770" y="265704"/>
                </a:cubicBezTo>
                <a:cubicBezTo>
                  <a:pt x="7365276" y="317533"/>
                  <a:pt x="7366793" y="325288"/>
                  <a:pt x="7365293" y="354566"/>
                </a:cubicBezTo>
                <a:lnTo>
                  <a:pt x="7347106" y="472000"/>
                </a:lnTo>
                <a:lnTo>
                  <a:pt x="7345150" y="473782"/>
                </a:lnTo>
                <a:cubicBezTo>
                  <a:pt x="7340827" y="482008"/>
                  <a:pt x="7341662" y="487340"/>
                  <a:pt x="7344778" y="491380"/>
                </a:cubicBezTo>
                <a:lnTo>
                  <a:pt x="7359399" y="531675"/>
                </a:lnTo>
                <a:lnTo>
                  <a:pt x="7356415" y="536015"/>
                </a:lnTo>
                <a:lnTo>
                  <a:pt x="7361068" y="572092"/>
                </a:lnTo>
                <a:lnTo>
                  <a:pt x="7359041" y="572511"/>
                </a:lnTo>
                <a:cubicBezTo>
                  <a:pt x="7354591" y="574271"/>
                  <a:pt x="7351509" y="577121"/>
                  <a:pt x="7351198" y="582332"/>
                </a:cubicBezTo>
                <a:cubicBezTo>
                  <a:pt x="7320982" y="573171"/>
                  <a:pt x="7339242" y="585107"/>
                  <a:pt x="7340991" y="601285"/>
                </a:cubicBezTo>
                <a:cubicBezTo>
                  <a:pt x="7331818" y="617831"/>
                  <a:pt x="7303664" y="666964"/>
                  <a:pt x="7296154" y="681608"/>
                </a:cubicBezTo>
                <a:cubicBezTo>
                  <a:pt x="7296082" y="684122"/>
                  <a:pt x="7296013" y="686637"/>
                  <a:pt x="7295943" y="689151"/>
                </a:cubicBezTo>
                <a:lnTo>
                  <a:pt x="7295465" y="689289"/>
                </a:lnTo>
                <a:cubicBezTo>
                  <a:pt x="7294414" y="690905"/>
                  <a:pt x="7293966" y="693376"/>
                  <a:pt x="7294306" y="697222"/>
                </a:cubicBezTo>
                <a:cubicBezTo>
                  <a:pt x="7294586" y="703992"/>
                  <a:pt x="7294864" y="710761"/>
                  <a:pt x="7295144" y="717531"/>
                </a:cubicBezTo>
                <a:lnTo>
                  <a:pt x="7291871" y="722494"/>
                </a:lnTo>
                <a:lnTo>
                  <a:pt x="7286061" y="724368"/>
                </a:lnTo>
                <a:lnTo>
                  <a:pt x="7269961" y="752692"/>
                </a:lnTo>
                <a:cubicBezTo>
                  <a:pt x="7277671" y="764380"/>
                  <a:pt x="7245699" y="808083"/>
                  <a:pt x="7240170" y="816346"/>
                </a:cubicBezTo>
                <a:lnTo>
                  <a:pt x="7211938" y="889417"/>
                </a:lnTo>
                <a:cubicBezTo>
                  <a:pt x="7143471" y="969963"/>
                  <a:pt x="7144887" y="1005331"/>
                  <a:pt x="7130024" y="1063288"/>
                </a:cubicBezTo>
                <a:cubicBezTo>
                  <a:pt x="7136312" y="1111028"/>
                  <a:pt x="7140076" y="1110140"/>
                  <a:pt x="7126817" y="1157176"/>
                </a:cubicBezTo>
                <a:cubicBezTo>
                  <a:pt x="7124083" y="1192124"/>
                  <a:pt x="7124864" y="1197232"/>
                  <a:pt x="7109474" y="1210776"/>
                </a:cubicBezTo>
                <a:lnTo>
                  <a:pt x="7105443" y="1301993"/>
                </a:lnTo>
                <a:lnTo>
                  <a:pt x="7075215" y="1360879"/>
                </a:lnTo>
                <a:lnTo>
                  <a:pt x="7067477" y="1404045"/>
                </a:lnTo>
                <a:lnTo>
                  <a:pt x="7046803" y="1429568"/>
                </a:lnTo>
                <a:lnTo>
                  <a:pt x="7047831" y="1430305"/>
                </a:lnTo>
                <a:cubicBezTo>
                  <a:pt x="7049677" y="1432466"/>
                  <a:pt x="7037718" y="1459891"/>
                  <a:pt x="7035374" y="1463304"/>
                </a:cubicBezTo>
                <a:cubicBezTo>
                  <a:pt x="7032892" y="1477394"/>
                  <a:pt x="7036007" y="1501295"/>
                  <a:pt x="7032938" y="1514846"/>
                </a:cubicBezTo>
                <a:lnTo>
                  <a:pt x="7029397" y="1519731"/>
                </a:lnTo>
                <a:lnTo>
                  <a:pt x="7029620" y="1519929"/>
                </a:lnTo>
                <a:cubicBezTo>
                  <a:pt x="7029470" y="1521210"/>
                  <a:pt x="7032690" y="1543635"/>
                  <a:pt x="7030612" y="1546022"/>
                </a:cubicBezTo>
                <a:lnTo>
                  <a:pt x="7035010" y="1578752"/>
                </a:lnTo>
                <a:cubicBezTo>
                  <a:pt x="7029127" y="1605585"/>
                  <a:pt x="7049361" y="1622803"/>
                  <a:pt x="7026513" y="1647555"/>
                </a:cubicBezTo>
                <a:cubicBezTo>
                  <a:pt x="7021108" y="1672675"/>
                  <a:pt x="7026193" y="1694404"/>
                  <a:pt x="7013857" y="1715685"/>
                </a:cubicBezTo>
                <a:cubicBezTo>
                  <a:pt x="7019795" y="1724301"/>
                  <a:pt x="7021078" y="1732435"/>
                  <a:pt x="7007215" y="1740358"/>
                </a:cubicBezTo>
                <a:cubicBezTo>
                  <a:pt x="7005605" y="1763793"/>
                  <a:pt x="7021348" y="1769422"/>
                  <a:pt x="7004455" y="1784314"/>
                </a:cubicBezTo>
                <a:cubicBezTo>
                  <a:pt x="7028967" y="1797417"/>
                  <a:pt x="7018226" y="1798221"/>
                  <a:pt x="7008825" y="1804434"/>
                </a:cubicBezTo>
                <a:lnTo>
                  <a:pt x="7008048" y="1805316"/>
                </a:lnTo>
                <a:lnTo>
                  <a:pt x="7011573" y="1807109"/>
                </a:lnTo>
                <a:lnTo>
                  <a:pt x="7008900" y="1821003"/>
                </a:lnTo>
                <a:lnTo>
                  <a:pt x="7006523" y="1824832"/>
                </a:lnTo>
                <a:cubicBezTo>
                  <a:pt x="7005264" y="1827468"/>
                  <a:pt x="7004917" y="1829219"/>
                  <a:pt x="7005215" y="1830429"/>
                </a:cubicBezTo>
                <a:lnTo>
                  <a:pt x="7005505" y="1830569"/>
                </a:lnTo>
                <a:lnTo>
                  <a:pt x="7003643" y="1835810"/>
                </a:lnTo>
                <a:cubicBezTo>
                  <a:pt x="6999759" y="1844665"/>
                  <a:pt x="6995277" y="1853278"/>
                  <a:pt x="6990432" y="1861483"/>
                </a:cubicBezTo>
                <a:cubicBezTo>
                  <a:pt x="7002807" y="1866643"/>
                  <a:pt x="6989768" y="1884999"/>
                  <a:pt x="6997246" y="1892417"/>
                </a:cubicBezTo>
                <a:lnTo>
                  <a:pt x="7012242" y="1895114"/>
                </a:lnTo>
                <a:lnTo>
                  <a:pt x="7010080" y="1899379"/>
                </a:lnTo>
                <a:lnTo>
                  <a:pt x="7003451" y="1907867"/>
                </a:lnTo>
                <a:cubicBezTo>
                  <a:pt x="7002589" y="1909162"/>
                  <a:pt x="7002627" y="1909994"/>
                  <a:pt x="7004341" y="1910265"/>
                </a:cubicBezTo>
                <a:cubicBezTo>
                  <a:pt x="7003975" y="1914884"/>
                  <a:pt x="7000873" y="1930292"/>
                  <a:pt x="7001248" y="1935584"/>
                </a:cubicBezTo>
                <a:lnTo>
                  <a:pt x="7006599" y="1942021"/>
                </a:lnTo>
                <a:lnTo>
                  <a:pt x="6985020" y="1967551"/>
                </a:lnTo>
                <a:lnTo>
                  <a:pt x="6949577" y="2024270"/>
                </a:lnTo>
                <a:lnTo>
                  <a:pt x="6942508" y="2107942"/>
                </a:lnTo>
                <a:cubicBezTo>
                  <a:pt x="6912270" y="2138038"/>
                  <a:pt x="6933395" y="2159228"/>
                  <a:pt x="6933336" y="2193455"/>
                </a:cubicBezTo>
                <a:cubicBezTo>
                  <a:pt x="6924282" y="2220953"/>
                  <a:pt x="6933361" y="2224200"/>
                  <a:pt x="6927972" y="2260088"/>
                </a:cubicBezTo>
                <a:cubicBezTo>
                  <a:pt x="6923728" y="2275916"/>
                  <a:pt x="6917037" y="2285645"/>
                  <a:pt x="6909058" y="2296008"/>
                </a:cubicBezTo>
                <a:lnTo>
                  <a:pt x="6901810" y="2305564"/>
                </a:lnTo>
                <a:lnTo>
                  <a:pt x="6904482" y="2320214"/>
                </a:lnTo>
                <a:cubicBezTo>
                  <a:pt x="6902155" y="2355906"/>
                  <a:pt x="6895137" y="2394678"/>
                  <a:pt x="6891885" y="2417011"/>
                </a:cubicBezTo>
                <a:cubicBezTo>
                  <a:pt x="6880976" y="2426377"/>
                  <a:pt x="6897848" y="2456509"/>
                  <a:pt x="6884970" y="2454207"/>
                </a:cubicBezTo>
                <a:cubicBezTo>
                  <a:pt x="6890753" y="2464947"/>
                  <a:pt x="6887930" y="2476105"/>
                  <a:pt x="6882954" y="2487203"/>
                </a:cubicBezTo>
                <a:lnTo>
                  <a:pt x="6871484" y="2512282"/>
                </a:lnTo>
                <a:lnTo>
                  <a:pt x="6872496" y="2514318"/>
                </a:lnTo>
                <a:lnTo>
                  <a:pt x="6898111" y="2574334"/>
                </a:lnTo>
                <a:lnTo>
                  <a:pt x="6897017" y="2579877"/>
                </a:lnTo>
                <a:cubicBezTo>
                  <a:pt x="6896861" y="2585644"/>
                  <a:pt x="6897245" y="2603388"/>
                  <a:pt x="6897171" y="2608928"/>
                </a:cubicBezTo>
                <a:cubicBezTo>
                  <a:pt x="6896975" y="2610322"/>
                  <a:pt x="6896780" y="2611717"/>
                  <a:pt x="6896584" y="2613111"/>
                </a:cubicBezTo>
                <a:lnTo>
                  <a:pt x="6888164" y="2621996"/>
                </a:lnTo>
                <a:lnTo>
                  <a:pt x="6890652" y="2634265"/>
                </a:lnTo>
                <a:lnTo>
                  <a:pt x="6882034" y="2647237"/>
                </a:lnTo>
                <a:cubicBezTo>
                  <a:pt x="6884287" y="2648158"/>
                  <a:pt x="6886365" y="2649356"/>
                  <a:pt x="6888195" y="2650786"/>
                </a:cubicBezTo>
                <a:lnTo>
                  <a:pt x="6894052" y="2661993"/>
                </a:lnTo>
                <a:lnTo>
                  <a:pt x="6885953" y="2670949"/>
                </a:lnTo>
                <a:cubicBezTo>
                  <a:pt x="6898507" y="2672007"/>
                  <a:pt x="6883930" y="2681695"/>
                  <a:pt x="6880156" y="2690255"/>
                </a:cubicBezTo>
                <a:lnTo>
                  <a:pt x="6881009" y="2695683"/>
                </a:lnTo>
                <a:lnTo>
                  <a:pt x="6870001" y="2713964"/>
                </a:lnTo>
                <a:lnTo>
                  <a:pt x="6864441" y="2730175"/>
                </a:lnTo>
                <a:lnTo>
                  <a:pt x="6875107" y="2763497"/>
                </a:lnTo>
                <a:lnTo>
                  <a:pt x="6837349" y="3051539"/>
                </a:lnTo>
                <a:lnTo>
                  <a:pt x="6835698" y="3060333"/>
                </a:lnTo>
                <a:lnTo>
                  <a:pt x="6837785" y="3065434"/>
                </a:lnTo>
                <a:lnTo>
                  <a:pt x="6834476" y="3066836"/>
                </a:lnTo>
                <a:lnTo>
                  <a:pt x="6831096" y="3084834"/>
                </a:lnTo>
                <a:cubicBezTo>
                  <a:pt x="6831166" y="3088976"/>
                  <a:pt x="6831235" y="3093117"/>
                  <a:pt x="6831305" y="3097259"/>
                </a:cubicBezTo>
                <a:lnTo>
                  <a:pt x="6828050" y="3101053"/>
                </a:lnTo>
                <a:lnTo>
                  <a:pt x="6827093" y="3106151"/>
                </a:lnTo>
                <a:lnTo>
                  <a:pt x="6833251" y="3116747"/>
                </a:lnTo>
                <a:cubicBezTo>
                  <a:pt x="6834765" y="3127646"/>
                  <a:pt x="6821739" y="3134084"/>
                  <a:pt x="6825921" y="3151828"/>
                </a:cubicBezTo>
                <a:cubicBezTo>
                  <a:pt x="6833244" y="3163902"/>
                  <a:pt x="6834336" y="3171780"/>
                  <a:pt x="6825863" y="3180546"/>
                </a:cubicBezTo>
                <a:cubicBezTo>
                  <a:pt x="6861566" y="3236545"/>
                  <a:pt x="6826703" y="3210316"/>
                  <a:pt x="6839691" y="3258677"/>
                </a:cubicBezTo>
                <a:lnTo>
                  <a:pt x="6840898" y="3262610"/>
                </a:lnTo>
                <a:lnTo>
                  <a:pt x="6834652" y="3277179"/>
                </a:lnTo>
                <a:lnTo>
                  <a:pt x="6832324" y="3278130"/>
                </a:lnTo>
                <a:lnTo>
                  <a:pt x="6849750" y="3325671"/>
                </a:lnTo>
                <a:lnTo>
                  <a:pt x="6847551" y="3332072"/>
                </a:lnTo>
                <a:lnTo>
                  <a:pt x="6864685" y="3362948"/>
                </a:lnTo>
                <a:lnTo>
                  <a:pt x="6870457" y="3378959"/>
                </a:lnTo>
                <a:lnTo>
                  <a:pt x="6883738" y="3407057"/>
                </a:lnTo>
                <a:lnTo>
                  <a:pt x="6881948" y="3409825"/>
                </a:lnTo>
                <a:lnTo>
                  <a:pt x="6885647" y="3415218"/>
                </a:lnTo>
                <a:lnTo>
                  <a:pt x="6883908" y="3419880"/>
                </a:lnTo>
                <a:lnTo>
                  <a:pt x="6885903" y="3424545"/>
                </a:lnTo>
                <a:cubicBezTo>
                  <a:pt x="6886517" y="3433967"/>
                  <a:pt x="6886474" y="3466028"/>
                  <a:pt x="6887603" y="3476412"/>
                </a:cubicBezTo>
                <a:lnTo>
                  <a:pt x="6892664" y="3486850"/>
                </a:lnTo>
                <a:lnTo>
                  <a:pt x="6886319" y="3496391"/>
                </a:lnTo>
                <a:lnTo>
                  <a:pt x="6893119" y="3531201"/>
                </a:lnTo>
                <a:lnTo>
                  <a:pt x="6902876" y="3542019"/>
                </a:lnTo>
                <a:lnTo>
                  <a:pt x="6910520" y="3552249"/>
                </a:lnTo>
                <a:cubicBezTo>
                  <a:pt x="6910641" y="3552725"/>
                  <a:pt x="6910761" y="3553202"/>
                  <a:pt x="6910882" y="3553678"/>
                </a:cubicBezTo>
                <a:lnTo>
                  <a:pt x="6914489" y="3568021"/>
                </a:lnTo>
                <a:lnTo>
                  <a:pt x="6914914" y="3569719"/>
                </a:lnTo>
                <a:lnTo>
                  <a:pt x="6912342" y="3586412"/>
                </a:lnTo>
                <a:lnTo>
                  <a:pt x="6915338" y="3597336"/>
                </a:lnTo>
                <a:lnTo>
                  <a:pt x="6907234" y="3606007"/>
                </a:lnTo>
                <a:cubicBezTo>
                  <a:pt x="6907242" y="3617747"/>
                  <a:pt x="6907253" y="3629488"/>
                  <a:pt x="6907261" y="3641228"/>
                </a:cubicBezTo>
                <a:lnTo>
                  <a:pt x="6914828" y="3653088"/>
                </a:lnTo>
                <a:lnTo>
                  <a:pt x="6920416" y="3664114"/>
                </a:lnTo>
                <a:cubicBezTo>
                  <a:pt x="6920443" y="3664599"/>
                  <a:pt x="6920471" y="3665084"/>
                  <a:pt x="6920498" y="3665569"/>
                </a:cubicBezTo>
                <a:cubicBezTo>
                  <a:pt x="6920895" y="3672776"/>
                  <a:pt x="6919946" y="3688591"/>
                  <a:pt x="6922809" y="3707357"/>
                </a:cubicBezTo>
                <a:cubicBezTo>
                  <a:pt x="6923485" y="3724716"/>
                  <a:pt x="6941058" y="3760234"/>
                  <a:pt x="6937676" y="3778166"/>
                </a:cubicBezTo>
                <a:cubicBezTo>
                  <a:pt x="6964607" y="3845122"/>
                  <a:pt x="6948407" y="3821305"/>
                  <a:pt x="6958359" y="3878222"/>
                </a:cubicBezTo>
                <a:cubicBezTo>
                  <a:pt x="6984499" y="3905047"/>
                  <a:pt x="6948397" y="4015047"/>
                  <a:pt x="6953118" y="4048117"/>
                </a:cubicBezTo>
                <a:cubicBezTo>
                  <a:pt x="6904784" y="4192084"/>
                  <a:pt x="6919242" y="4158987"/>
                  <a:pt x="6913020" y="4219510"/>
                </a:cubicBezTo>
                <a:cubicBezTo>
                  <a:pt x="6927533" y="4280033"/>
                  <a:pt x="6888360" y="4345686"/>
                  <a:pt x="6915792" y="4411258"/>
                </a:cubicBezTo>
                <a:cubicBezTo>
                  <a:pt x="6913610" y="4437329"/>
                  <a:pt x="6906858" y="4473140"/>
                  <a:pt x="6907579" y="4488531"/>
                </a:cubicBezTo>
                <a:cubicBezTo>
                  <a:pt x="6907403" y="4505410"/>
                  <a:pt x="6907228" y="4522289"/>
                  <a:pt x="6907052" y="4539168"/>
                </a:cubicBezTo>
                <a:cubicBezTo>
                  <a:pt x="6895094" y="4567830"/>
                  <a:pt x="6887285" y="4588197"/>
                  <a:pt x="6891916" y="4625153"/>
                </a:cubicBezTo>
                <a:cubicBezTo>
                  <a:pt x="6900413" y="4662889"/>
                  <a:pt x="6888879" y="4679357"/>
                  <a:pt x="6882094" y="4733115"/>
                </a:cubicBezTo>
                <a:cubicBezTo>
                  <a:pt x="6891667" y="4752352"/>
                  <a:pt x="6878350" y="4832308"/>
                  <a:pt x="6860189" y="4844323"/>
                </a:cubicBezTo>
                <a:cubicBezTo>
                  <a:pt x="6856424" y="4857054"/>
                  <a:pt x="6863174" y="4871554"/>
                  <a:pt x="6843618" y="4877992"/>
                </a:cubicBezTo>
                <a:cubicBezTo>
                  <a:pt x="6820131" y="4888353"/>
                  <a:pt x="6857398" y="4931200"/>
                  <a:pt x="6829393" y="4925805"/>
                </a:cubicBezTo>
                <a:cubicBezTo>
                  <a:pt x="6854944" y="4956261"/>
                  <a:pt x="6805820" y="4982633"/>
                  <a:pt x="6794017" y="5009272"/>
                </a:cubicBezTo>
                <a:cubicBezTo>
                  <a:pt x="6796239" y="5034036"/>
                  <a:pt x="6791355" y="5053859"/>
                  <a:pt x="6786085" y="5111369"/>
                </a:cubicBezTo>
                <a:cubicBezTo>
                  <a:pt x="6796204" y="5141336"/>
                  <a:pt x="6760393" y="5161742"/>
                  <a:pt x="6799321" y="5210876"/>
                </a:cubicBezTo>
                <a:cubicBezTo>
                  <a:pt x="6795435" y="5212581"/>
                  <a:pt x="6800034" y="5227501"/>
                  <a:pt x="6803597" y="5269726"/>
                </a:cubicBezTo>
                <a:cubicBezTo>
                  <a:pt x="6807162" y="5311951"/>
                  <a:pt x="6813370" y="5400671"/>
                  <a:pt x="6820713" y="5464225"/>
                </a:cubicBezTo>
                <a:cubicBezTo>
                  <a:pt x="6824745" y="5536542"/>
                  <a:pt x="6813205" y="5517959"/>
                  <a:pt x="6824380" y="5594585"/>
                </a:cubicBezTo>
                <a:cubicBezTo>
                  <a:pt x="6822888" y="5619318"/>
                  <a:pt x="6797022" y="5647975"/>
                  <a:pt x="6806680" y="5667896"/>
                </a:cubicBezTo>
                <a:cubicBezTo>
                  <a:pt x="6799814" y="5696311"/>
                  <a:pt x="6798559" y="5738356"/>
                  <a:pt x="6791486" y="5769225"/>
                </a:cubicBezTo>
                <a:cubicBezTo>
                  <a:pt x="6791906" y="5787258"/>
                  <a:pt x="6792324" y="5805291"/>
                  <a:pt x="6792745" y="5823324"/>
                </a:cubicBezTo>
                <a:cubicBezTo>
                  <a:pt x="6789102" y="5853058"/>
                  <a:pt x="6788588" y="5838948"/>
                  <a:pt x="6789109" y="5862699"/>
                </a:cubicBezTo>
                <a:lnTo>
                  <a:pt x="6793675" y="5906467"/>
                </a:lnTo>
                <a:lnTo>
                  <a:pt x="6814548" y="5939847"/>
                </a:lnTo>
                <a:cubicBezTo>
                  <a:pt x="6821828" y="5955713"/>
                  <a:pt x="6797711" y="5940131"/>
                  <a:pt x="6809795" y="5973994"/>
                </a:cubicBezTo>
                <a:cubicBezTo>
                  <a:pt x="6784167" y="5997051"/>
                  <a:pt x="6806424" y="6032039"/>
                  <a:pt x="6810756" y="6089693"/>
                </a:cubicBezTo>
                <a:lnTo>
                  <a:pt x="6814601" y="6224938"/>
                </a:lnTo>
                <a:cubicBezTo>
                  <a:pt x="6811422" y="6270972"/>
                  <a:pt x="6831942" y="6317522"/>
                  <a:pt x="6840137" y="6370251"/>
                </a:cubicBezTo>
                <a:cubicBezTo>
                  <a:pt x="6848333" y="6422980"/>
                  <a:pt x="6862918" y="6490855"/>
                  <a:pt x="6863777" y="6541313"/>
                </a:cubicBezTo>
                <a:cubicBezTo>
                  <a:pt x="6862878" y="6576319"/>
                  <a:pt x="6854892" y="6591883"/>
                  <a:pt x="6868355" y="6640957"/>
                </a:cubicBezTo>
                <a:cubicBezTo>
                  <a:pt x="6880485" y="6669536"/>
                  <a:pt x="6875256" y="6675394"/>
                  <a:pt x="6881422" y="6705297"/>
                </a:cubicBezTo>
                <a:cubicBezTo>
                  <a:pt x="6880347" y="6727133"/>
                  <a:pt x="6890881" y="6732087"/>
                  <a:pt x="6894105" y="6759582"/>
                </a:cubicBezTo>
                <a:cubicBezTo>
                  <a:pt x="6878594" y="6796071"/>
                  <a:pt x="6874636" y="6769544"/>
                  <a:pt x="6892152" y="6817746"/>
                </a:cubicBezTo>
                <a:cubicBezTo>
                  <a:pt x="6883936" y="6828354"/>
                  <a:pt x="6887505" y="6836369"/>
                  <a:pt x="6895302" y="6843646"/>
                </a:cubicBezTo>
                <a:lnTo>
                  <a:pt x="6914368" y="6857998"/>
                </a:lnTo>
                <a:lnTo>
                  <a:pt x="7549620" y="6857998"/>
                </a:lnTo>
                <a:lnTo>
                  <a:pt x="7918980" y="6857998"/>
                </a:lnTo>
                <a:lnTo>
                  <a:pt x="7918980" y="6858000"/>
                </a:lnTo>
                <a:lnTo>
                  <a:pt x="7549620" y="6858000"/>
                </a:lnTo>
                <a:lnTo>
                  <a:pt x="6658851" y="6858000"/>
                </a:lnTo>
                <a:lnTo>
                  <a:pt x="2092387" y="6858000"/>
                </a:lnTo>
                <a:lnTo>
                  <a:pt x="1822980" y="6858000"/>
                </a:lnTo>
                <a:lnTo>
                  <a:pt x="727500" y="6858000"/>
                </a:lnTo>
                <a:lnTo>
                  <a:pt x="5044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3" y="609600"/>
            <a:ext cx="5243295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failovers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3" y="2194102"/>
            <a:ext cx="5243295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/>
              <a:t>Failovers occur automatically </a:t>
            </a:r>
          </a:p>
          <a:p>
            <a:r>
              <a:rPr lang="en-US" sz="1900"/>
              <a:t>A replica is automatically promoted to be the new primary during DR</a:t>
            </a:r>
          </a:p>
          <a:p>
            <a:r>
              <a:rPr lang="en-US" sz="1900"/>
              <a:t>DocumentDB flips the CNAME of the DB instance to point to the replica and promotes it</a:t>
            </a:r>
          </a:p>
          <a:p>
            <a:r>
              <a:rPr lang="en-US" sz="1900"/>
              <a:t>Failover to a replica typically takes 30 seconds (minimal downtime)</a:t>
            </a:r>
          </a:p>
          <a:p>
            <a:r>
              <a:rPr lang="en-US" sz="1900"/>
              <a:t>Creating a new instance takes about 8-10 minutes (post failover)</a:t>
            </a:r>
          </a:p>
          <a:p>
            <a:r>
              <a:rPr lang="en-US" sz="1900"/>
              <a:t>Failover to a new instance happens on a best-effort basis and can take longer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450" y="1338809"/>
            <a:ext cx="3689210" cy="4180377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5B1C0F75-E7F7-4B02-A77F-5EABD7CBD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4090" y="6128733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5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CF16F5-E0AF-4144-B7AF-BDDCDF8D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85843F-A255-4AE2-BD1C-10954E1A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918980" cy="6858000"/>
          </a:xfrm>
          <a:custGeom>
            <a:avLst/>
            <a:gdLst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91493 w 7918980"/>
              <a:gd name="connsiteY69" fmla="*/ 1969445 h 6858000"/>
              <a:gd name="connsiteX70" fmla="*/ 6949577 w 7918980"/>
              <a:gd name="connsiteY70" fmla="*/ 2024270 h 6858000"/>
              <a:gd name="connsiteX71" fmla="*/ 6942508 w 7918980"/>
              <a:gd name="connsiteY71" fmla="*/ 2107942 h 6858000"/>
              <a:gd name="connsiteX72" fmla="*/ 6933336 w 7918980"/>
              <a:gd name="connsiteY72" fmla="*/ 2193455 h 6858000"/>
              <a:gd name="connsiteX73" fmla="*/ 6927972 w 7918980"/>
              <a:gd name="connsiteY73" fmla="*/ 2260088 h 6858000"/>
              <a:gd name="connsiteX74" fmla="*/ 6909058 w 7918980"/>
              <a:gd name="connsiteY74" fmla="*/ 2296008 h 6858000"/>
              <a:gd name="connsiteX75" fmla="*/ 6901810 w 7918980"/>
              <a:gd name="connsiteY75" fmla="*/ 2305564 h 6858000"/>
              <a:gd name="connsiteX76" fmla="*/ 6904482 w 7918980"/>
              <a:gd name="connsiteY76" fmla="*/ 2320214 h 6858000"/>
              <a:gd name="connsiteX77" fmla="*/ 6891885 w 7918980"/>
              <a:gd name="connsiteY77" fmla="*/ 2417011 h 6858000"/>
              <a:gd name="connsiteX78" fmla="*/ 6884970 w 7918980"/>
              <a:gd name="connsiteY78" fmla="*/ 2454207 h 6858000"/>
              <a:gd name="connsiteX79" fmla="*/ 6882954 w 7918980"/>
              <a:gd name="connsiteY79" fmla="*/ 2487203 h 6858000"/>
              <a:gd name="connsiteX80" fmla="*/ 6871484 w 7918980"/>
              <a:gd name="connsiteY80" fmla="*/ 2512282 h 6858000"/>
              <a:gd name="connsiteX81" fmla="*/ 6872496 w 7918980"/>
              <a:gd name="connsiteY81" fmla="*/ 2514318 h 6858000"/>
              <a:gd name="connsiteX82" fmla="*/ 6898111 w 7918980"/>
              <a:gd name="connsiteY82" fmla="*/ 2574334 h 6858000"/>
              <a:gd name="connsiteX83" fmla="*/ 6897017 w 7918980"/>
              <a:gd name="connsiteY83" fmla="*/ 2579877 h 6858000"/>
              <a:gd name="connsiteX84" fmla="*/ 6897171 w 7918980"/>
              <a:gd name="connsiteY84" fmla="*/ 2608928 h 6858000"/>
              <a:gd name="connsiteX85" fmla="*/ 6896584 w 7918980"/>
              <a:gd name="connsiteY85" fmla="*/ 2613111 h 6858000"/>
              <a:gd name="connsiteX86" fmla="*/ 6888164 w 7918980"/>
              <a:gd name="connsiteY86" fmla="*/ 2621996 h 6858000"/>
              <a:gd name="connsiteX87" fmla="*/ 6890652 w 7918980"/>
              <a:gd name="connsiteY87" fmla="*/ 2634265 h 6858000"/>
              <a:gd name="connsiteX88" fmla="*/ 6882034 w 7918980"/>
              <a:gd name="connsiteY88" fmla="*/ 2647237 h 6858000"/>
              <a:gd name="connsiteX89" fmla="*/ 6888195 w 7918980"/>
              <a:gd name="connsiteY89" fmla="*/ 2650786 h 6858000"/>
              <a:gd name="connsiteX90" fmla="*/ 6894052 w 7918980"/>
              <a:gd name="connsiteY90" fmla="*/ 2661993 h 6858000"/>
              <a:gd name="connsiteX91" fmla="*/ 6885953 w 7918980"/>
              <a:gd name="connsiteY91" fmla="*/ 2670949 h 6858000"/>
              <a:gd name="connsiteX92" fmla="*/ 6880156 w 7918980"/>
              <a:gd name="connsiteY92" fmla="*/ 2690255 h 6858000"/>
              <a:gd name="connsiteX93" fmla="*/ 6881009 w 7918980"/>
              <a:gd name="connsiteY93" fmla="*/ 2695683 h 6858000"/>
              <a:gd name="connsiteX94" fmla="*/ 6870001 w 7918980"/>
              <a:gd name="connsiteY94" fmla="*/ 2713964 h 6858000"/>
              <a:gd name="connsiteX95" fmla="*/ 6864441 w 7918980"/>
              <a:gd name="connsiteY95" fmla="*/ 2730175 h 6858000"/>
              <a:gd name="connsiteX96" fmla="*/ 6875107 w 7918980"/>
              <a:gd name="connsiteY96" fmla="*/ 2763497 h 6858000"/>
              <a:gd name="connsiteX97" fmla="*/ 6837349 w 7918980"/>
              <a:gd name="connsiteY97" fmla="*/ 3051539 h 6858000"/>
              <a:gd name="connsiteX98" fmla="*/ 6835698 w 7918980"/>
              <a:gd name="connsiteY98" fmla="*/ 3060333 h 6858000"/>
              <a:gd name="connsiteX99" fmla="*/ 6837785 w 7918980"/>
              <a:gd name="connsiteY99" fmla="*/ 3065434 h 6858000"/>
              <a:gd name="connsiteX100" fmla="*/ 6834476 w 7918980"/>
              <a:gd name="connsiteY100" fmla="*/ 3066836 h 6858000"/>
              <a:gd name="connsiteX101" fmla="*/ 6831096 w 7918980"/>
              <a:gd name="connsiteY101" fmla="*/ 3084834 h 6858000"/>
              <a:gd name="connsiteX102" fmla="*/ 6831305 w 7918980"/>
              <a:gd name="connsiteY102" fmla="*/ 3097259 h 6858000"/>
              <a:gd name="connsiteX103" fmla="*/ 6828050 w 7918980"/>
              <a:gd name="connsiteY103" fmla="*/ 3101053 h 6858000"/>
              <a:gd name="connsiteX104" fmla="*/ 6827093 w 7918980"/>
              <a:gd name="connsiteY104" fmla="*/ 3106151 h 6858000"/>
              <a:gd name="connsiteX105" fmla="*/ 6833251 w 7918980"/>
              <a:gd name="connsiteY105" fmla="*/ 3116747 h 6858000"/>
              <a:gd name="connsiteX106" fmla="*/ 6825921 w 7918980"/>
              <a:gd name="connsiteY106" fmla="*/ 3151828 h 6858000"/>
              <a:gd name="connsiteX107" fmla="*/ 6825863 w 7918980"/>
              <a:gd name="connsiteY107" fmla="*/ 3180546 h 6858000"/>
              <a:gd name="connsiteX108" fmla="*/ 6839691 w 7918980"/>
              <a:gd name="connsiteY108" fmla="*/ 3258677 h 6858000"/>
              <a:gd name="connsiteX109" fmla="*/ 6840898 w 7918980"/>
              <a:gd name="connsiteY109" fmla="*/ 3262610 h 6858000"/>
              <a:gd name="connsiteX110" fmla="*/ 6834652 w 7918980"/>
              <a:gd name="connsiteY110" fmla="*/ 3277179 h 6858000"/>
              <a:gd name="connsiteX111" fmla="*/ 6832324 w 7918980"/>
              <a:gd name="connsiteY111" fmla="*/ 3278130 h 6858000"/>
              <a:gd name="connsiteX112" fmla="*/ 6849750 w 7918980"/>
              <a:gd name="connsiteY112" fmla="*/ 3325671 h 6858000"/>
              <a:gd name="connsiteX113" fmla="*/ 6847551 w 7918980"/>
              <a:gd name="connsiteY113" fmla="*/ 3332072 h 6858000"/>
              <a:gd name="connsiteX114" fmla="*/ 6864685 w 7918980"/>
              <a:gd name="connsiteY114" fmla="*/ 3362948 h 6858000"/>
              <a:gd name="connsiteX115" fmla="*/ 6870457 w 7918980"/>
              <a:gd name="connsiteY115" fmla="*/ 3378959 h 6858000"/>
              <a:gd name="connsiteX116" fmla="*/ 6883738 w 7918980"/>
              <a:gd name="connsiteY116" fmla="*/ 3407057 h 6858000"/>
              <a:gd name="connsiteX117" fmla="*/ 6881948 w 7918980"/>
              <a:gd name="connsiteY117" fmla="*/ 3409825 h 6858000"/>
              <a:gd name="connsiteX118" fmla="*/ 6885647 w 7918980"/>
              <a:gd name="connsiteY118" fmla="*/ 3415218 h 6858000"/>
              <a:gd name="connsiteX119" fmla="*/ 6883908 w 7918980"/>
              <a:gd name="connsiteY119" fmla="*/ 3419880 h 6858000"/>
              <a:gd name="connsiteX120" fmla="*/ 6885903 w 7918980"/>
              <a:gd name="connsiteY120" fmla="*/ 3424545 h 6858000"/>
              <a:gd name="connsiteX121" fmla="*/ 6887603 w 7918980"/>
              <a:gd name="connsiteY121" fmla="*/ 3476412 h 6858000"/>
              <a:gd name="connsiteX122" fmla="*/ 6892664 w 7918980"/>
              <a:gd name="connsiteY122" fmla="*/ 3486850 h 6858000"/>
              <a:gd name="connsiteX123" fmla="*/ 6886319 w 7918980"/>
              <a:gd name="connsiteY123" fmla="*/ 3496391 h 6858000"/>
              <a:gd name="connsiteX124" fmla="*/ 6893119 w 7918980"/>
              <a:gd name="connsiteY124" fmla="*/ 3531201 h 6858000"/>
              <a:gd name="connsiteX125" fmla="*/ 6902876 w 7918980"/>
              <a:gd name="connsiteY125" fmla="*/ 3542019 h 6858000"/>
              <a:gd name="connsiteX126" fmla="*/ 6910520 w 7918980"/>
              <a:gd name="connsiteY126" fmla="*/ 3552249 h 6858000"/>
              <a:gd name="connsiteX127" fmla="*/ 6910882 w 7918980"/>
              <a:gd name="connsiteY127" fmla="*/ 3553678 h 6858000"/>
              <a:gd name="connsiteX128" fmla="*/ 6914489 w 7918980"/>
              <a:gd name="connsiteY128" fmla="*/ 3568021 h 6858000"/>
              <a:gd name="connsiteX129" fmla="*/ 6914914 w 7918980"/>
              <a:gd name="connsiteY129" fmla="*/ 3569719 h 6858000"/>
              <a:gd name="connsiteX130" fmla="*/ 6912342 w 7918980"/>
              <a:gd name="connsiteY130" fmla="*/ 3586412 h 6858000"/>
              <a:gd name="connsiteX131" fmla="*/ 6915338 w 7918980"/>
              <a:gd name="connsiteY131" fmla="*/ 3597336 h 6858000"/>
              <a:gd name="connsiteX132" fmla="*/ 6907234 w 7918980"/>
              <a:gd name="connsiteY132" fmla="*/ 3606007 h 6858000"/>
              <a:gd name="connsiteX133" fmla="*/ 6907261 w 7918980"/>
              <a:gd name="connsiteY133" fmla="*/ 3641228 h 6858000"/>
              <a:gd name="connsiteX134" fmla="*/ 6914828 w 7918980"/>
              <a:gd name="connsiteY134" fmla="*/ 3653088 h 6858000"/>
              <a:gd name="connsiteX135" fmla="*/ 6920416 w 7918980"/>
              <a:gd name="connsiteY135" fmla="*/ 3664114 h 6858000"/>
              <a:gd name="connsiteX136" fmla="*/ 6920498 w 7918980"/>
              <a:gd name="connsiteY136" fmla="*/ 3665569 h 6858000"/>
              <a:gd name="connsiteX137" fmla="*/ 6922809 w 7918980"/>
              <a:gd name="connsiteY137" fmla="*/ 3707357 h 6858000"/>
              <a:gd name="connsiteX138" fmla="*/ 6937676 w 7918980"/>
              <a:gd name="connsiteY138" fmla="*/ 3778166 h 6858000"/>
              <a:gd name="connsiteX139" fmla="*/ 6958359 w 7918980"/>
              <a:gd name="connsiteY139" fmla="*/ 3878222 h 6858000"/>
              <a:gd name="connsiteX140" fmla="*/ 6953118 w 7918980"/>
              <a:gd name="connsiteY140" fmla="*/ 4048117 h 6858000"/>
              <a:gd name="connsiteX141" fmla="*/ 6913020 w 7918980"/>
              <a:gd name="connsiteY141" fmla="*/ 4219510 h 6858000"/>
              <a:gd name="connsiteX142" fmla="*/ 6915792 w 7918980"/>
              <a:gd name="connsiteY142" fmla="*/ 4411258 h 6858000"/>
              <a:gd name="connsiteX143" fmla="*/ 6907579 w 7918980"/>
              <a:gd name="connsiteY143" fmla="*/ 4488531 h 6858000"/>
              <a:gd name="connsiteX144" fmla="*/ 6907052 w 7918980"/>
              <a:gd name="connsiteY144" fmla="*/ 4539168 h 6858000"/>
              <a:gd name="connsiteX145" fmla="*/ 6891916 w 7918980"/>
              <a:gd name="connsiteY145" fmla="*/ 4625153 h 6858000"/>
              <a:gd name="connsiteX146" fmla="*/ 6882094 w 7918980"/>
              <a:gd name="connsiteY146" fmla="*/ 4733115 h 6858000"/>
              <a:gd name="connsiteX147" fmla="*/ 6860189 w 7918980"/>
              <a:gd name="connsiteY147" fmla="*/ 4844323 h 6858000"/>
              <a:gd name="connsiteX148" fmla="*/ 6843618 w 7918980"/>
              <a:gd name="connsiteY148" fmla="*/ 4877992 h 6858000"/>
              <a:gd name="connsiteX149" fmla="*/ 6829393 w 7918980"/>
              <a:gd name="connsiteY149" fmla="*/ 4925805 h 6858000"/>
              <a:gd name="connsiteX150" fmla="*/ 6794017 w 7918980"/>
              <a:gd name="connsiteY150" fmla="*/ 5009272 h 6858000"/>
              <a:gd name="connsiteX151" fmla="*/ 6786085 w 7918980"/>
              <a:gd name="connsiteY151" fmla="*/ 5111369 h 6858000"/>
              <a:gd name="connsiteX152" fmla="*/ 6799321 w 7918980"/>
              <a:gd name="connsiteY152" fmla="*/ 5210876 h 6858000"/>
              <a:gd name="connsiteX153" fmla="*/ 6803597 w 7918980"/>
              <a:gd name="connsiteY153" fmla="*/ 5269726 h 6858000"/>
              <a:gd name="connsiteX154" fmla="*/ 6820713 w 7918980"/>
              <a:gd name="connsiteY154" fmla="*/ 5464225 h 6858000"/>
              <a:gd name="connsiteX155" fmla="*/ 6824380 w 7918980"/>
              <a:gd name="connsiteY155" fmla="*/ 5594585 h 6858000"/>
              <a:gd name="connsiteX156" fmla="*/ 6806680 w 7918980"/>
              <a:gd name="connsiteY156" fmla="*/ 5667896 h 6858000"/>
              <a:gd name="connsiteX157" fmla="*/ 6791486 w 7918980"/>
              <a:gd name="connsiteY157" fmla="*/ 5769225 h 6858000"/>
              <a:gd name="connsiteX158" fmla="*/ 6792745 w 7918980"/>
              <a:gd name="connsiteY158" fmla="*/ 5823324 h 6858000"/>
              <a:gd name="connsiteX159" fmla="*/ 6789109 w 7918980"/>
              <a:gd name="connsiteY159" fmla="*/ 5862699 h 6858000"/>
              <a:gd name="connsiteX160" fmla="*/ 6793675 w 7918980"/>
              <a:gd name="connsiteY160" fmla="*/ 5906467 h 6858000"/>
              <a:gd name="connsiteX161" fmla="*/ 6814548 w 7918980"/>
              <a:gd name="connsiteY161" fmla="*/ 5939847 h 6858000"/>
              <a:gd name="connsiteX162" fmla="*/ 6809795 w 7918980"/>
              <a:gd name="connsiteY162" fmla="*/ 5973994 h 6858000"/>
              <a:gd name="connsiteX163" fmla="*/ 6810756 w 7918980"/>
              <a:gd name="connsiteY163" fmla="*/ 6089693 h 6858000"/>
              <a:gd name="connsiteX164" fmla="*/ 6814601 w 7918980"/>
              <a:gd name="connsiteY164" fmla="*/ 6224938 h 6858000"/>
              <a:gd name="connsiteX165" fmla="*/ 6840137 w 7918980"/>
              <a:gd name="connsiteY165" fmla="*/ 6370251 h 6858000"/>
              <a:gd name="connsiteX166" fmla="*/ 6863777 w 7918980"/>
              <a:gd name="connsiteY166" fmla="*/ 6541313 h 6858000"/>
              <a:gd name="connsiteX167" fmla="*/ 6868355 w 7918980"/>
              <a:gd name="connsiteY167" fmla="*/ 6640957 h 6858000"/>
              <a:gd name="connsiteX168" fmla="*/ 6881422 w 7918980"/>
              <a:gd name="connsiteY168" fmla="*/ 6705297 h 6858000"/>
              <a:gd name="connsiteX169" fmla="*/ 6894105 w 7918980"/>
              <a:gd name="connsiteY169" fmla="*/ 6759582 h 6858000"/>
              <a:gd name="connsiteX170" fmla="*/ 6892152 w 7918980"/>
              <a:gd name="connsiteY170" fmla="*/ 6817746 h 6858000"/>
              <a:gd name="connsiteX171" fmla="*/ 6895302 w 7918980"/>
              <a:gd name="connsiteY171" fmla="*/ 6843646 h 6858000"/>
              <a:gd name="connsiteX172" fmla="*/ 6914368 w 7918980"/>
              <a:gd name="connsiteY172" fmla="*/ 6857998 h 6858000"/>
              <a:gd name="connsiteX173" fmla="*/ 7549620 w 7918980"/>
              <a:gd name="connsiteY173" fmla="*/ 6857998 h 6858000"/>
              <a:gd name="connsiteX174" fmla="*/ 7918980 w 7918980"/>
              <a:gd name="connsiteY174" fmla="*/ 6857998 h 6858000"/>
              <a:gd name="connsiteX175" fmla="*/ 7918980 w 7918980"/>
              <a:gd name="connsiteY175" fmla="*/ 6858000 h 6858000"/>
              <a:gd name="connsiteX176" fmla="*/ 7549620 w 7918980"/>
              <a:gd name="connsiteY176" fmla="*/ 6858000 h 6858000"/>
              <a:gd name="connsiteX177" fmla="*/ 6658851 w 7918980"/>
              <a:gd name="connsiteY177" fmla="*/ 6858000 h 6858000"/>
              <a:gd name="connsiteX178" fmla="*/ 2092387 w 7918980"/>
              <a:gd name="connsiteY178" fmla="*/ 6858000 h 6858000"/>
              <a:gd name="connsiteX179" fmla="*/ 1822980 w 7918980"/>
              <a:gd name="connsiteY179" fmla="*/ 6858000 h 6858000"/>
              <a:gd name="connsiteX180" fmla="*/ 727500 w 7918980"/>
              <a:gd name="connsiteY180" fmla="*/ 6858000 h 6858000"/>
              <a:gd name="connsiteX181" fmla="*/ 504457 w 7918980"/>
              <a:gd name="connsiteY181" fmla="*/ 6858000 h 6858000"/>
              <a:gd name="connsiteX182" fmla="*/ 0 w 7918980"/>
              <a:gd name="connsiteY182" fmla="*/ 685800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95756 w 7918980"/>
              <a:gd name="connsiteY68" fmla="*/ 1961162 h 6858000"/>
              <a:gd name="connsiteX69" fmla="*/ 6949577 w 7918980"/>
              <a:gd name="connsiteY69" fmla="*/ 2024270 h 6858000"/>
              <a:gd name="connsiteX70" fmla="*/ 6942508 w 7918980"/>
              <a:gd name="connsiteY70" fmla="*/ 2107942 h 6858000"/>
              <a:gd name="connsiteX71" fmla="*/ 6933336 w 7918980"/>
              <a:gd name="connsiteY71" fmla="*/ 2193455 h 6858000"/>
              <a:gd name="connsiteX72" fmla="*/ 6927972 w 7918980"/>
              <a:gd name="connsiteY72" fmla="*/ 2260088 h 6858000"/>
              <a:gd name="connsiteX73" fmla="*/ 6909058 w 7918980"/>
              <a:gd name="connsiteY73" fmla="*/ 2296008 h 6858000"/>
              <a:gd name="connsiteX74" fmla="*/ 6901810 w 7918980"/>
              <a:gd name="connsiteY74" fmla="*/ 2305564 h 6858000"/>
              <a:gd name="connsiteX75" fmla="*/ 6904482 w 7918980"/>
              <a:gd name="connsiteY75" fmla="*/ 2320214 h 6858000"/>
              <a:gd name="connsiteX76" fmla="*/ 6891885 w 7918980"/>
              <a:gd name="connsiteY76" fmla="*/ 2417011 h 6858000"/>
              <a:gd name="connsiteX77" fmla="*/ 6884970 w 7918980"/>
              <a:gd name="connsiteY77" fmla="*/ 2454207 h 6858000"/>
              <a:gd name="connsiteX78" fmla="*/ 6882954 w 7918980"/>
              <a:gd name="connsiteY78" fmla="*/ 2487203 h 6858000"/>
              <a:gd name="connsiteX79" fmla="*/ 6871484 w 7918980"/>
              <a:gd name="connsiteY79" fmla="*/ 2512282 h 6858000"/>
              <a:gd name="connsiteX80" fmla="*/ 6872496 w 7918980"/>
              <a:gd name="connsiteY80" fmla="*/ 2514318 h 6858000"/>
              <a:gd name="connsiteX81" fmla="*/ 6898111 w 7918980"/>
              <a:gd name="connsiteY81" fmla="*/ 2574334 h 6858000"/>
              <a:gd name="connsiteX82" fmla="*/ 6897017 w 7918980"/>
              <a:gd name="connsiteY82" fmla="*/ 2579877 h 6858000"/>
              <a:gd name="connsiteX83" fmla="*/ 6897171 w 7918980"/>
              <a:gd name="connsiteY83" fmla="*/ 2608928 h 6858000"/>
              <a:gd name="connsiteX84" fmla="*/ 6896584 w 7918980"/>
              <a:gd name="connsiteY84" fmla="*/ 2613111 h 6858000"/>
              <a:gd name="connsiteX85" fmla="*/ 6888164 w 7918980"/>
              <a:gd name="connsiteY85" fmla="*/ 2621996 h 6858000"/>
              <a:gd name="connsiteX86" fmla="*/ 6890652 w 7918980"/>
              <a:gd name="connsiteY86" fmla="*/ 2634265 h 6858000"/>
              <a:gd name="connsiteX87" fmla="*/ 6882034 w 7918980"/>
              <a:gd name="connsiteY87" fmla="*/ 2647237 h 6858000"/>
              <a:gd name="connsiteX88" fmla="*/ 6888195 w 7918980"/>
              <a:gd name="connsiteY88" fmla="*/ 2650786 h 6858000"/>
              <a:gd name="connsiteX89" fmla="*/ 6894052 w 7918980"/>
              <a:gd name="connsiteY89" fmla="*/ 2661993 h 6858000"/>
              <a:gd name="connsiteX90" fmla="*/ 6885953 w 7918980"/>
              <a:gd name="connsiteY90" fmla="*/ 2670949 h 6858000"/>
              <a:gd name="connsiteX91" fmla="*/ 6880156 w 7918980"/>
              <a:gd name="connsiteY91" fmla="*/ 2690255 h 6858000"/>
              <a:gd name="connsiteX92" fmla="*/ 6881009 w 7918980"/>
              <a:gd name="connsiteY92" fmla="*/ 2695683 h 6858000"/>
              <a:gd name="connsiteX93" fmla="*/ 6870001 w 7918980"/>
              <a:gd name="connsiteY93" fmla="*/ 2713964 h 6858000"/>
              <a:gd name="connsiteX94" fmla="*/ 6864441 w 7918980"/>
              <a:gd name="connsiteY94" fmla="*/ 2730175 h 6858000"/>
              <a:gd name="connsiteX95" fmla="*/ 6875107 w 7918980"/>
              <a:gd name="connsiteY95" fmla="*/ 2763497 h 6858000"/>
              <a:gd name="connsiteX96" fmla="*/ 6837349 w 7918980"/>
              <a:gd name="connsiteY96" fmla="*/ 3051539 h 6858000"/>
              <a:gd name="connsiteX97" fmla="*/ 6835698 w 7918980"/>
              <a:gd name="connsiteY97" fmla="*/ 3060333 h 6858000"/>
              <a:gd name="connsiteX98" fmla="*/ 6837785 w 7918980"/>
              <a:gd name="connsiteY98" fmla="*/ 3065434 h 6858000"/>
              <a:gd name="connsiteX99" fmla="*/ 6834476 w 7918980"/>
              <a:gd name="connsiteY99" fmla="*/ 3066836 h 6858000"/>
              <a:gd name="connsiteX100" fmla="*/ 6831096 w 7918980"/>
              <a:gd name="connsiteY100" fmla="*/ 3084834 h 6858000"/>
              <a:gd name="connsiteX101" fmla="*/ 6831305 w 7918980"/>
              <a:gd name="connsiteY101" fmla="*/ 3097259 h 6858000"/>
              <a:gd name="connsiteX102" fmla="*/ 6828050 w 7918980"/>
              <a:gd name="connsiteY102" fmla="*/ 3101053 h 6858000"/>
              <a:gd name="connsiteX103" fmla="*/ 6827093 w 7918980"/>
              <a:gd name="connsiteY103" fmla="*/ 3106151 h 6858000"/>
              <a:gd name="connsiteX104" fmla="*/ 6833251 w 7918980"/>
              <a:gd name="connsiteY104" fmla="*/ 3116747 h 6858000"/>
              <a:gd name="connsiteX105" fmla="*/ 6825921 w 7918980"/>
              <a:gd name="connsiteY105" fmla="*/ 3151828 h 6858000"/>
              <a:gd name="connsiteX106" fmla="*/ 6825863 w 7918980"/>
              <a:gd name="connsiteY106" fmla="*/ 3180546 h 6858000"/>
              <a:gd name="connsiteX107" fmla="*/ 6839691 w 7918980"/>
              <a:gd name="connsiteY107" fmla="*/ 3258677 h 6858000"/>
              <a:gd name="connsiteX108" fmla="*/ 6840898 w 7918980"/>
              <a:gd name="connsiteY108" fmla="*/ 3262610 h 6858000"/>
              <a:gd name="connsiteX109" fmla="*/ 6834652 w 7918980"/>
              <a:gd name="connsiteY109" fmla="*/ 3277179 h 6858000"/>
              <a:gd name="connsiteX110" fmla="*/ 6832324 w 7918980"/>
              <a:gd name="connsiteY110" fmla="*/ 3278130 h 6858000"/>
              <a:gd name="connsiteX111" fmla="*/ 6849750 w 7918980"/>
              <a:gd name="connsiteY111" fmla="*/ 3325671 h 6858000"/>
              <a:gd name="connsiteX112" fmla="*/ 6847551 w 7918980"/>
              <a:gd name="connsiteY112" fmla="*/ 3332072 h 6858000"/>
              <a:gd name="connsiteX113" fmla="*/ 6864685 w 7918980"/>
              <a:gd name="connsiteY113" fmla="*/ 3362948 h 6858000"/>
              <a:gd name="connsiteX114" fmla="*/ 6870457 w 7918980"/>
              <a:gd name="connsiteY114" fmla="*/ 3378959 h 6858000"/>
              <a:gd name="connsiteX115" fmla="*/ 6883738 w 7918980"/>
              <a:gd name="connsiteY115" fmla="*/ 3407057 h 6858000"/>
              <a:gd name="connsiteX116" fmla="*/ 6881948 w 7918980"/>
              <a:gd name="connsiteY116" fmla="*/ 3409825 h 6858000"/>
              <a:gd name="connsiteX117" fmla="*/ 6885647 w 7918980"/>
              <a:gd name="connsiteY117" fmla="*/ 3415218 h 6858000"/>
              <a:gd name="connsiteX118" fmla="*/ 6883908 w 7918980"/>
              <a:gd name="connsiteY118" fmla="*/ 3419880 h 6858000"/>
              <a:gd name="connsiteX119" fmla="*/ 6885903 w 7918980"/>
              <a:gd name="connsiteY119" fmla="*/ 3424545 h 6858000"/>
              <a:gd name="connsiteX120" fmla="*/ 6887603 w 7918980"/>
              <a:gd name="connsiteY120" fmla="*/ 3476412 h 6858000"/>
              <a:gd name="connsiteX121" fmla="*/ 6892664 w 7918980"/>
              <a:gd name="connsiteY121" fmla="*/ 3486850 h 6858000"/>
              <a:gd name="connsiteX122" fmla="*/ 6886319 w 7918980"/>
              <a:gd name="connsiteY122" fmla="*/ 3496391 h 6858000"/>
              <a:gd name="connsiteX123" fmla="*/ 6893119 w 7918980"/>
              <a:gd name="connsiteY123" fmla="*/ 3531201 h 6858000"/>
              <a:gd name="connsiteX124" fmla="*/ 6902876 w 7918980"/>
              <a:gd name="connsiteY124" fmla="*/ 3542019 h 6858000"/>
              <a:gd name="connsiteX125" fmla="*/ 6910520 w 7918980"/>
              <a:gd name="connsiteY125" fmla="*/ 3552249 h 6858000"/>
              <a:gd name="connsiteX126" fmla="*/ 6910882 w 7918980"/>
              <a:gd name="connsiteY126" fmla="*/ 3553678 h 6858000"/>
              <a:gd name="connsiteX127" fmla="*/ 6914489 w 7918980"/>
              <a:gd name="connsiteY127" fmla="*/ 3568021 h 6858000"/>
              <a:gd name="connsiteX128" fmla="*/ 6914914 w 7918980"/>
              <a:gd name="connsiteY128" fmla="*/ 3569719 h 6858000"/>
              <a:gd name="connsiteX129" fmla="*/ 6912342 w 7918980"/>
              <a:gd name="connsiteY129" fmla="*/ 3586412 h 6858000"/>
              <a:gd name="connsiteX130" fmla="*/ 6915338 w 7918980"/>
              <a:gd name="connsiteY130" fmla="*/ 3597336 h 6858000"/>
              <a:gd name="connsiteX131" fmla="*/ 6907234 w 7918980"/>
              <a:gd name="connsiteY131" fmla="*/ 3606007 h 6858000"/>
              <a:gd name="connsiteX132" fmla="*/ 6907261 w 7918980"/>
              <a:gd name="connsiteY132" fmla="*/ 3641228 h 6858000"/>
              <a:gd name="connsiteX133" fmla="*/ 6914828 w 7918980"/>
              <a:gd name="connsiteY133" fmla="*/ 3653088 h 6858000"/>
              <a:gd name="connsiteX134" fmla="*/ 6920416 w 7918980"/>
              <a:gd name="connsiteY134" fmla="*/ 3664114 h 6858000"/>
              <a:gd name="connsiteX135" fmla="*/ 6920498 w 7918980"/>
              <a:gd name="connsiteY135" fmla="*/ 3665569 h 6858000"/>
              <a:gd name="connsiteX136" fmla="*/ 6922809 w 7918980"/>
              <a:gd name="connsiteY136" fmla="*/ 3707357 h 6858000"/>
              <a:gd name="connsiteX137" fmla="*/ 6937676 w 7918980"/>
              <a:gd name="connsiteY137" fmla="*/ 3778166 h 6858000"/>
              <a:gd name="connsiteX138" fmla="*/ 6958359 w 7918980"/>
              <a:gd name="connsiteY138" fmla="*/ 3878222 h 6858000"/>
              <a:gd name="connsiteX139" fmla="*/ 6953118 w 7918980"/>
              <a:gd name="connsiteY139" fmla="*/ 4048117 h 6858000"/>
              <a:gd name="connsiteX140" fmla="*/ 6913020 w 7918980"/>
              <a:gd name="connsiteY140" fmla="*/ 4219510 h 6858000"/>
              <a:gd name="connsiteX141" fmla="*/ 6915792 w 7918980"/>
              <a:gd name="connsiteY141" fmla="*/ 4411258 h 6858000"/>
              <a:gd name="connsiteX142" fmla="*/ 6907579 w 7918980"/>
              <a:gd name="connsiteY142" fmla="*/ 4488531 h 6858000"/>
              <a:gd name="connsiteX143" fmla="*/ 6907052 w 7918980"/>
              <a:gd name="connsiteY143" fmla="*/ 4539168 h 6858000"/>
              <a:gd name="connsiteX144" fmla="*/ 6891916 w 7918980"/>
              <a:gd name="connsiteY144" fmla="*/ 4625153 h 6858000"/>
              <a:gd name="connsiteX145" fmla="*/ 6882094 w 7918980"/>
              <a:gd name="connsiteY145" fmla="*/ 4733115 h 6858000"/>
              <a:gd name="connsiteX146" fmla="*/ 6860189 w 7918980"/>
              <a:gd name="connsiteY146" fmla="*/ 4844323 h 6858000"/>
              <a:gd name="connsiteX147" fmla="*/ 6843618 w 7918980"/>
              <a:gd name="connsiteY147" fmla="*/ 4877992 h 6858000"/>
              <a:gd name="connsiteX148" fmla="*/ 6829393 w 7918980"/>
              <a:gd name="connsiteY148" fmla="*/ 4925805 h 6858000"/>
              <a:gd name="connsiteX149" fmla="*/ 6794017 w 7918980"/>
              <a:gd name="connsiteY149" fmla="*/ 5009272 h 6858000"/>
              <a:gd name="connsiteX150" fmla="*/ 6786085 w 7918980"/>
              <a:gd name="connsiteY150" fmla="*/ 5111369 h 6858000"/>
              <a:gd name="connsiteX151" fmla="*/ 6799321 w 7918980"/>
              <a:gd name="connsiteY151" fmla="*/ 5210876 h 6858000"/>
              <a:gd name="connsiteX152" fmla="*/ 6803597 w 7918980"/>
              <a:gd name="connsiteY152" fmla="*/ 5269726 h 6858000"/>
              <a:gd name="connsiteX153" fmla="*/ 6820713 w 7918980"/>
              <a:gd name="connsiteY153" fmla="*/ 5464225 h 6858000"/>
              <a:gd name="connsiteX154" fmla="*/ 6824380 w 7918980"/>
              <a:gd name="connsiteY154" fmla="*/ 5594585 h 6858000"/>
              <a:gd name="connsiteX155" fmla="*/ 6806680 w 7918980"/>
              <a:gd name="connsiteY155" fmla="*/ 5667896 h 6858000"/>
              <a:gd name="connsiteX156" fmla="*/ 6791486 w 7918980"/>
              <a:gd name="connsiteY156" fmla="*/ 5769225 h 6858000"/>
              <a:gd name="connsiteX157" fmla="*/ 6792745 w 7918980"/>
              <a:gd name="connsiteY157" fmla="*/ 5823324 h 6858000"/>
              <a:gd name="connsiteX158" fmla="*/ 6789109 w 7918980"/>
              <a:gd name="connsiteY158" fmla="*/ 5862699 h 6858000"/>
              <a:gd name="connsiteX159" fmla="*/ 6793675 w 7918980"/>
              <a:gd name="connsiteY159" fmla="*/ 5906467 h 6858000"/>
              <a:gd name="connsiteX160" fmla="*/ 6814548 w 7918980"/>
              <a:gd name="connsiteY160" fmla="*/ 5939847 h 6858000"/>
              <a:gd name="connsiteX161" fmla="*/ 6809795 w 7918980"/>
              <a:gd name="connsiteY161" fmla="*/ 5973994 h 6858000"/>
              <a:gd name="connsiteX162" fmla="*/ 6810756 w 7918980"/>
              <a:gd name="connsiteY162" fmla="*/ 6089693 h 6858000"/>
              <a:gd name="connsiteX163" fmla="*/ 6814601 w 7918980"/>
              <a:gd name="connsiteY163" fmla="*/ 6224938 h 6858000"/>
              <a:gd name="connsiteX164" fmla="*/ 6840137 w 7918980"/>
              <a:gd name="connsiteY164" fmla="*/ 6370251 h 6858000"/>
              <a:gd name="connsiteX165" fmla="*/ 6863777 w 7918980"/>
              <a:gd name="connsiteY165" fmla="*/ 6541313 h 6858000"/>
              <a:gd name="connsiteX166" fmla="*/ 6868355 w 7918980"/>
              <a:gd name="connsiteY166" fmla="*/ 6640957 h 6858000"/>
              <a:gd name="connsiteX167" fmla="*/ 6881422 w 7918980"/>
              <a:gd name="connsiteY167" fmla="*/ 6705297 h 6858000"/>
              <a:gd name="connsiteX168" fmla="*/ 6894105 w 7918980"/>
              <a:gd name="connsiteY168" fmla="*/ 6759582 h 6858000"/>
              <a:gd name="connsiteX169" fmla="*/ 6892152 w 7918980"/>
              <a:gd name="connsiteY169" fmla="*/ 6817746 h 6858000"/>
              <a:gd name="connsiteX170" fmla="*/ 6895302 w 7918980"/>
              <a:gd name="connsiteY170" fmla="*/ 6843646 h 6858000"/>
              <a:gd name="connsiteX171" fmla="*/ 6914368 w 7918980"/>
              <a:gd name="connsiteY171" fmla="*/ 6857998 h 6858000"/>
              <a:gd name="connsiteX172" fmla="*/ 7549620 w 7918980"/>
              <a:gd name="connsiteY172" fmla="*/ 6857998 h 6858000"/>
              <a:gd name="connsiteX173" fmla="*/ 7918980 w 7918980"/>
              <a:gd name="connsiteY173" fmla="*/ 6857998 h 6858000"/>
              <a:gd name="connsiteX174" fmla="*/ 7918980 w 7918980"/>
              <a:gd name="connsiteY174" fmla="*/ 6858000 h 6858000"/>
              <a:gd name="connsiteX175" fmla="*/ 7549620 w 7918980"/>
              <a:gd name="connsiteY175" fmla="*/ 6858000 h 6858000"/>
              <a:gd name="connsiteX176" fmla="*/ 6658851 w 7918980"/>
              <a:gd name="connsiteY176" fmla="*/ 6858000 h 6858000"/>
              <a:gd name="connsiteX177" fmla="*/ 2092387 w 7918980"/>
              <a:gd name="connsiteY177" fmla="*/ 6858000 h 6858000"/>
              <a:gd name="connsiteX178" fmla="*/ 1822980 w 7918980"/>
              <a:gd name="connsiteY178" fmla="*/ 6858000 h 6858000"/>
              <a:gd name="connsiteX179" fmla="*/ 727500 w 7918980"/>
              <a:gd name="connsiteY179" fmla="*/ 6858000 h 6858000"/>
              <a:gd name="connsiteX180" fmla="*/ 504457 w 7918980"/>
              <a:gd name="connsiteY180" fmla="*/ 6858000 h 6858000"/>
              <a:gd name="connsiteX181" fmla="*/ 0 w 7918980"/>
              <a:gd name="connsiteY181" fmla="*/ 6858000 h 6858000"/>
              <a:gd name="connsiteX182" fmla="*/ 0 w 7918980"/>
              <a:gd name="connsiteY182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7007460 w 7918980"/>
              <a:gd name="connsiteY67" fmla="*/ 1945112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  <a:gd name="connsiteX0" fmla="*/ 0 w 7918980"/>
              <a:gd name="connsiteY0" fmla="*/ 0 h 6858000"/>
              <a:gd name="connsiteX1" fmla="*/ 504457 w 7918980"/>
              <a:gd name="connsiteY1" fmla="*/ 0 h 6858000"/>
              <a:gd name="connsiteX2" fmla="*/ 727500 w 7918980"/>
              <a:gd name="connsiteY2" fmla="*/ 0 h 6858000"/>
              <a:gd name="connsiteX3" fmla="*/ 1822980 w 7918980"/>
              <a:gd name="connsiteY3" fmla="*/ 0 h 6858000"/>
              <a:gd name="connsiteX4" fmla="*/ 2092387 w 7918980"/>
              <a:gd name="connsiteY4" fmla="*/ 0 h 6858000"/>
              <a:gd name="connsiteX5" fmla="*/ 7076514 w 7918980"/>
              <a:gd name="connsiteY5" fmla="*/ 0 h 6858000"/>
              <a:gd name="connsiteX6" fmla="*/ 7264525 w 7918980"/>
              <a:gd name="connsiteY6" fmla="*/ 0 h 6858000"/>
              <a:gd name="connsiteX7" fmla="*/ 7390497 w 7918980"/>
              <a:gd name="connsiteY7" fmla="*/ 0 h 6858000"/>
              <a:gd name="connsiteX8" fmla="*/ 7389918 w 7918980"/>
              <a:gd name="connsiteY8" fmla="*/ 1705 h 6858000"/>
              <a:gd name="connsiteX9" fmla="*/ 7374574 w 7918980"/>
              <a:gd name="connsiteY9" fmla="*/ 17287 h 6858000"/>
              <a:gd name="connsiteX10" fmla="*/ 7368621 w 7918980"/>
              <a:gd name="connsiteY10" fmla="*/ 130336 h 6858000"/>
              <a:gd name="connsiteX11" fmla="*/ 7361269 w 7918980"/>
              <a:gd name="connsiteY11" fmla="*/ 187093 h 6858000"/>
              <a:gd name="connsiteX12" fmla="*/ 7368770 w 7918980"/>
              <a:gd name="connsiteY12" fmla="*/ 265704 h 6858000"/>
              <a:gd name="connsiteX13" fmla="*/ 7365293 w 7918980"/>
              <a:gd name="connsiteY13" fmla="*/ 354566 h 6858000"/>
              <a:gd name="connsiteX14" fmla="*/ 7347106 w 7918980"/>
              <a:gd name="connsiteY14" fmla="*/ 472000 h 6858000"/>
              <a:gd name="connsiteX15" fmla="*/ 7345150 w 7918980"/>
              <a:gd name="connsiteY15" fmla="*/ 473782 h 6858000"/>
              <a:gd name="connsiteX16" fmla="*/ 7344778 w 7918980"/>
              <a:gd name="connsiteY16" fmla="*/ 491380 h 6858000"/>
              <a:gd name="connsiteX17" fmla="*/ 7359399 w 7918980"/>
              <a:gd name="connsiteY17" fmla="*/ 531675 h 6858000"/>
              <a:gd name="connsiteX18" fmla="*/ 7356415 w 7918980"/>
              <a:gd name="connsiteY18" fmla="*/ 536015 h 6858000"/>
              <a:gd name="connsiteX19" fmla="*/ 7361068 w 7918980"/>
              <a:gd name="connsiteY19" fmla="*/ 572092 h 6858000"/>
              <a:gd name="connsiteX20" fmla="*/ 7359041 w 7918980"/>
              <a:gd name="connsiteY20" fmla="*/ 572511 h 6858000"/>
              <a:gd name="connsiteX21" fmla="*/ 7351198 w 7918980"/>
              <a:gd name="connsiteY21" fmla="*/ 582332 h 6858000"/>
              <a:gd name="connsiteX22" fmla="*/ 7340991 w 7918980"/>
              <a:gd name="connsiteY22" fmla="*/ 601285 h 6858000"/>
              <a:gd name="connsiteX23" fmla="*/ 7296154 w 7918980"/>
              <a:gd name="connsiteY23" fmla="*/ 681608 h 6858000"/>
              <a:gd name="connsiteX24" fmla="*/ 7295943 w 7918980"/>
              <a:gd name="connsiteY24" fmla="*/ 689151 h 6858000"/>
              <a:gd name="connsiteX25" fmla="*/ 7295465 w 7918980"/>
              <a:gd name="connsiteY25" fmla="*/ 689289 h 6858000"/>
              <a:gd name="connsiteX26" fmla="*/ 7294306 w 7918980"/>
              <a:gd name="connsiteY26" fmla="*/ 697222 h 6858000"/>
              <a:gd name="connsiteX27" fmla="*/ 7295144 w 7918980"/>
              <a:gd name="connsiteY27" fmla="*/ 717531 h 6858000"/>
              <a:gd name="connsiteX28" fmla="*/ 7291871 w 7918980"/>
              <a:gd name="connsiteY28" fmla="*/ 722494 h 6858000"/>
              <a:gd name="connsiteX29" fmla="*/ 7286061 w 7918980"/>
              <a:gd name="connsiteY29" fmla="*/ 724368 h 6858000"/>
              <a:gd name="connsiteX30" fmla="*/ 7269961 w 7918980"/>
              <a:gd name="connsiteY30" fmla="*/ 752692 h 6858000"/>
              <a:gd name="connsiteX31" fmla="*/ 7240170 w 7918980"/>
              <a:gd name="connsiteY31" fmla="*/ 816346 h 6858000"/>
              <a:gd name="connsiteX32" fmla="*/ 7211938 w 7918980"/>
              <a:gd name="connsiteY32" fmla="*/ 889417 h 6858000"/>
              <a:gd name="connsiteX33" fmla="*/ 7130024 w 7918980"/>
              <a:gd name="connsiteY33" fmla="*/ 1063288 h 6858000"/>
              <a:gd name="connsiteX34" fmla="*/ 7126817 w 7918980"/>
              <a:gd name="connsiteY34" fmla="*/ 1157176 h 6858000"/>
              <a:gd name="connsiteX35" fmla="*/ 7109474 w 7918980"/>
              <a:gd name="connsiteY35" fmla="*/ 1210776 h 6858000"/>
              <a:gd name="connsiteX36" fmla="*/ 7105443 w 7918980"/>
              <a:gd name="connsiteY36" fmla="*/ 1301993 h 6858000"/>
              <a:gd name="connsiteX37" fmla="*/ 7075215 w 7918980"/>
              <a:gd name="connsiteY37" fmla="*/ 1360879 h 6858000"/>
              <a:gd name="connsiteX38" fmla="*/ 7067477 w 7918980"/>
              <a:gd name="connsiteY38" fmla="*/ 1404045 h 6858000"/>
              <a:gd name="connsiteX39" fmla="*/ 7046803 w 7918980"/>
              <a:gd name="connsiteY39" fmla="*/ 1429568 h 6858000"/>
              <a:gd name="connsiteX40" fmla="*/ 7047831 w 7918980"/>
              <a:gd name="connsiteY40" fmla="*/ 1430305 h 6858000"/>
              <a:gd name="connsiteX41" fmla="*/ 7035374 w 7918980"/>
              <a:gd name="connsiteY41" fmla="*/ 1463304 h 6858000"/>
              <a:gd name="connsiteX42" fmla="*/ 7032938 w 7918980"/>
              <a:gd name="connsiteY42" fmla="*/ 1514846 h 6858000"/>
              <a:gd name="connsiteX43" fmla="*/ 7029397 w 7918980"/>
              <a:gd name="connsiteY43" fmla="*/ 1519731 h 6858000"/>
              <a:gd name="connsiteX44" fmla="*/ 7029620 w 7918980"/>
              <a:gd name="connsiteY44" fmla="*/ 1519929 h 6858000"/>
              <a:gd name="connsiteX45" fmla="*/ 7030612 w 7918980"/>
              <a:gd name="connsiteY45" fmla="*/ 1546022 h 6858000"/>
              <a:gd name="connsiteX46" fmla="*/ 7035010 w 7918980"/>
              <a:gd name="connsiteY46" fmla="*/ 1578752 h 6858000"/>
              <a:gd name="connsiteX47" fmla="*/ 7026513 w 7918980"/>
              <a:gd name="connsiteY47" fmla="*/ 1647555 h 6858000"/>
              <a:gd name="connsiteX48" fmla="*/ 7013857 w 7918980"/>
              <a:gd name="connsiteY48" fmla="*/ 1715685 h 6858000"/>
              <a:gd name="connsiteX49" fmla="*/ 7007215 w 7918980"/>
              <a:gd name="connsiteY49" fmla="*/ 1740358 h 6858000"/>
              <a:gd name="connsiteX50" fmla="*/ 7004455 w 7918980"/>
              <a:gd name="connsiteY50" fmla="*/ 1784314 h 6858000"/>
              <a:gd name="connsiteX51" fmla="*/ 7008825 w 7918980"/>
              <a:gd name="connsiteY51" fmla="*/ 1804434 h 6858000"/>
              <a:gd name="connsiteX52" fmla="*/ 7008048 w 7918980"/>
              <a:gd name="connsiteY52" fmla="*/ 1805316 h 6858000"/>
              <a:gd name="connsiteX53" fmla="*/ 7011573 w 7918980"/>
              <a:gd name="connsiteY53" fmla="*/ 1807109 h 6858000"/>
              <a:gd name="connsiteX54" fmla="*/ 7008900 w 7918980"/>
              <a:gd name="connsiteY54" fmla="*/ 1821003 h 6858000"/>
              <a:gd name="connsiteX55" fmla="*/ 7006523 w 7918980"/>
              <a:gd name="connsiteY55" fmla="*/ 1824832 h 6858000"/>
              <a:gd name="connsiteX56" fmla="*/ 7005215 w 7918980"/>
              <a:gd name="connsiteY56" fmla="*/ 1830429 h 6858000"/>
              <a:gd name="connsiteX57" fmla="*/ 7005505 w 7918980"/>
              <a:gd name="connsiteY57" fmla="*/ 1830569 h 6858000"/>
              <a:gd name="connsiteX58" fmla="*/ 7003643 w 7918980"/>
              <a:gd name="connsiteY58" fmla="*/ 1835810 h 6858000"/>
              <a:gd name="connsiteX59" fmla="*/ 6990432 w 7918980"/>
              <a:gd name="connsiteY59" fmla="*/ 1861483 h 6858000"/>
              <a:gd name="connsiteX60" fmla="*/ 6997246 w 7918980"/>
              <a:gd name="connsiteY60" fmla="*/ 1892417 h 6858000"/>
              <a:gd name="connsiteX61" fmla="*/ 7012242 w 7918980"/>
              <a:gd name="connsiteY61" fmla="*/ 1895114 h 6858000"/>
              <a:gd name="connsiteX62" fmla="*/ 7010080 w 7918980"/>
              <a:gd name="connsiteY62" fmla="*/ 1899379 h 6858000"/>
              <a:gd name="connsiteX63" fmla="*/ 7003451 w 7918980"/>
              <a:gd name="connsiteY63" fmla="*/ 1907867 h 6858000"/>
              <a:gd name="connsiteX64" fmla="*/ 7004341 w 7918980"/>
              <a:gd name="connsiteY64" fmla="*/ 1910265 h 6858000"/>
              <a:gd name="connsiteX65" fmla="*/ 7001248 w 7918980"/>
              <a:gd name="connsiteY65" fmla="*/ 1935584 h 6858000"/>
              <a:gd name="connsiteX66" fmla="*/ 7006599 w 7918980"/>
              <a:gd name="connsiteY66" fmla="*/ 1942021 h 6858000"/>
              <a:gd name="connsiteX67" fmla="*/ 6985020 w 7918980"/>
              <a:gd name="connsiteY67" fmla="*/ 1967551 h 6858000"/>
              <a:gd name="connsiteX68" fmla="*/ 6949577 w 7918980"/>
              <a:gd name="connsiteY68" fmla="*/ 2024270 h 6858000"/>
              <a:gd name="connsiteX69" fmla="*/ 6942508 w 7918980"/>
              <a:gd name="connsiteY69" fmla="*/ 2107942 h 6858000"/>
              <a:gd name="connsiteX70" fmla="*/ 6933336 w 7918980"/>
              <a:gd name="connsiteY70" fmla="*/ 2193455 h 6858000"/>
              <a:gd name="connsiteX71" fmla="*/ 6927972 w 7918980"/>
              <a:gd name="connsiteY71" fmla="*/ 2260088 h 6858000"/>
              <a:gd name="connsiteX72" fmla="*/ 6909058 w 7918980"/>
              <a:gd name="connsiteY72" fmla="*/ 2296008 h 6858000"/>
              <a:gd name="connsiteX73" fmla="*/ 6901810 w 7918980"/>
              <a:gd name="connsiteY73" fmla="*/ 2305564 h 6858000"/>
              <a:gd name="connsiteX74" fmla="*/ 6904482 w 7918980"/>
              <a:gd name="connsiteY74" fmla="*/ 2320214 h 6858000"/>
              <a:gd name="connsiteX75" fmla="*/ 6891885 w 7918980"/>
              <a:gd name="connsiteY75" fmla="*/ 2417011 h 6858000"/>
              <a:gd name="connsiteX76" fmla="*/ 6884970 w 7918980"/>
              <a:gd name="connsiteY76" fmla="*/ 2454207 h 6858000"/>
              <a:gd name="connsiteX77" fmla="*/ 6882954 w 7918980"/>
              <a:gd name="connsiteY77" fmla="*/ 2487203 h 6858000"/>
              <a:gd name="connsiteX78" fmla="*/ 6871484 w 7918980"/>
              <a:gd name="connsiteY78" fmla="*/ 2512282 h 6858000"/>
              <a:gd name="connsiteX79" fmla="*/ 6872496 w 7918980"/>
              <a:gd name="connsiteY79" fmla="*/ 2514318 h 6858000"/>
              <a:gd name="connsiteX80" fmla="*/ 6898111 w 7918980"/>
              <a:gd name="connsiteY80" fmla="*/ 2574334 h 6858000"/>
              <a:gd name="connsiteX81" fmla="*/ 6897017 w 7918980"/>
              <a:gd name="connsiteY81" fmla="*/ 2579877 h 6858000"/>
              <a:gd name="connsiteX82" fmla="*/ 6897171 w 7918980"/>
              <a:gd name="connsiteY82" fmla="*/ 2608928 h 6858000"/>
              <a:gd name="connsiteX83" fmla="*/ 6896584 w 7918980"/>
              <a:gd name="connsiteY83" fmla="*/ 2613111 h 6858000"/>
              <a:gd name="connsiteX84" fmla="*/ 6888164 w 7918980"/>
              <a:gd name="connsiteY84" fmla="*/ 2621996 h 6858000"/>
              <a:gd name="connsiteX85" fmla="*/ 6890652 w 7918980"/>
              <a:gd name="connsiteY85" fmla="*/ 2634265 h 6858000"/>
              <a:gd name="connsiteX86" fmla="*/ 6882034 w 7918980"/>
              <a:gd name="connsiteY86" fmla="*/ 2647237 h 6858000"/>
              <a:gd name="connsiteX87" fmla="*/ 6888195 w 7918980"/>
              <a:gd name="connsiteY87" fmla="*/ 2650786 h 6858000"/>
              <a:gd name="connsiteX88" fmla="*/ 6894052 w 7918980"/>
              <a:gd name="connsiteY88" fmla="*/ 2661993 h 6858000"/>
              <a:gd name="connsiteX89" fmla="*/ 6885953 w 7918980"/>
              <a:gd name="connsiteY89" fmla="*/ 2670949 h 6858000"/>
              <a:gd name="connsiteX90" fmla="*/ 6880156 w 7918980"/>
              <a:gd name="connsiteY90" fmla="*/ 2690255 h 6858000"/>
              <a:gd name="connsiteX91" fmla="*/ 6881009 w 7918980"/>
              <a:gd name="connsiteY91" fmla="*/ 2695683 h 6858000"/>
              <a:gd name="connsiteX92" fmla="*/ 6870001 w 7918980"/>
              <a:gd name="connsiteY92" fmla="*/ 2713964 h 6858000"/>
              <a:gd name="connsiteX93" fmla="*/ 6864441 w 7918980"/>
              <a:gd name="connsiteY93" fmla="*/ 2730175 h 6858000"/>
              <a:gd name="connsiteX94" fmla="*/ 6875107 w 7918980"/>
              <a:gd name="connsiteY94" fmla="*/ 2763497 h 6858000"/>
              <a:gd name="connsiteX95" fmla="*/ 6837349 w 7918980"/>
              <a:gd name="connsiteY95" fmla="*/ 3051539 h 6858000"/>
              <a:gd name="connsiteX96" fmla="*/ 6835698 w 7918980"/>
              <a:gd name="connsiteY96" fmla="*/ 3060333 h 6858000"/>
              <a:gd name="connsiteX97" fmla="*/ 6837785 w 7918980"/>
              <a:gd name="connsiteY97" fmla="*/ 3065434 h 6858000"/>
              <a:gd name="connsiteX98" fmla="*/ 6834476 w 7918980"/>
              <a:gd name="connsiteY98" fmla="*/ 3066836 h 6858000"/>
              <a:gd name="connsiteX99" fmla="*/ 6831096 w 7918980"/>
              <a:gd name="connsiteY99" fmla="*/ 3084834 h 6858000"/>
              <a:gd name="connsiteX100" fmla="*/ 6831305 w 7918980"/>
              <a:gd name="connsiteY100" fmla="*/ 3097259 h 6858000"/>
              <a:gd name="connsiteX101" fmla="*/ 6828050 w 7918980"/>
              <a:gd name="connsiteY101" fmla="*/ 3101053 h 6858000"/>
              <a:gd name="connsiteX102" fmla="*/ 6827093 w 7918980"/>
              <a:gd name="connsiteY102" fmla="*/ 3106151 h 6858000"/>
              <a:gd name="connsiteX103" fmla="*/ 6833251 w 7918980"/>
              <a:gd name="connsiteY103" fmla="*/ 3116747 h 6858000"/>
              <a:gd name="connsiteX104" fmla="*/ 6825921 w 7918980"/>
              <a:gd name="connsiteY104" fmla="*/ 3151828 h 6858000"/>
              <a:gd name="connsiteX105" fmla="*/ 6825863 w 7918980"/>
              <a:gd name="connsiteY105" fmla="*/ 3180546 h 6858000"/>
              <a:gd name="connsiteX106" fmla="*/ 6839691 w 7918980"/>
              <a:gd name="connsiteY106" fmla="*/ 3258677 h 6858000"/>
              <a:gd name="connsiteX107" fmla="*/ 6840898 w 7918980"/>
              <a:gd name="connsiteY107" fmla="*/ 3262610 h 6858000"/>
              <a:gd name="connsiteX108" fmla="*/ 6834652 w 7918980"/>
              <a:gd name="connsiteY108" fmla="*/ 3277179 h 6858000"/>
              <a:gd name="connsiteX109" fmla="*/ 6832324 w 7918980"/>
              <a:gd name="connsiteY109" fmla="*/ 3278130 h 6858000"/>
              <a:gd name="connsiteX110" fmla="*/ 6849750 w 7918980"/>
              <a:gd name="connsiteY110" fmla="*/ 3325671 h 6858000"/>
              <a:gd name="connsiteX111" fmla="*/ 6847551 w 7918980"/>
              <a:gd name="connsiteY111" fmla="*/ 3332072 h 6858000"/>
              <a:gd name="connsiteX112" fmla="*/ 6864685 w 7918980"/>
              <a:gd name="connsiteY112" fmla="*/ 3362948 h 6858000"/>
              <a:gd name="connsiteX113" fmla="*/ 6870457 w 7918980"/>
              <a:gd name="connsiteY113" fmla="*/ 3378959 h 6858000"/>
              <a:gd name="connsiteX114" fmla="*/ 6883738 w 7918980"/>
              <a:gd name="connsiteY114" fmla="*/ 3407057 h 6858000"/>
              <a:gd name="connsiteX115" fmla="*/ 6881948 w 7918980"/>
              <a:gd name="connsiteY115" fmla="*/ 3409825 h 6858000"/>
              <a:gd name="connsiteX116" fmla="*/ 6885647 w 7918980"/>
              <a:gd name="connsiteY116" fmla="*/ 3415218 h 6858000"/>
              <a:gd name="connsiteX117" fmla="*/ 6883908 w 7918980"/>
              <a:gd name="connsiteY117" fmla="*/ 3419880 h 6858000"/>
              <a:gd name="connsiteX118" fmla="*/ 6885903 w 7918980"/>
              <a:gd name="connsiteY118" fmla="*/ 3424545 h 6858000"/>
              <a:gd name="connsiteX119" fmla="*/ 6887603 w 7918980"/>
              <a:gd name="connsiteY119" fmla="*/ 3476412 h 6858000"/>
              <a:gd name="connsiteX120" fmla="*/ 6892664 w 7918980"/>
              <a:gd name="connsiteY120" fmla="*/ 3486850 h 6858000"/>
              <a:gd name="connsiteX121" fmla="*/ 6886319 w 7918980"/>
              <a:gd name="connsiteY121" fmla="*/ 3496391 h 6858000"/>
              <a:gd name="connsiteX122" fmla="*/ 6893119 w 7918980"/>
              <a:gd name="connsiteY122" fmla="*/ 3531201 h 6858000"/>
              <a:gd name="connsiteX123" fmla="*/ 6902876 w 7918980"/>
              <a:gd name="connsiteY123" fmla="*/ 3542019 h 6858000"/>
              <a:gd name="connsiteX124" fmla="*/ 6910520 w 7918980"/>
              <a:gd name="connsiteY124" fmla="*/ 3552249 h 6858000"/>
              <a:gd name="connsiteX125" fmla="*/ 6910882 w 7918980"/>
              <a:gd name="connsiteY125" fmla="*/ 3553678 h 6858000"/>
              <a:gd name="connsiteX126" fmla="*/ 6914489 w 7918980"/>
              <a:gd name="connsiteY126" fmla="*/ 3568021 h 6858000"/>
              <a:gd name="connsiteX127" fmla="*/ 6914914 w 7918980"/>
              <a:gd name="connsiteY127" fmla="*/ 3569719 h 6858000"/>
              <a:gd name="connsiteX128" fmla="*/ 6912342 w 7918980"/>
              <a:gd name="connsiteY128" fmla="*/ 3586412 h 6858000"/>
              <a:gd name="connsiteX129" fmla="*/ 6915338 w 7918980"/>
              <a:gd name="connsiteY129" fmla="*/ 3597336 h 6858000"/>
              <a:gd name="connsiteX130" fmla="*/ 6907234 w 7918980"/>
              <a:gd name="connsiteY130" fmla="*/ 3606007 h 6858000"/>
              <a:gd name="connsiteX131" fmla="*/ 6907261 w 7918980"/>
              <a:gd name="connsiteY131" fmla="*/ 3641228 h 6858000"/>
              <a:gd name="connsiteX132" fmla="*/ 6914828 w 7918980"/>
              <a:gd name="connsiteY132" fmla="*/ 3653088 h 6858000"/>
              <a:gd name="connsiteX133" fmla="*/ 6920416 w 7918980"/>
              <a:gd name="connsiteY133" fmla="*/ 3664114 h 6858000"/>
              <a:gd name="connsiteX134" fmla="*/ 6920498 w 7918980"/>
              <a:gd name="connsiteY134" fmla="*/ 3665569 h 6858000"/>
              <a:gd name="connsiteX135" fmla="*/ 6922809 w 7918980"/>
              <a:gd name="connsiteY135" fmla="*/ 3707357 h 6858000"/>
              <a:gd name="connsiteX136" fmla="*/ 6937676 w 7918980"/>
              <a:gd name="connsiteY136" fmla="*/ 3778166 h 6858000"/>
              <a:gd name="connsiteX137" fmla="*/ 6958359 w 7918980"/>
              <a:gd name="connsiteY137" fmla="*/ 3878222 h 6858000"/>
              <a:gd name="connsiteX138" fmla="*/ 6953118 w 7918980"/>
              <a:gd name="connsiteY138" fmla="*/ 4048117 h 6858000"/>
              <a:gd name="connsiteX139" fmla="*/ 6913020 w 7918980"/>
              <a:gd name="connsiteY139" fmla="*/ 4219510 h 6858000"/>
              <a:gd name="connsiteX140" fmla="*/ 6915792 w 7918980"/>
              <a:gd name="connsiteY140" fmla="*/ 4411258 h 6858000"/>
              <a:gd name="connsiteX141" fmla="*/ 6907579 w 7918980"/>
              <a:gd name="connsiteY141" fmla="*/ 4488531 h 6858000"/>
              <a:gd name="connsiteX142" fmla="*/ 6907052 w 7918980"/>
              <a:gd name="connsiteY142" fmla="*/ 4539168 h 6858000"/>
              <a:gd name="connsiteX143" fmla="*/ 6891916 w 7918980"/>
              <a:gd name="connsiteY143" fmla="*/ 4625153 h 6858000"/>
              <a:gd name="connsiteX144" fmla="*/ 6882094 w 7918980"/>
              <a:gd name="connsiteY144" fmla="*/ 4733115 h 6858000"/>
              <a:gd name="connsiteX145" fmla="*/ 6860189 w 7918980"/>
              <a:gd name="connsiteY145" fmla="*/ 4844323 h 6858000"/>
              <a:gd name="connsiteX146" fmla="*/ 6843618 w 7918980"/>
              <a:gd name="connsiteY146" fmla="*/ 4877992 h 6858000"/>
              <a:gd name="connsiteX147" fmla="*/ 6829393 w 7918980"/>
              <a:gd name="connsiteY147" fmla="*/ 4925805 h 6858000"/>
              <a:gd name="connsiteX148" fmla="*/ 6794017 w 7918980"/>
              <a:gd name="connsiteY148" fmla="*/ 5009272 h 6858000"/>
              <a:gd name="connsiteX149" fmla="*/ 6786085 w 7918980"/>
              <a:gd name="connsiteY149" fmla="*/ 5111369 h 6858000"/>
              <a:gd name="connsiteX150" fmla="*/ 6799321 w 7918980"/>
              <a:gd name="connsiteY150" fmla="*/ 5210876 h 6858000"/>
              <a:gd name="connsiteX151" fmla="*/ 6803597 w 7918980"/>
              <a:gd name="connsiteY151" fmla="*/ 5269726 h 6858000"/>
              <a:gd name="connsiteX152" fmla="*/ 6820713 w 7918980"/>
              <a:gd name="connsiteY152" fmla="*/ 5464225 h 6858000"/>
              <a:gd name="connsiteX153" fmla="*/ 6824380 w 7918980"/>
              <a:gd name="connsiteY153" fmla="*/ 5594585 h 6858000"/>
              <a:gd name="connsiteX154" fmla="*/ 6806680 w 7918980"/>
              <a:gd name="connsiteY154" fmla="*/ 5667896 h 6858000"/>
              <a:gd name="connsiteX155" fmla="*/ 6791486 w 7918980"/>
              <a:gd name="connsiteY155" fmla="*/ 5769225 h 6858000"/>
              <a:gd name="connsiteX156" fmla="*/ 6792745 w 7918980"/>
              <a:gd name="connsiteY156" fmla="*/ 5823324 h 6858000"/>
              <a:gd name="connsiteX157" fmla="*/ 6789109 w 7918980"/>
              <a:gd name="connsiteY157" fmla="*/ 5862699 h 6858000"/>
              <a:gd name="connsiteX158" fmla="*/ 6793675 w 7918980"/>
              <a:gd name="connsiteY158" fmla="*/ 5906467 h 6858000"/>
              <a:gd name="connsiteX159" fmla="*/ 6814548 w 7918980"/>
              <a:gd name="connsiteY159" fmla="*/ 5939847 h 6858000"/>
              <a:gd name="connsiteX160" fmla="*/ 6809795 w 7918980"/>
              <a:gd name="connsiteY160" fmla="*/ 5973994 h 6858000"/>
              <a:gd name="connsiteX161" fmla="*/ 6810756 w 7918980"/>
              <a:gd name="connsiteY161" fmla="*/ 6089693 h 6858000"/>
              <a:gd name="connsiteX162" fmla="*/ 6814601 w 7918980"/>
              <a:gd name="connsiteY162" fmla="*/ 6224938 h 6858000"/>
              <a:gd name="connsiteX163" fmla="*/ 6840137 w 7918980"/>
              <a:gd name="connsiteY163" fmla="*/ 6370251 h 6858000"/>
              <a:gd name="connsiteX164" fmla="*/ 6863777 w 7918980"/>
              <a:gd name="connsiteY164" fmla="*/ 6541313 h 6858000"/>
              <a:gd name="connsiteX165" fmla="*/ 6868355 w 7918980"/>
              <a:gd name="connsiteY165" fmla="*/ 6640957 h 6858000"/>
              <a:gd name="connsiteX166" fmla="*/ 6881422 w 7918980"/>
              <a:gd name="connsiteY166" fmla="*/ 6705297 h 6858000"/>
              <a:gd name="connsiteX167" fmla="*/ 6894105 w 7918980"/>
              <a:gd name="connsiteY167" fmla="*/ 6759582 h 6858000"/>
              <a:gd name="connsiteX168" fmla="*/ 6892152 w 7918980"/>
              <a:gd name="connsiteY168" fmla="*/ 6817746 h 6858000"/>
              <a:gd name="connsiteX169" fmla="*/ 6895302 w 7918980"/>
              <a:gd name="connsiteY169" fmla="*/ 6843646 h 6858000"/>
              <a:gd name="connsiteX170" fmla="*/ 6914368 w 7918980"/>
              <a:gd name="connsiteY170" fmla="*/ 6857998 h 6858000"/>
              <a:gd name="connsiteX171" fmla="*/ 7549620 w 7918980"/>
              <a:gd name="connsiteY171" fmla="*/ 6857998 h 6858000"/>
              <a:gd name="connsiteX172" fmla="*/ 7918980 w 7918980"/>
              <a:gd name="connsiteY172" fmla="*/ 6857998 h 6858000"/>
              <a:gd name="connsiteX173" fmla="*/ 7918980 w 7918980"/>
              <a:gd name="connsiteY173" fmla="*/ 6858000 h 6858000"/>
              <a:gd name="connsiteX174" fmla="*/ 7549620 w 7918980"/>
              <a:gd name="connsiteY174" fmla="*/ 6858000 h 6858000"/>
              <a:gd name="connsiteX175" fmla="*/ 6658851 w 7918980"/>
              <a:gd name="connsiteY175" fmla="*/ 6858000 h 6858000"/>
              <a:gd name="connsiteX176" fmla="*/ 2092387 w 7918980"/>
              <a:gd name="connsiteY176" fmla="*/ 6858000 h 6858000"/>
              <a:gd name="connsiteX177" fmla="*/ 1822980 w 7918980"/>
              <a:gd name="connsiteY177" fmla="*/ 6858000 h 6858000"/>
              <a:gd name="connsiteX178" fmla="*/ 727500 w 7918980"/>
              <a:gd name="connsiteY178" fmla="*/ 6858000 h 6858000"/>
              <a:gd name="connsiteX179" fmla="*/ 504457 w 7918980"/>
              <a:gd name="connsiteY179" fmla="*/ 6858000 h 6858000"/>
              <a:gd name="connsiteX180" fmla="*/ 0 w 7918980"/>
              <a:gd name="connsiteY180" fmla="*/ 6858000 h 6858000"/>
              <a:gd name="connsiteX181" fmla="*/ 0 w 7918980"/>
              <a:gd name="connsiteY18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7918980" h="6858000">
                <a:moveTo>
                  <a:pt x="0" y="0"/>
                </a:moveTo>
                <a:lnTo>
                  <a:pt x="504457" y="0"/>
                </a:lnTo>
                <a:lnTo>
                  <a:pt x="727500" y="0"/>
                </a:lnTo>
                <a:lnTo>
                  <a:pt x="1822980" y="0"/>
                </a:lnTo>
                <a:lnTo>
                  <a:pt x="2092387" y="0"/>
                </a:lnTo>
                <a:lnTo>
                  <a:pt x="7076514" y="0"/>
                </a:lnTo>
                <a:lnTo>
                  <a:pt x="7264525" y="0"/>
                </a:lnTo>
                <a:lnTo>
                  <a:pt x="7390497" y="0"/>
                </a:lnTo>
                <a:lnTo>
                  <a:pt x="7389918" y="1705"/>
                </a:lnTo>
                <a:cubicBezTo>
                  <a:pt x="7386106" y="8440"/>
                  <a:pt x="7381092" y="13784"/>
                  <a:pt x="7374574" y="17287"/>
                </a:cubicBezTo>
                <a:cubicBezTo>
                  <a:pt x="7385344" y="82036"/>
                  <a:pt x="7333329" y="69804"/>
                  <a:pt x="7368621" y="130336"/>
                </a:cubicBezTo>
                <a:cubicBezTo>
                  <a:pt x="7349933" y="117589"/>
                  <a:pt x="7359958" y="162458"/>
                  <a:pt x="7361269" y="187093"/>
                </a:cubicBezTo>
                <a:cubicBezTo>
                  <a:pt x="7359185" y="226511"/>
                  <a:pt x="7368702" y="205530"/>
                  <a:pt x="7368770" y="265704"/>
                </a:cubicBezTo>
                <a:cubicBezTo>
                  <a:pt x="7365276" y="317533"/>
                  <a:pt x="7366793" y="325288"/>
                  <a:pt x="7365293" y="354566"/>
                </a:cubicBezTo>
                <a:lnTo>
                  <a:pt x="7347106" y="472000"/>
                </a:lnTo>
                <a:lnTo>
                  <a:pt x="7345150" y="473782"/>
                </a:lnTo>
                <a:cubicBezTo>
                  <a:pt x="7340827" y="482008"/>
                  <a:pt x="7341662" y="487340"/>
                  <a:pt x="7344778" y="491380"/>
                </a:cubicBezTo>
                <a:lnTo>
                  <a:pt x="7359399" y="531675"/>
                </a:lnTo>
                <a:lnTo>
                  <a:pt x="7356415" y="536015"/>
                </a:lnTo>
                <a:lnTo>
                  <a:pt x="7361068" y="572092"/>
                </a:lnTo>
                <a:lnTo>
                  <a:pt x="7359041" y="572511"/>
                </a:lnTo>
                <a:cubicBezTo>
                  <a:pt x="7354591" y="574271"/>
                  <a:pt x="7351509" y="577121"/>
                  <a:pt x="7351198" y="582332"/>
                </a:cubicBezTo>
                <a:cubicBezTo>
                  <a:pt x="7320982" y="573171"/>
                  <a:pt x="7339242" y="585107"/>
                  <a:pt x="7340991" y="601285"/>
                </a:cubicBezTo>
                <a:cubicBezTo>
                  <a:pt x="7331818" y="617831"/>
                  <a:pt x="7303664" y="666964"/>
                  <a:pt x="7296154" y="681608"/>
                </a:cubicBezTo>
                <a:cubicBezTo>
                  <a:pt x="7296082" y="684122"/>
                  <a:pt x="7296013" y="686637"/>
                  <a:pt x="7295943" y="689151"/>
                </a:cubicBezTo>
                <a:lnTo>
                  <a:pt x="7295465" y="689289"/>
                </a:lnTo>
                <a:cubicBezTo>
                  <a:pt x="7294414" y="690905"/>
                  <a:pt x="7293966" y="693376"/>
                  <a:pt x="7294306" y="697222"/>
                </a:cubicBezTo>
                <a:cubicBezTo>
                  <a:pt x="7294586" y="703992"/>
                  <a:pt x="7294864" y="710761"/>
                  <a:pt x="7295144" y="717531"/>
                </a:cubicBezTo>
                <a:lnTo>
                  <a:pt x="7291871" y="722494"/>
                </a:lnTo>
                <a:lnTo>
                  <a:pt x="7286061" y="724368"/>
                </a:lnTo>
                <a:lnTo>
                  <a:pt x="7269961" y="752692"/>
                </a:lnTo>
                <a:cubicBezTo>
                  <a:pt x="7277671" y="764380"/>
                  <a:pt x="7245699" y="808083"/>
                  <a:pt x="7240170" y="816346"/>
                </a:cubicBezTo>
                <a:lnTo>
                  <a:pt x="7211938" y="889417"/>
                </a:lnTo>
                <a:cubicBezTo>
                  <a:pt x="7143471" y="969963"/>
                  <a:pt x="7144887" y="1005331"/>
                  <a:pt x="7130024" y="1063288"/>
                </a:cubicBezTo>
                <a:cubicBezTo>
                  <a:pt x="7136312" y="1111028"/>
                  <a:pt x="7140076" y="1110140"/>
                  <a:pt x="7126817" y="1157176"/>
                </a:cubicBezTo>
                <a:cubicBezTo>
                  <a:pt x="7124083" y="1192124"/>
                  <a:pt x="7124864" y="1197232"/>
                  <a:pt x="7109474" y="1210776"/>
                </a:cubicBezTo>
                <a:lnTo>
                  <a:pt x="7105443" y="1301993"/>
                </a:lnTo>
                <a:lnTo>
                  <a:pt x="7075215" y="1360879"/>
                </a:lnTo>
                <a:lnTo>
                  <a:pt x="7067477" y="1404045"/>
                </a:lnTo>
                <a:lnTo>
                  <a:pt x="7046803" y="1429568"/>
                </a:lnTo>
                <a:lnTo>
                  <a:pt x="7047831" y="1430305"/>
                </a:lnTo>
                <a:cubicBezTo>
                  <a:pt x="7049677" y="1432466"/>
                  <a:pt x="7037718" y="1459891"/>
                  <a:pt x="7035374" y="1463304"/>
                </a:cubicBezTo>
                <a:cubicBezTo>
                  <a:pt x="7032892" y="1477394"/>
                  <a:pt x="7036007" y="1501295"/>
                  <a:pt x="7032938" y="1514846"/>
                </a:cubicBezTo>
                <a:lnTo>
                  <a:pt x="7029397" y="1519731"/>
                </a:lnTo>
                <a:lnTo>
                  <a:pt x="7029620" y="1519929"/>
                </a:lnTo>
                <a:cubicBezTo>
                  <a:pt x="7029470" y="1521210"/>
                  <a:pt x="7032690" y="1543635"/>
                  <a:pt x="7030612" y="1546022"/>
                </a:cubicBezTo>
                <a:lnTo>
                  <a:pt x="7035010" y="1578752"/>
                </a:lnTo>
                <a:cubicBezTo>
                  <a:pt x="7029127" y="1605585"/>
                  <a:pt x="7049361" y="1622803"/>
                  <a:pt x="7026513" y="1647555"/>
                </a:cubicBezTo>
                <a:cubicBezTo>
                  <a:pt x="7021108" y="1672675"/>
                  <a:pt x="7026193" y="1694404"/>
                  <a:pt x="7013857" y="1715685"/>
                </a:cubicBezTo>
                <a:cubicBezTo>
                  <a:pt x="7019795" y="1724301"/>
                  <a:pt x="7021078" y="1732435"/>
                  <a:pt x="7007215" y="1740358"/>
                </a:cubicBezTo>
                <a:cubicBezTo>
                  <a:pt x="7005605" y="1763793"/>
                  <a:pt x="7021348" y="1769422"/>
                  <a:pt x="7004455" y="1784314"/>
                </a:cubicBezTo>
                <a:cubicBezTo>
                  <a:pt x="7028967" y="1797417"/>
                  <a:pt x="7018226" y="1798221"/>
                  <a:pt x="7008825" y="1804434"/>
                </a:cubicBezTo>
                <a:lnTo>
                  <a:pt x="7008048" y="1805316"/>
                </a:lnTo>
                <a:lnTo>
                  <a:pt x="7011573" y="1807109"/>
                </a:lnTo>
                <a:lnTo>
                  <a:pt x="7008900" y="1821003"/>
                </a:lnTo>
                <a:lnTo>
                  <a:pt x="7006523" y="1824832"/>
                </a:lnTo>
                <a:cubicBezTo>
                  <a:pt x="7005264" y="1827468"/>
                  <a:pt x="7004917" y="1829219"/>
                  <a:pt x="7005215" y="1830429"/>
                </a:cubicBezTo>
                <a:lnTo>
                  <a:pt x="7005505" y="1830569"/>
                </a:lnTo>
                <a:lnTo>
                  <a:pt x="7003643" y="1835810"/>
                </a:lnTo>
                <a:cubicBezTo>
                  <a:pt x="6999759" y="1844665"/>
                  <a:pt x="6995277" y="1853278"/>
                  <a:pt x="6990432" y="1861483"/>
                </a:cubicBezTo>
                <a:cubicBezTo>
                  <a:pt x="7002807" y="1866643"/>
                  <a:pt x="6989768" y="1884999"/>
                  <a:pt x="6997246" y="1892417"/>
                </a:cubicBezTo>
                <a:lnTo>
                  <a:pt x="7012242" y="1895114"/>
                </a:lnTo>
                <a:lnTo>
                  <a:pt x="7010080" y="1899379"/>
                </a:lnTo>
                <a:lnTo>
                  <a:pt x="7003451" y="1907867"/>
                </a:lnTo>
                <a:cubicBezTo>
                  <a:pt x="7002589" y="1909162"/>
                  <a:pt x="7002627" y="1909994"/>
                  <a:pt x="7004341" y="1910265"/>
                </a:cubicBezTo>
                <a:cubicBezTo>
                  <a:pt x="7003975" y="1914884"/>
                  <a:pt x="7000873" y="1930292"/>
                  <a:pt x="7001248" y="1935584"/>
                </a:cubicBezTo>
                <a:lnTo>
                  <a:pt x="7006599" y="1942021"/>
                </a:lnTo>
                <a:lnTo>
                  <a:pt x="6985020" y="1967551"/>
                </a:lnTo>
                <a:lnTo>
                  <a:pt x="6949577" y="2024270"/>
                </a:lnTo>
                <a:lnTo>
                  <a:pt x="6942508" y="2107942"/>
                </a:lnTo>
                <a:cubicBezTo>
                  <a:pt x="6912270" y="2138038"/>
                  <a:pt x="6933395" y="2159228"/>
                  <a:pt x="6933336" y="2193455"/>
                </a:cubicBezTo>
                <a:cubicBezTo>
                  <a:pt x="6924282" y="2220953"/>
                  <a:pt x="6933361" y="2224200"/>
                  <a:pt x="6927972" y="2260088"/>
                </a:cubicBezTo>
                <a:cubicBezTo>
                  <a:pt x="6923728" y="2275916"/>
                  <a:pt x="6917037" y="2285645"/>
                  <a:pt x="6909058" y="2296008"/>
                </a:cubicBezTo>
                <a:lnTo>
                  <a:pt x="6901810" y="2305564"/>
                </a:lnTo>
                <a:lnTo>
                  <a:pt x="6904482" y="2320214"/>
                </a:lnTo>
                <a:cubicBezTo>
                  <a:pt x="6902155" y="2355906"/>
                  <a:pt x="6895137" y="2394678"/>
                  <a:pt x="6891885" y="2417011"/>
                </a:cubicBezTo>
                <a:cubicBezTo>
                  <a:pt x="6880976" y="2426377"/>
                  <a:pt x="6897848" y="2456509"/>
                  <a:pt x="6884970" y="2454207"/>
                </a:cubicBezTo>
                <a:cubicBezTo>
                  <a:pt x="6890753" y="2464947"/>
                  <a:pt x="6887930" y="2476105"/>
                  <a:pt x="6882954" y="2487203"/>
                </a:cubicBezTo>
                <a:lnTo>
                  <a:pt x="6871484" y="2512282"/>
                </a:lnTo>
                <a:lnTo>
                  <a:pt x="6872496" y="2514318"/>
                </a:lnTo>
                <a:lnTo>
                  <a:pt x="6898111" y="2574334"/>
                </a:lnTo>
                <a:lnTo>
                  <a:pt x="6897017" y="2579877"/>
                </a:lnTo>
                <a:cubicBezTo>
                  <a:pt x="6896861" y="2585644"/>
                  <a:pt x="6897245" y="2603388"/>
                  <a:pt x="6897171" y="2608928"/>
                </a:cubicBezTo>
                <a:cubicBezTo>
                  <a:pt x="6896975" y="2610322"/>
                  <a:pt x="6896780" y="2611717"/>
                  <a:pt x="6896584" y="2613111"/>
                </a:cubicBezTo>
                <a:lnTo>
                  <a:pt x="6888164" y="2621996"/>
                </a:lnTo>
                <a:lnTo>
                  <a:pt x="6890652" y="2634265"/>
                </a:lnTo>
                <a:lnTo>
                  <a:pt x="6882034" y="2647237"/>
                </a:lnTo>
                <a:cubicBezTo>
                  <a:pt x="6884287" y="2648158"/>
                  <a:pt x="6886365" y="2649356"/>
                  <a:pt x="6888195" y="2650786"/>
                </a:cubicBezTo>
                <a:lnTo>
                  <a:pt x="6894052" y="2661993"/>
                </a:lnTo>
                <a:lnTo>
                  <a:pt x="6885953" y="2670949"/>
                </a:lnTo>
                <a:cubicBezTo>
                  <a:pt x="6898507" y="2672007"/>
                  <a:pt x="6883930" y="2681695"/>
                  <a:pt x="6880156" y="2690255"/>
                </a:cubicBezTo>
                <a:lnTo>
                  <a:pt x="6881009" y="2695683"/>
                </a:lnTo>
                <a:lnTo>
                  <a:pt x="6870001" y="2713964"/>
                </a:lnTo>
                <a:lnTo>
                  <a:pt x="6864441" y="2730175"/>
                </a:lnTo>
                <a:lnTo>
                  <a:pt x="6875107" y="2763497"/>
                </a:lnTo>
                <a:lnTo>
                  <a:pt x="6837349" y="3051539"/>
                </a:lnTo>
                <a:lnTo>
                  <a:pt x="6835698" y="3060333"/>
                </a:lnTo>
                <a:lnTo>
                  <a:pt x="6837785" y="3065434"/>
                </a:lnTo>
                <a:lnTo>
                  <a:pt x="6834476" y="3066836"/>
                </a:lnTo>
                <a:lnTo>
                  <a:pt x="6831096" y="3084834"/>
                </a:lnTo>
                <a:cubicBezTo>
                  <a:pt x="6831166" y="3088976"/>
                  <a:pt x="6831235" y="3093117"/>
                  <a:pt x="6831305" y="3097259"/>
                </a:cubicBezTo>
                <a:lnTo>
                  <a:pt x="6828050" y="3101053"/>
                </a:lnTo>
                <a:lnTo>
                  <a:pt x="6827093" y="3106151"/>
                </a:lnTo>
                <a:lnTo>
                  <a:pt x="6833251" y="3116747"/>
                </a:lnTo>
                <a:cubicBezTo>
                  <a:pt x="6834765" y="3127646"/>
                  <a:pt x="6821739" y="3134084"/>
                  <a:pt x="6825921" y="3151828"/>
                </a:cubicBezTo>
                <a:cubicBezTo>
                  <a:pt x="6833244" y="3163902"/>
                  <a:pt x="6834336" y="3171780"/>
                  <a:pt x="6825863" y="3180546"/>
                </a:cubicBezTo>
                <a:cubicBezTo>
                  <a:pt x="6861566" y="3236545"/>
                  <a:pt x="6826703" y="3210316"/>
                  <a:pt x="6839691" y="3258677"/>
                </a:cubicBezTo>
                <a:lnTo>
                  <a:pt x="6840898" y="3262610"/>
                </a:lnTo>
                <a:lnTo>
                  <a:pt x="6834652" y="3277179"/>
                </a:lnTo>
                <a:lnTo>
                  <a:pt x="6832324" y="3278130"/>
                </a:lnTo>
                <a:lnTo>
                  <a:pt x="6849750" y="3325671"/>
                </a:lnTo>
                <a:lnTo>
                  <a:pt x="6847551" y="3332072"/>
                </a:lnTo>
                <a:lnTo>
                  <a:pt x="6864685" y="3362948"/>
                </a:lnTo>
                <a:lnTo>
                  <a:pt x="6870457" y="3378959"/>
                </a:lnTo>
                <a:lnTo>
                  <a:pt x="6883738" y="3407057"/>
                </a:lnTo>
                <a:lnTo>
                  <a:pt x="6881948" y="3409825"/>
                </a:lnTo>
                <a:lnTo>
                  <a:pt x="6885647" y="3415218"/>
                </a:lnTo>
                <a:lnTo>
                  <a:pt x="6883908" y="3419880"/>
                </a:lnTo>
                <a:lnTo>
                  <a:pt x="6885903" y="3424545"/>
                </a:lnTo>
                <a:cubicBezTo>
                  <a:pt x="6886517" y="3433967"/>
                  <a:pt x="6886474" y="3466028"/>
                  <a:pt x="6887603" y="3476412"/>
                </a:cubicBezTo>
                <a:lnTo>
                  <a:pt x="6892664" y="3486850"/>
                </a:lnTo>
                <a:lnTo>
                  <a:pt x="6886319" y="3496391"/>
                </a:lnTo>
                <a:lnTo>
                  <a:pt x="6893119" y="3531201"/>
                </a:lnTo>
                <a:lnTo>
                  <a:pt x="6902876" y="3542019"/>
                </a:lnTo>
                <a:lnTo>
                  <a:pt x="6910520" y="3552249"/>
                </a:lnTo>
                <a:cubicBezTo>
                  <a:pt x="6910641" y="3552725"/>
                  <a:pt x="6910761" y="3553202"/>
                  <a:pt x="6910882" y="3553678"/>
                </a:cubicBezTo>
                <a:lnTo>
                  <a:pt x="6914489" y="3568021"/>
                </a:lnTo>
                <a:lnTo>
                  <a:pt x="6914914" y="3569719"/>
                </a:lnTo>
                <a:lnTo>
                  <a:pt x="6912342" y="3586412"/>
                </a:lnTo>
                <a:lnTo>
                  <a:pt x="6915338" y="3597336"/>
                </a:lnTo>
                <a:lnTo>
                  <a:pt x="6907234" y="3606007"/>
                </a:lnTo>
                <a:cubicBezTo>
                  <a:pt x="6907242" y="3617747"/>
                  <a:pt x="6907253" y="3629488"/>
                  <a:pt x="6907261" y="3641228"/>
                </a:cubicBezTo>
                <a:lnTo>
                  <a:pt x="6914828" y="3653088"/>
                </a:lnTo>
                <a:lnTo>
                  <a:pt x="6920416" y="3664114"/>
                </a:lnTo>
                <a:cubicBezTo>
                  <a:pt x="6920443" y="3664599"/>
                  <a:pt x="6920471" y="3665084"/>
                  <a:pt x="6920498" y="3665569"/>
                </a:cubicBezTo>
                <a:cubicBezTo>
                  <a:pt x="6920895" y="3672776"/>
                  <a:pt x="6919946" y="3688591"/>
                  <a:pt x="6922809" y="3707357"/>
                </a:cubicBezTo>
                <a:cubicBezTo>
                  <a:pt x="6923485" y="3724716"/>
                  <a:pt x="6941058" y="3760234"/>
                  <a:pt x="6937676" y="3778166"/>
                </a:cubicBezTo>
                <a:cubicBezTo>
                  <a:pt x="6964607" y="3845122"/>
                  <a:pt x="6948407" y="3821305"/>
                  <a:pt x="6958359" y="3878222"/>
                </a:cubicBezTo>
                <a:cubicBezTo>
                  <a:pt x="6984499" y="3905047"/>
                  <a:pt x="6948397" y="4015047"/>
                  <a:pt x="6953118" y="4048117"/>
                </a:cubicBezTo>
                <a:cubicBezTo>
                  <a:pt x="6904784" y="4192084"/>
                  <a:pt x="6919242" y="4158987"/>
                  <a:pt x="6913020" y="4219510"/>
                </a:cubicBezTo>
                <a:cubicBezTo>
                  <a:pt x="6927533" y="4280033"/>
                  <a:pt x="6888360" y="4345686"/>
                  <a:pt x="6915792" y="4411258"/>
                </a:cubicBezTo>
                <a:cubicBezTo>
                  <a:pt x="6913610" y="4437329"/>
                  <a:pt x="6906858" y="4473140"/>
                  <a:pt x="6907579" y="4488531"/>
                </a:cubicBezTo>
                <a:cubicBezTo>
                  <a:pt x="6907403" y="4505410"/>
                  <a:pt x="6907228" y="4522289"/>
                  <a:pt x="6907052" y="4539168"/>
                </a:cubicBezTo>
                <a:cubicBezTo>
                  <a:pt x="6895094" y="4567830"/>
                  <a:pt x="6887285" y="4588197"/>
                  <a:pt x="6891916" y="4625153"/>
                </a:cubicBezTo>
                <a:cubicBezTo>
                  <a:pt x="6900413" y="4662889"/>
                  <a:pt x="6888879" y="4679357"/>
                  <a:pt x="6882094" y="4733115"/>
                </a:cubicBezTo>
                <a:cubicBezTo>
                  <a:pt x="6891667" y="4752352"/>
                  <a:pt x="6878350" y="4832308"/>
                  <a:pt x="6860189" y="4844323"/>
                </a:cubicBezTo>
                <a:cubicBezTo>
                  <a:pt x="6856424" y="4857054"/>
                  <a:pt x="6863174" y="4871554"/>
                  <a:pt x="6843618" y="4877992"/>
                </a:cubicBezTo>
                <a:cubicBezTo>
                  <a:pt x="6820131" y="4888353"/>
                  <a:pt x="6857398" y="4931200"/>
                  <a:pt x="6829393" y="4925805"/>
                </a:cubicBezTo>
                <a:cubicBezTo>
                  <a:pt x="6854944" y="4956261"/>
                  <a:pt x="6805820" y="4982633"/>
                  <a:pt x="6794017" y="5009272"/>
                </a:cubicBezTo>
                <a:cubicBezTo>
                  <a:pt x="6796239" y="5034036"/>
                  <a:pt x="6791355" y="5053859"/>
                  <a:pt x="6786085" y="5111369"/>
                </a:cubicBezTo>
                <a:cubicBezTo>
                  <a:pt x="6796204" y="5141336"/>
                  <a:pt x="6760393" y="5161742"/>
                  <a:pt x="6799321" y="5210876"/>
                </a:cubicBezTo>
                <a:cubicBezTo>
                  <a:pt x="6795435" y="5212581"/>
                  <a:pt x="6800034" y="5227501"/>
                  <a:pt x="6803597" y="5269726"/>
                </a:cubicBezTo>
                <a:cubicBezTo>
                  <a:pt x="6807162" y="5311951"/>
                  <a:pt x="6813370" y="5400671"/>
                  <a:pt x="6820713" y="5464225"/>
                </a:cubicBezTo>
                <a:cubicBezTo>
                  <a:pt x="6824745" y="5536542"/>
                  <a:pt x="6813205" y="5517959"/>
                  <a:pt x="6824380" y="5594585"/>
                </a:cubicBezTo>
                <a:cubicBezTo>
                  <a:pt x="6822888" y="5619318"/>
                  <a:pt x="6797022" y="5647975"/>
                  <a:pt x="6806680" y="5667896"/>
                </a:cubicBezTo>
                <a:cubicBezTo>
                  <a:pt x="6799814" y="5696311"/>
                  <a:pt x="6798559" y="5738356"/>
                  <a:pt x="6791486" y="5769225"/>
                </a:cubicBezTo>
                <a:cubicBezTo>
                  <a:pt x="6791906" y="5787258"/>
                  <a:pt x="6792324" y="5805291"/>
                  <a:pt x="6792745" y="5823324"/>
                </a:cubicBezTo>
                <a:cubicBezTo>
                  <a:pt x="6789102" y="5853058"/>
                  <a:pt x="6788588" y="5838948"/>
                  <a:pt x="6789109" y="5862699"/>
                </a:cubicBezTo>
                <a:lnTo>
                  <a:pt x="6793675" y="5906467"/>
                </a:lnTo>
                <a:lnTo>
                  <a:pt x="6814548" y="5939847"/>
                </a:lnTo>
                <a:cubicBezTo>
                  <a:pt x="6821828" y="5955713"/>
                  <a:pt x="6797711" y="5940131"/>
                  <a:pt x="6809795" y="5973994"/>
                </a:cubicBezTo>
                <a:cubicBezTo>
                  <a:pt x="6784167" y="5997051"/>
                  <a:pt x="6806424" y="6032039"/>
                  <a:pt x="6810756" y="6089693"/>
                </a:cubicBezTo>
                <a:lnTo>
                  <a:pt x="6814601" y="6224938"/>
                </a:lnTo>
                <a:cubicBezTo>
                  <a:pt x="6811422" y="6270972"/>
                  <a:pt x="6831942" y="6317522"/>
                  <a:pt x="6840137" y="6370251"/>
                </a:cubicBezTo>
                <a:cubicBezTo>
                  <a:pt x="6848333" y="6422980"/>
                  <a:pt x="6862918" y="6490855"/>
                  <a:pt x="6863777" y="6541313"/>
                </a:cubicBezTo>
                <a:cubicBezTo>
                  <a:pt x="6862878" y="6576319"/>
                  <a:pt x="6854892" y="6591883"/>
                  <a:pt x="6868355" y="6640957"/>
                </a:cubicBezTo>
                <a:cubicBezTo>
                  <a:pt x="6880485" y="6669536"/>
                  <a:pt x="6875256" y="6675394"/>
                  <a:pt x="6881422" y="6705297"/>
                </a:cubicBezTo>
                <a:cubicBezTo>
                  <a:pt x="6880347" y="6727133"/>
                  <a:pt x="6890881" y="6732087"/>
                  <a:pt x="6894105" y="6759582"/>
                </a:cubicBezTo>
                <a:cubicBezTo>
                  <a:pt x="6878594" y="6796071"/>
                  <a:pt x="6874636" y="6769544"/>
                  <a:pt x="6892152" y="6817746"/>
                </a:cubicBezTo>
                <a:cubicBezTo>
                  <a:pt x="6883936" y="6828354"/>
                  <a:pt x="6887505" y="6836369"/>
                  <a:pt x="6895302" y="6843646"/>
                </a:cubicBezTo>
                <a:lnTo>
                  <a:pt x="6914368" y="6857998"/>
                </a:lnTo>
                <a:lnTo>
                  <a:pt x="7549620" y="6857998"/>
                </a:lnTo>
                <a:lnTo>
                  <a:pt x="7918980" y="6857998"/>
                </a:lnTo>
                <a:lnTo>
                  <a:pt x="7918980" y="6858000"/>
                </a:lnTo>
                <a:lnTo>
                  <a:pt x="7549620" y="6858000"/>
                </a:lnTo>
                <a:lnTo>
                  <a:pt x="6658851" y="6858000"/>
                </a:lnTo>
                <a:lnTo>
                  <a:pt x="2092387" y="6858000"/>
                </a:lnTo>
                <a:lnTo>
                  <a:pt x="1822980" y="6858000"/>
                </a:lnTo>
                <a:lnTo>
                  <a:pt x="727500" y="6858000"/>
                </a:lnTo>
                <a:lnTo>
                  <a:pt x="50445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7033" y="609600"/>
            <a:ext cx="5243295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DocumentDB Backup and Restore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37033" y="2194102"/>
            <a:ext cx="5243295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Supports automatic backups </a:t>
            </a:r>
          </a:p>
          <a:p>
            <a:r>
              <a:rPr lang="en-US" sz="2000"/>
              <a:t>Continuously backs up your data to S3 for PITR (max retention period of 35 days)</a:t>
            </a:r>
          </a:p>
          <a:p>
            <a:r>
              <a:rPr lang="en-US" sz="2000"/>
              <a:t>Latest restorable time for a PITR can be up to 5 mins in the past</a:t>
            </a:r>
          </a:p>
          <a:p>
            <a:r>
              <a:rPr lang="en-US" sz="2000"/>
              <a:t>The first backup is a full backup. Subsequent backups are incremental</a:t>
            </a:r>
          </a:p>
          <a:p>
            <a:r>
              <a:rPr lang="en-US" sz="2000"/>
              <a:t>Take manual snapshots to retain beyond 35 days</a:t>
            </a:r>
          </a:p>
          <a:p>
            <a:r>
              <a:rPr lang="en-US" sz="2000"/>
              <a:t>Backup process does not impact cluster performance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450" y="2413873"/>
            <a:ext cx="3689210" cy="2030250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5B1C0F75-E7F7-4B02-A77F-5EABD7CBD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4090" y="6128733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37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1073</Words>
  <Application>Microsoft Macintosh PowerPoint</Application>
  <PresentationFormat>Widescreen</PresentationFormat>
  <Paragraphs>131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Amazon DocumentDB</vt:lpstr>
      <vt:lpstr>Amazon DocumentDB</vt:lpstr>
      <vt:lpstr>Document Database</vt:lpstr>
      <vt:lpstr>Document database explanations</vt:lpstr>
      <vt:lpstr>DocumentDB Architecture</vt:lpstr>
      <vt:lpstr>DocumentDB Cluster</vt:lpstr>
      <vt:lpstr>DocumentDB Replication</vt:lpstr>
      <vt:lpstr>DocumentDB failovers</vt:lpstr>
      <vt:lpstr>DocumentDB Backup and Restore</vt:lpstr>
      <vt:lpstr>DocumentDB Backup and Restore</vt:lpstr>
      <vt:lpstr>DocumentDB Scaling</vt:lpstr>
      <vt:lpstr>DocumentDB Security – IAM &amp; Network</vt:lpstr>
      <vt:lpstr>DocumentDB Security – Encryption</vt:lpstr>
      <vt:lpstr>DocumentDB Pricing</vt:lpstr>
      <vt:lpstr>DocumentDB Monitoring</vt:lpstr>
      <vt:lpstr>DocumentDB audit logs</vt:lpstr>
      <vt:lpstr>DocumentDB Architecture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Ilya Chakun</cp:lastModifiedBy>
  <cp:revision>10</cp:revision>
  <dcterms:created xsi:type="dcterms:W3CDTF">2023-09-10T14:11:33Z</dcterms:created>
  <dcterms:modified xsi:type="dcterms:W3CDTF">2023-12-10T14:06:07Z</dcterms:modified>
</cp:coreProperties>
</file>