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33"/>
  </p:notesMasterIdLst>
  <p:sldIdLst>
    <p:sldId id="281" r:id="rId2"/>
    <p:sldId id="258" r:id="rId3"/>
    <p:sldId id="259" r:id="rId4"/>
    <p:sldId id="260" r:id="rId5"/>
    <p:sldId id="261" r:id="rId6"/>
    <p:sldId id="262" r:id="rId7"/>
    <p:sldId id="263" r:id="rId8"/>
    <p:sldId id="288" r:id="rId9"/>
    <p:sldId id="283" r:id="rId10"/>
    <p:sldId id="265" r:id="rId11"/>
    <p:sldId id="264" r:id="rId12"/>
    <p:sldId id="285" r:id="rId13"/>
    <p:sldId id="286" r:id="rId14"/>
    <p:sldId id="287" r:id="rId15"/>
    <p:sldId id="289" r:id="rId16"/>
    <p:sldId id="290" r:id="rId17"/>
    <p:sldId id="291" r:id="rId18"/>
    <p:sldId id="292" r:id="rId19"/>
    <p:sldId id="267" r:id="rId20"/>
    <p:sldId id="268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34"/>
      <p:bold r:id="rId35"/>
      <p:italic r:id="rId36"/>
      <p:boldItalic r:id="rId37"/>
    </p:embeddedFont>
    <p:embeddedFont>
      <p:font typeface="Calibri Light" panose="020F0302020204030204" pitchFamily="34" charset="0"/>
      <p:regular r:id="rId38"/>
      <p:italic r:id="rId39"/>
    </p:embeddedFont>
  </p:embeddedFontLst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C67BCC8-5AB4-46B3-B06A-FA777DE8C132}">
  <a:tblStyle styleId="{4C67BCC8-5AB4-46B3-B06A-FA777DE8C13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89"/>
    <p:restoredTop sz="94666"/>
  </p:normalViewPr>
  <p:slideViewPr>
    <p:cSldViewPr snapToGrid="0">
      <p:cViewPr varScale="1">
        <p:scale>
          <a:sx n="266" d="100"/>
          <a:sy n="266" d="100"/>
        </p:scale>
        <p:origin x="2240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6.fntdata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4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8d79ab2840_0_2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g28d79ab2840_0_2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8d79ab2840_0_25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g28d79ab2840_0_2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703073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8d79ab2840_0_25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g28d79ab2840_0_2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230378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8d79ab2840_0_2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8d79ab2840_0_2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8d79ab2840_0_2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28d79ab2840_0_2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28d79ab2840_0_2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28d79ab2840_0_2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28d79ab2840_0_3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28d79ab2840_0_3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8d79ab2840_0_3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28d79ab2840_0_3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28d79ab2840_0_3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28d79ab2840_0_3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28d79ab2840_0_3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28d79ab2840_0_3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28d79ab2840_0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28d79ab2840_0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8d79ab2840_0_2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8d79ab2840_0_2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28d79ab2840_0_3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28d79ab2840_0_3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28d79ab2840_0_3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28d79ab2840_0_3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28d79ab2840_0_3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28d79ab2840_0_3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28d79ab2840_0_3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28d79ab2840_0_3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28d79ab2840_0_3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28d79ab2840_0_3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8d79ab2840_0_2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3" name="Google Shape;153;g28d79ab2840_0_2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g28d79ab2840_0_23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8d79ab2840_0_23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g28d79ab2840_0_2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8d79ab2840_0_24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g28d79ab2840_0_2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8d79ab2840_0_25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g28d79ab2840_0_2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8d79ab2840_0_26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g28d79ab2840_0_2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8d79ab2840_0_25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g28d79ab2840_0_2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8d79ab2840_0_25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g28d79ab2840_0_2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541941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A1514-0C21-6864-FEF8-2C54957F26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5E5FA6-540D-1739-F6CF-DE4BEE2C8C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1254E6-E556-B1EB-A08A-956D50C90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29EB2-DC3B-A446-AF87-CCA50AA57404}" type="datetimeFigureOut">
              <a:rPr lang="en-CH" smtClean="0"/>
              <a:t>17.12.2023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039623-B4DC-4EDF-3DA8-BFB16BAB1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819A57-606D-4974-8D0E-89D880745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46193978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62591-0AE3-0CDA-BADA-99BE551A8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E51847-8A00-A9D7-9668-DBE616665A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F65411-F6A8-49FE-6FA9-B12EE65C0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29EB2-DC3B-A446-AF87-CCA50AA57404}" type="datetimeFigureOut">
              <a:rPr lang="en-CH" smtClean="0"/>
              <a:t>17.12.2023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E75479-0C5E-9A1D-B19C-23A9906D9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4B2A5A-DECF-2867-73F6-C51C0E538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157257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7643CF-F460-1083-A3BB-D7E2B0875C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3"/>
            <a:ext cx="1971675" cy="4358879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2627B4-CDC6-6EC7-B359-69D1394018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3"/>
            <a:ext cx="5800725" cy="435887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3C4CDD-3AC5-0BDD-8950-9DDB860C2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29EB2-DC3B-A446-AF87-CCA50AA57404}" type="datetimeFigureOut">
              <a:rPr lang="en-CH" smtClean="0"/>
              <a:t>17.12.2023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47AF48-B31D-2FB6-D9A0-43B6AA48C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308B34-B089-1227-ECB9-4B2FABB2C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7770334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1_Section header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1874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F734C-764E-8AF3-73D9-F3BA62386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4343AF-A79E-C002-3C87-52E718191B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293607-6DC4-4BFC-6FD7-CAE7B4B61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29EB2-DC3B-A446-AF87-CCA50AA57404}" type="datetimeFigureOut">
              <a:rPr lang="en-CH" smtClean="0"/>
              <a:t>17.12.2023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EFB32C-EF17-7B5C-36E2-8FA02E365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A66E5D-2965-7460-B104-8E4B33D0A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80228332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8B7F1-AF12-12DB-6C74-524329852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7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C3184B-E5C4-23C2-CE1A-CE9F870108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7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AB81DA-FBF0-E161-60F3-092F89BBB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29EB2-DC3B-A446-AF87-CCA50AA57404}" type="datetimeFigureOut">
              <a:rPr lang="en-CH" smtClean="0"/>
              <a:t>17.12.2023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BA3126-82BB-3FC6-5087-85F809777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FBC259-63C7-AFBB-F827-56491EE44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91540041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F5674-95B5-9EE2-81BB-1290E774D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C1BEB0-2881-76B2-0475-176370382B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8"/>
            <a:ext cx="3886200" cy="326350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8FAD23-A7AE-F52E-8D4A-FFFB4353F5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8"/>
            <a:ext cx="3886200" cy="326350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B363C0-B6CD-B0AB-D305-4AAF5D8A4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29EB2-DC3B-A446-AF87-CCA50AA57404}" type="datetimeFigureOut">
              <a:rPr lang="en-CH" smtClean="0"/>
              <a:t>17.12.2023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9DDF06-0FEE-0047-323D-EEC95EF23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70C9E5-02D0-9171-375E-1AD7EC652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87552617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71BEC-FDC7-4CC6-8B0E-1004588E6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7D5743-AACC-B92F-8E4D-2D6438AA29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254BE2-C257-BE90-8125-A51F02B33C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99F553-DD1F-89B8-5A26-5019632FA9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068C69-66D0-6C70-CC41-CB57204A57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C92627-5CA9-3862-5EE7-A2BD0BCA8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29EB2-DC3B-A446-AF87-CCA50AA57404}" type="datetimeFigureOut">
              <a:rPr lang="en-CH" smtClean="0"/>
              <a:t>17.12.2023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EBBB97-D8BE-10E4-CDEF-F82E98B9F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CBFD3F-500F-D317-60C0-97FE22B2A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69293916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49461-1FA6-D0C0-907C-8381A99DA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E4D8D8-625D-49E6-36FB-86EB338A8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29EB2-DC3B-A446-AF87-CCA50AA57404}" type="datetimeFigureOut">
              <a:rPr lang="en-CH" smtClean="0"/>
              <a:t>17.12.2023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4D5B1C-B07E-79E9-B048-89B790421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E64389-9425-9607-260C-4488DF2F3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3968171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9365A0-1F37-31D5-C060-C535D85A6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29EB2-DC3B-A446-AF87-CCA50AA57404}" type="datetimeFigureOut">
              <a:rPr lang="en-CH" smtClean="0"/>
              <a:t>17.12.2023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DE54B2-120C-D0EB-F47E-615783C6E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80AC1F-7E2A-EC5A-8C27-504BE3245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80976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5D43B-F220-A32E-F1A0-5DDCB386C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B7989-F719-C978-D123-015F31C15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5D8516-A272-8F27-B8B2-3A39166C9A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2B38D6-2938-9F01-70FF-3C2D9D33B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29EB2-DC3B-A446-AF87-CCA50AA57404}" type="datetimeFigureOut">
              <a:rPr lang="en-CH" smtClean="0"/>
              <a:t>17.12.2023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4AAF4F-1D76-FCE4-1471-1D535F1A3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7B6602-0903-318E-71AF-88596162C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40322056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52EDF-46FA-31EA-D2E9-33CEF1A65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47565A-D94B-0048-0A95-7AE604A01F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7BD3C3-80D4-14AC-D007-F67CC1F2B4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7112F8-BDC8-FD64-FB59-9CA61D222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29EB2-DC3B-A446-AF87-CCA50AA57404}" type="datetimeFigureOut">
              <a:rPr lang="en-CH" smtClean="0"/>
              <a:t>17.12.2023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DCCA9C-1DC5-6F54-07CA-6D4D23BCF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FF7884-DF95-78CE-3B78-EAAF09933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5254955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CAFB89-B203-5CFB-B5D4-BD1D1478E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16EFBC-0EF5-C1F1-6798-3FD1D43BAB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8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1C03D8-BDF0-ACC6-27AB-F7DBA76FB0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429EB2-DC3B-A446-AF87-CCA50AA57404}" type="datetimeFigureOut">
              <a:rPr lang="en-CH" smtClean="0"/>
              <a:t>17.12.2023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FE8893-45F1-DD6F-AB42-8DA076C69F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2BD2F1-6815-3483-1572-7871C961A1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27125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ws.amazon.com/AmazonElastiCache/latest/red-ug/Scaling-self-designed.html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C54F4CE-85F0-46ED-80DA-9518C9251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DD1FCA-8ACB-4958-81DD-4CDD6D3E1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351564" cy="5143500"/>
          </a:xfrm>
          <a:custGeom>
            <a:avLst/>
            <a:gdLst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9647 w 5734864"/>
              <a:gd name="connsiteY33" fmla="*/ 1936120 h 6858000"/>
              <a:gd name="connsiteX34" fmla="*/ 714660 w 5734864"/>
              <a:gd name="connsiteY34" fmla="*/ 1982709 h 6858000"/>
              <a:gd name="connsiteX35" fmla="*/ 710759 w 5734864"/>
              <a:gd name="connsiteY35" fmla="*/ 2013010 h 6858000"/>
              <a:gd name="connsiteX36" fmla="*/ 697927 w 5734864"/>
              <a:gd name="connsiteY36" fmla="*/ 2069833 h 6858000"/>
              <a:gd name="connsiteX37" fmla="*/ 693594 w 5734864"/>
              <a:gd name="connsiteY37" fmla="*/ 2103731 h 6858000"/>
              <a:gd name="connsiteX38" fmla="*/ 691109 w 5734864"/>
              <a:gd name="connsiteY38" fmla="*/ 2124027 h 6858000"/>
              <a:gd name="connsiteX39" fmla="*/ 676593 w 5734864"/>
              <a:gd name="connsiteY39" fmla="*/ 2176182 h 6858000"/>
              <a:gd name="connsiteX40" fmla="*/ 633227 w 5734864"/>
              <a:gd name="connsiteY40" fmla="*/ 2258036 h 6858000"/>
              <a:gd name="connsiteX41" fmla="*/ 625564 w 5734864"/>
              <a:gd name="connsiteY41" fmla="*/ 2284567 h 6858000"/>
              <a:gd name="connsiteX42" fmla="*/ 627074 w 5734864"/>
              <a:gd name="connsiteY42" fmla="*/ 2289605 h 6858000"/>
              <a:gd name="connsiteX43" fmla="*/ 614574 w 5734864"/>
              <a:gd name="connsiteY43" fmla="*/ 2308717 h 6858000"/>
              <a:gd name="connsiteX44" fmla="*/ 606890 w 5734864"/>
              <a:gd name="connsiteY44" fmla="*/ 2320662 h 6858000"/>
              <a:gd name="connsiteX45" fmla="*/ 605558 w 5734864"/>
              <a:gd name="connsiteY45" fmla="*/ 2327897 h 6858000"/>
              <a:gd name="connsiteX46" fmla="*/ 602202 w 5734864"/>
              <a:gd name="connsiteY46" fmla="*/ 2357749 h 6858000"/>
              <a:gd name="connsiteX47" fmla="*/ 600213 w 5734864"/>
              <a:gd name="connsiteY47" fmla="*/ 2364905 h 6858000"/>
              <a:gd name="connsiteX48" fmla="*/ 597160 w 5734864"/>
              <a:gd name="connsiteY48" fmla="*/ 2388351 h 6858000"/>
              <a:gd name="connsiteX49" fmla="*/ 597982 w 5734864"/>
              <a:gd name="connsiteY49" fmla="*/ 2402296 h 6858000"/>
              <a:gd name="connsiteX50" fmla="*/ 593150 w 5734864"/>
              <a:gd name="connsiteY50" fmla="*/ 2420015 h 6858000"/>
              <a:gd name="connsiteX51" fmla="*/ 592833 w 5734864"/>
              <a:gd name="connsiteY51" fmla="*/ 2422749 h 6858000"/>
              <a:gd name="connsiteX52" fmla="*/ 594479 w 5734864"/>
              <a:gd name="connsiteY52" fmla="*/ 2426002 h 6858000"/>
              <a:gd name="connsiteX53" fmla="*/ 591963 w 5734864"/>
              <a:gd name="connsiteY53" fmla="*/ 2431950 h 6858000"/>
              <a:gd name="connsiteX54" fmla="*/ 591544 w 5734864"/>
              <a:gd name="connsiteY54" fmla="*/ 2433897 h 6858000"/>
              <a:gd name="connsiteX55" fmla="*/ 589519 w 5734864"/>
              <a:gd name="connsiteY55" fmla="*/ 2451398 h 6858000"/>
              <a:gd name="connsiteX56" fmla="*/ 590037 w 5734864"/>
              <a:gd name="connsiteY56" fmla="*/ 2455536 h 6858000"/>
              <a:gd name="connsiteX57" fmla="*/ 588179 w 5734864"/>
              <a:gd name="connsiteY57" fmla="*/ 2462981 h 6858000"/>
              <a:gd name="connsiteX58" fmla="*/ 583434 w 5734864"/>
              <a:gd name="connsiteY58" fmla="*/ 2503991 h 6858000"/>
              <a:gd name="connsiteX59" fmla="*/ 567942 w 5734864"/>
              <a:gd name="connsiteY59" fmla="*/ 2652936 h 6858000"/>
              <a:gd name="connsiteX60" fmla="*/ 573869 w 5734864"/>
              <a:gd name="connsiteY60" fmla="*/ 2670188 h 6858000"/>
              <a:gd name="connsiteX61" fmla="*/ 575243 w 5734864"/>
              <a:gd name="connsiteY61" fmla="*/ 2688114 h 6858000"/>
              <a:gd name="connsiteX62" fmla="*/ 573824 w 5734864"/>
              <a:gd name="connsiteY62" fmla="*/ 2689856 h 6858000"/>
              <a:gd name="connsiteX63" fmla="*/ 570699 w 5734864"/>
              <a:gd name="connsiteY63" fmla="*/ 2709353 h 6858000"/>
              <a:gd name="connsiteX64" fmla="*/ 573192 w 5734864"/>
              <a:gd name="connsiteY64" fmla="*/ 2714527 h 6858000"/>
              <a:gd name="connsiteX65" fmla="*/ 572044 w 5734864"/>
              <a:gd name="connsiteY65" fmla="*/ 2728187 h 6858000"/>
              <a:gd name="connsiteX66" fmla="*/ 572465 w 5734864"/>
              <a:gd name="connsiteY66" fmla="*/ 2755863 h 6858000"/>
              <a:gd name="connsiteX67" fmla="*/ 570028 w 5734864"/>
              <a:gd name="connsiteY67" fmla="*/ 2760324 h 6858000"/>
              <a:gd name="connsiteX68" fmla="*/ 566748 w 5734864"/>
              <a:gd name="connsiteY68" fmla="*/ 2800948 h 6858000"/>
              <a:gd name="connsiteX69" fmla="*/ 565509 w 5734864"/>
              <a:gd name="connsiteY69" fmla="*/ 2801167 h 6858000"/>
              <a:gd name="connsiteX70" fmla="*/ 559367 w 5734864"/>
              <a:gd name="connsiteY70" fmla="*/ 2811129 h 6858000"/>
              <a:gd name="connsiteX71" fmla="*/ 550354 w 5734864"/>
              <a:gd name="connsiteY71" fmla="*/ 2830949 h 6858000"/>
              <a:gd name="connsiteX72" fmla="*/ 514795 w 5734864"/>
              <a:gd name="connsiteY72" fmla="*/ 2872433 h 6858000"/>
              <a:gd name="connsiteX73" fmla="*/ 509875 w 5734864"/>
              <a:gd name="connsiteY73" fmla="*/ 2923099 h 6858000"/>
              <a:gd name="connsiteX74" fmla="*/ 509577 w 5734864"/>
              <a:gd name="connsiteY74" fmla="*/ 2923197 h 6858000"/>
              <a:gd name="connsiteX75" fmla="*/ 507597 w 5734864"/>
              <a:gd name="connsiteY75" fmla="*/ 2931868 h 6858000"/>
              <a:gd name="connsiteX76" fmla="*/ 507379 w 5734864"/>
              <a:gd name="connsiteY76" fmla="*/ 2938322 h 6858000"/>
              <a:gd name="connsiteX77" fmla="*/ 504725 w 5734864"/>
              <a:gd name="connsiteY77" fmla="*/ 2954519 h 6858000"/>
              <a:gd name="connsiteX78" fmla="*/ 502018 w 5734864"/>
              <a:gd name="connsiteY78" fmla="*/ 2959643 h 6858000"/>
              <a:gd name="connsiteX79" fmla="*/ 498360 w 5734864"/>
              <a:gd name="connsiteY79" fmla="*/ 2961019 h 6858000"/>
              <a:gd name="connsiteX80" fmla="*/ 498483 w 5734864"/>
              <a:gd name="connsiteY80" fmla="*/ 2962590 h 6858000"/>
              <a:gd name="connsiteX81" fmla="*/ 484403 w 5734864"/>
              <a:gd name="connsiteY81" fmla="*/ 2990538 h 6858000"/>
              <a:gd name="connsiteX82" fmla="*/ 463075 w 5734864"/>
              <a:gd name="connsiteY82" fmla="*/ 3055956 h 6858000"/>
              <a:gd name="connsiteX83" fmla="*/ 455013 w 5734864"/>
              <a:gd name="connsiteY83" fmla="*/ 3094482 h 6858000"/>
              <a:gd name="connsiteX84" fmla="*/ 428391 w 5734864"/>
              <a:gd name="connsiteY84" fmla="*/ 3198850 h 6858000"/>
              <a:gd name="connsiteX85" fmla="*/ 401440 w 5734864"/>
              <a:gd name="connsiteY85" fmla="*/ 3307560 h 6858000"/>
              <a:gd name="connsiteX86" fmla="*/ 386076 w 5734864"/>
              <a:gd name="connsiteY86" fmla="*/ 3373943 h 6858000"/>
              <a:gd name="connsiteX87" fmla="*/ 374726 w 5734864"/>
              <a:gd name="connsiteY87" fmla="*/ 3381364 h 6858000"/>
              <a:gd name="connsiteX88" fmla="*/ 369145 w 5734864"/>
              <a:gd name="connsiteY88" fmla="*/ 3383729 h 6858000"/>
              <a:gd name="connsiteX89" fmla="*/ 364294 w 5734864"/>
              <a:gd name="connsiteY89" fmla="*/ 3414159 h 6858000"/>
              <a:gd name="connsiteX90" fmla="*/ 366450 w 5734864"/>
              <a:gd name="connsiteY90" fmla="*/ 3436925 h 6858000"/>
              <a:gd name="connsiteX91" fmla="*/ 351743 w 5734864"/>
              <a:gd name="connsiteY91" fmla="*/ 3521619 h 6858000"/>
              <a:gd name="connsiteX92" fmla="*/ 345784 w 5734864"/>
              <a:gd name="connsiteY92" fmla="*/ 3603757 h 6858000"/>
              <a:gd name="connsiteX93" fmla="*/ 344198 w 5734864"/>
              <a:gd name="connsiteY93" fmla="*/ 3652424 h 6858000"/>
              <a:gd name="connsiteX94" fmla="*/ 352450 w 5734864"/>
              <a:gd name="connsiteY94" fmla="*/ 3665222 h 6858000"/>
              <a:gd name="connsiteX95" fmla="*/ 342621 w 5734864"/>
              <a:gd name="connsiteY95" fmla="*/ 3700804 h 6858000"/>
              <a:gd name="connsiteX96" fmla="*/ 341514 w 5734864"/>
              <a:gd name="connsiteY96" fmla="*/ 3734774 h 6858000"/>
              <a:gd name="connsiteX97" fmla="*/ 340607 w 5734864"/>
              <a:gd name="connsiteY97" fmla="*/ 3785153 h 6858000"/>
              <a:gd name="connsiteX98" fmla="*/ 340707 w 5734864"/>
              <a:gd name="connsiteY98" fmla="*/ 3788177 h 6858000"/>
              <a:gd name="connsiteX99" fmla="*/ 340361 w 5734864"/>
              <a:gd name="connsiteY99" fmla="*/ 3798803 h 6858000"/>
              <a:gd name="connsiteX100" fmla="*/ 339642 w 5734864"/>
              <a:gd name="connsiteY100" fmla="*/ 3838750 h 6858000"/>
              <a:gd name="connsiteX101" fmla="*/ 360295 w 5734864"/>
              <a:gd name="connsiteY101" fmla="*/ 4015196 h 6858000"/>
              <a:gd name="connsiteX102" fmla="*/ 339043 w 5734864"/>
              <a:gd name="connsiteY102" fmla="*/ 4052778 h 6858000"/>
              <a:gd name="connsiteX103" fmla="*/ 339343 w 5734864"/>
              <a:gd name="connsiteY103" fmla="*/ 4096257 h 6858000"/>
              <a:gd name="connsiteX104" fmla="*/ 340786 w 5734864"/>
              <a:gd name="connsiteY104" fmla="*/ 4321136 h 6858000"/>
              <a:gd name="connsiteX105" fmla="*/ 343158 w 5734864"/>
              <a:gd name="connsiteY105" fmla="*/ 4429174 h 6858000"/>
              <a:gd name="connsiteX106" fmla="*/ 334599 w 5734864"/>
              <a:gd name="connsiteY106" fmla="*/ 4449938 h 6858000"/>
              <a:gd name="connsiteX107" fmla="*/ 332890 w 5734864"/>
              <a:gd name="connsiteY107" fmla="*/ 4453515 h 6858000"/>
              <a:gd name="connsiteX108" fmla="*/ 331105 w 5734864"/>
              <a:gd name="connsiteY108" fmla="*/ 4467941 h 6858000"/>
              <a:gd name="connsiteX109" fmla="*/ 324289 w 5734864"/>
              <a:gd name="connsiteY109" fmla="*/ 4471861 h 6858000"/>
              <a:gd name="connsiteX110" fmla="*/ 317079 w 5734864"/>
              <a:gd name="connsiteY110" fmla="*/ 4493468 h 6858000"/>
              <a:gd name="connsiteX111" fmla="*/ 315557 w 5734864"/>
              <a:gd name="connsiteY111" fmla="*/ 4520067 h 6858000"/>
              <a:gd name="connsiteX112" fmla="*/ 315240 w 5734864"/>
              <a:gd name="connsiteY112" fmla="*/ 4536872 h 6858000"/>
              <a:gd name="connsiteX113" fmla="*/ 316200 w 5734864"/>
              <a:gd name="connsiteY113" fmla="*/ 4538297 h 6858000"/>
              <a:gd name="connsiteX114" fmla="*/ 317507 w 5734864"/>
              <a:gd name="connsiteY114" fmla="*/ 4547582 h 6858000"/>
              <a:gd name="connsiteX115" fmla="*/ 323078 w 5734864"/>
              <a:gd name="connsiteY115" fmla="*/ 4592102 h 6858000"/>
              <a:gd name="connsiteX116" fmla="*/ 328722 w 5734864"/>
              <a:gd name="connsiteY116" fmla="*/ 4667914 h 6858000"/>
              <a:gd name="connsiteX117" fmla="*/ 335597 w 5734864"/>
              <a:gd name="connsiteY117" fmla="*/ 4695035 h 6858000"/>
              <a:gd name="connsiteX118" fmla="*/ 339485 w 5734864"/>
              <a:gd name="connsiteY118" fmla="*/ 4695979 h 6858000"/>
              <a:gd name="connsiteX119" fmla="*/ 341089 w 5734864"/>
              <a:gd name="connsiteY119" fmla="*/ 4704268 h 6858000"/>
              <a:gd name="connsiteX120" fmla="*/ 342177 w 5734864"/>
              <a:gd name="connsiteY120" fmla="*/ 4706060 h 6858000"/>
              <a:gd name="connsiteX121" fmla="*/ 347751 w 5734864"/>
              <a:gd name="connsiteY121" fmla="*/ 4716754 h 6858000"/>
              <a:gd name="connsiteX122" fmla="*/ 344125 w 5734864"/>
              <a:gd name="connsiteY122" fmla="*/ 4764669 h 6858000"/>
              <a:gd name="connsiteX123" fmla="*/ 340188 w 5734864"/>
              <a:gd name="connsiteY123" fmla="*/ 4779386 h 6858000"/>
              <a:gd name="connsiteX124" fmla="*/ 335146 w 5734864"/>
              <a:gd name="connsiteY124" fmla="*/ 4787491 h 6858000"/>
              <a:gd name="connsiteX125" fmla="*/ 319124 w 5734864"/>
              <a:gd name="connsiteY125" fmla="*/ 4843514 h 6858000"/>
              <a:gd name="connsiteX126" fmla="*/ 305956 w 5734864"/>
              <a:gd name="connsiteY126" fmla="*/ 4881505 h 6858000"/>
              <a:gd name="connsiteX127" fmla="*/ 301062 w 5734864"/>
              <a:gd name="connsiteY127" fmla="*/ 4889332 h 6858000"/>
              <a:gd name="connsiteX128" fmla="*/ 302141 w 5734864"/>
              <a:gd name="connsiteY128" fmla="*/ 4899400 h 6858000"/>
              <a:gd name="connsiteX129" fmla="*/ 304424 w 5734864"/>
              <a:gd name="connsiteY129" fmla="*/ 4902664 h 6858000"/>
              <a:gd name="connsiteX130" fmla="*/ 293123 w 5734864"/>
              <a:gd name="connsiteY130" fmla="*/ 4932769 h 6858000"/>
              <a:gd name="connsiteX131" fmla="*/ 292275 w 5734864"/>
              <a:gd name="connsiteY131" fmla="*/ 4936482 h 6858000"/>
              <a:gd name="connsiteX132" fmla="*/ 288304 w 5734864"/>
              <a:gd name="connsiteY132" fmla="*/ 4962325 h 6858000"/>
              <a:gd name="connsiteX133" fmla="*/ 287420 w 5734864"/>
              <a:gd name="connsiteY133" fmla="*/ 5042193 h 6858000"/>
              <a:gd name="connsiteX134" fmla="*/ 287020 w 5734864"/>
              <a:gd name="connsiteY134" fmla="*/ 5065655 h 6858000"/>
              <a:gd name="connsiteX135" fmla="*/ 288488 w 5734864"/>
              <a:gd name="connsiteY135" fmla="*/ 5082216 h 6858000"/>
              <a:gd name="connsiteX136" fmla="*/ 282763 w 5734864"/>
              <a:gd name="connsiteY136" fmla="*/ 5127114 h 6858000"/>
              <a:gd name="connsiteX137" fmla="*/ 269316 w 5734864"/>
              <a:gd name="connsiteY137" fmla="*/ 5202682 h 6858000"/>
              <a:gd name="connsiteX138" fmla="*/ 269174 w 5734864"/>
              <a:gd name="connsiteY138" fmla="*/ 5230835 h 6858000"/>
              <a:gd name="connsiteX139" fmla="*/ 272679 w 5734864"/>
              <a:gd name="connsiteY139" fmla="*/ 5232660 h 6858000"/>
              <a:gd name="connsiteX140" fmla="*/ 272160 w 5734864"/>
              <a:gd name="connsiteY140" fmla="*/ 5241150 h 6858000"/>
              <a:gd name="connsiteX141" fmla="*/ 272760 w 5734864"/>
              <a:gd name="connsiteY141" fmla="*/ 5243156 h 6858000"/>
              <a:gd name="connsiteX142" fmla="*/ 275462 w 5734864"/>
              <a:gd name="connsiteY142" fmla="*/ 5254919 h 6858000"/>
              <a:gd name="connsiteX143" fmla="*/ 262897 w 5734864"/>
              <a:gd name="connsiteY143" fmla="*/ 5286259 h 6858000"/>
              <a:gd name="connsiteX144" fmla="*/ 252761 w 5734864"/>
              <a:gd name="connsiteY144" fmla="*/ 5357801 h 6858000"/>
              <a:gd name="connsiteX145" fmla="*/ 242360 w 5734864"/>
              <a:gd name="connsiteY145" fmla="*/ 5460080 h 6858000"/>
              <a:gd name="connsiteX146" fmla="*/ 229880 w 5734864"/>
              <a:gd name="connsiteY146" fmla="*/ 5539714 h 6858000"/>
              <a:gd name="connsiteX147" fmla="*/ 204283 w 5734864"/>
              <a:gd name="connsiteY147" fmla="*/ 5639080 h 6858000"/>
              <a:gd name="connsiteX148" fmla="*/ 198948 w 5734864"/>
              <a:gd name="connsiteY148" fmla="*/ 5710958 h 6858000"/>
              <a:gd name="connsiteX149" fmla="*/ 192367 w 5734864"/>
              <a:gd name="connsiteY149" fmla="*/ 5719859 h 6858000"/>
              <a:gd name="connsiteX150" fmla="*/ 188035 w 5734864"/>
              <a:gd name="connsiteY150" fmla="*/ 5729935 h 6858000"/>
              <a:gd name="connsiteX151" fmla="*/ 188428 w 5734864"/>
              <a:gd name="connsiteY151" fmla="*/ 5731182 h 6858000"/>
              <a:gd name="connsiteX152" fmla="*/ 181635 w 5734864"/>
              <a:gd name="connsiteY152" fmla="*/ 5753538 h 6858000"/>
              <a:gd name="connsiteX153" fmla="*/ 169744 w 5734864"/>
              <a:gd name="connsiteY153" fmla="*/ 5796307 h 6858000"/>
              <a:gd name="connsiteX154" fmla="*/ 170351 w 5734864"/>
              <a:gd name="connsiteY154" fmla="*/ 5796644 h 6858000"/>
              <a:gd name="connsiteX155" fmla="*/ 171559 w 5734864"/>
              <a:gd name="connsiteY155" fmla="*/ 5803435 h 6858000"/>
              <a:gd name="connsiteX156" fmla="*/ 172284 w 5734864"/>
              <a:gd name="connsiteY156" fmla="*/ 5816391 h 6858000"/>
              <a:gd name="connsiteX157" fmla="*/ 182542 w 5734864"/>
              <a:gd name="connsiteY157" fmla="*/ 5846382 h 6858000"/>
              <a:gd name="connsiteX158" fmla="*/ 175877 w 5734864"/>
              <a:gd name="connsiteY158" fmla="*/ 5871336 h 6858000"/>
              <a:gd name="connsiteX159" fmla="*/ 174910 w 5734864"/>
              <a:gd name="connsiteY159" fmla="*/ 5876376 h 6858000"/>
              <a:gd name="connsiteX160" fmla="*/ 175047 w 5734864"/>
              <a:gd name="connsiteY160" fmla="*/ 5876483 h 6858000"/>
              <a:gd name="connsiteX161" fmla="*/ 174335 w 5734864"/>
              <a:gd name="connsiteY161" fmla="*/ 5881814 h 6858000"/>
              <a:gd name="connsiteX162" fmla="*/ 171273 w 5734864"/>
              <a:gd name="connsiteY162" fmla="*/ 5895339 h 6858000"/>
              <a:gd name="connsiteX163" fmla="*/ 171658 w 5734864"/>
              <a:gd name="connsiteY163" fmla="*/ 5898749 h 6858000"/>
              <a:gd name="connsiteX164" fmla="*/ 174658 w 5734864"/>
              <a:gd name="connsiteY164" fmla="*/ 5919558 h 6858000"/>
              <a:gd name="connsiteX165" fmla="*/ 169099 w 5734864"/>
              <a:gd name="connsiteY165" fmla="*/ 5984417 h 6858000"/>
              <a:gd name="connsiteX166" fmla="*/ 162007 w 5734864"/>
              <a:gd name="connsiteY166" fmla="*/ 6049043 h 6858000"/>
              <a:gd name="connsiteX167" fmla="*/ 156875 w 5734864"/>
              <a:gd name="connsiteY167" fmla="*/ 6114000 h 6858000"/>
              <a:gd name="connsiteX168" fmla="*/ 165441 w 5734864"/>
              <a:gd name="connsiteY168" fmla="*/ 6146938 h 6858000"/>
              <a:gd name="connsiteX169" fmla="*/ 165177 w 5734864"/>
              <a:gd name="connsiteY169" fmla="*/ 6150658 h 6858000"/>
              <a:gd name="connsiteX170" fmla="*/ 161772 w 5734864"/>
              <a:gd name="connsiteY170" fmla="*/ 6160011 h 6858000"/>
              <a:gd name="connsiteX171" fmla="*/ 160051 w 5734864"/>
              <a:gd name="connsiteY171" fmla="*/ 6163393 h 6858000"/>
              <a:gd name="connsiteX172" fmla="*/ 158473 w 5734864"/>
              <a:gd name="connsiteY172" fmla="*/ 6168628 h 6858000"/>
              <a:gd name="connsiteX173" fmla="*/ 158573 w 5734864"/>
              <a:gd name="connsiteY173" fmla="*/ 6168799 h 6858000"/>
              <a:gd name="connsiteX174" fmla="*/ 146463 w 5734864"/>
              <a:gd name="connsiteY174" fmla="*/ 6196671 h 6858000"/>
              <a:gd name="connsiteX175" fmla="*/ 150209 w 5734864"/>
              <a:gd name="connsiteY175" fmla="*/ 6232365 h 6858000"/>
              <a:gd name="connsiteX176" fmla="*/ 148544 w 5734864"/>
              <a:gd name="connsiteY176" fmla="*/ 6246162 h 6858000"/>
              <a:gd name="connsiteX177" fmla="*/ 148403 w 5734864"/>
              <a:gd name="connsiteY177" fmla="*/ 6253754 h 6858000"/>
              <a:gd name="connsiteX178" fmla="*/ 138880 w 5734864"/>
              <a:gd name="connsiteY178" fmla="*/ 6276449 h 6858000"/>
              <a:gd name="connsiteX179" fmla="*/ 138683 w 5734864"/>
              <a:gd name="connsiteY179" fmla="*/ 6279721 h 6858000"/>
              <a:gd name="connsiteX180" fmla="*/ 130721 w 5734864"/>
              <a:gd name="connsiteY180" fmla="*/ 6293675 h 6858000"/>
              <a:gd name="connsiteX181" fmla="*/ 120717 w 5734864"/>
              <a:gd name="connsiteY181" fmla="*/ 6313967 h 6858000"/>
              <a:gd name="connsiteX182" fmla="*/ 120841 w 5734864"/>
              <a:gd name="connsiteY182" fmla="*/ 6315437 h 6858000"/>
              <a:gd name="connsiteX183" fmla="*/ 115208 w 5734864"/>
              <a:gd name="connsiteY183" fmla="*/ 6324024 h 6858000"/>
              <a:gd name="connsiteX184" fmla="*/ 101217 w 5734864"/>
              <a:gd name="connsiteY184" fmla="*/ 6365923 h 6858000"/>
              <a:gd name="connsiteX185" fmla="*/ 74946 w 5734864"/>
              <a:gd name="connsiteY185" fmla="*/ 6556817 h 6858000"/>
              <a:gd name="connsiteX186" fmla="*/ 16001 w 5734864"/>
              <a:gd name="connsiteY186" fmla="*/ 6808678 h 6858000"/>
              <a:gd name="connsiteX187" fmla="*/ 0 w 5734864"/>
              <a:gd name="connsiteY187" fmla="*/ 6858000 h 6858000"/>
              <a:gd name="connsiteX188" fmla="*/ 5734864 w 5734864"/>
              <a:gd name="connsiteY188" fmla="*/ 685800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4660 w 5734864"/>
              <a:gd name="connsiteY33" fmla="*/ 1982709 h 6858000"/>
              <a:gd name="connsiteX34" fmla="*/ 710759 w 5734864"/>
              <a:gd name="connsiteY34" fmla="*/ 2013010 h 6858000"/>
              <a:gd name="connsiteX35" fmla="*/ 697927 w 5734864"/>
              <a:gd name="connsiteY35" fmla="*/ 2069833 h 6858000"/>
              <a:gd name="connsiteX36" fmla="*/ 693594 w 5734864"/>
              <a:gd name="connsiteY36" fmla="*/ 2103731 h 6858000"/>
              <a:gd name="connsiteX37" fmla="*/ 691109 w 5734864"/>
              <a:gd name="connsiteY37" fmla="*/ 2124027 h 6858000"/>
              <a:gd name="connsiteX38" fmla="*/ 676593 w 5734864"/>
              <a:gd name="connsiteY38" fmla="*/ 2176182 h 6858000"/>
              <a:gd name="connsiteX39" fmla="*/ 633227 w 5734864"/>
              <a:gd name="connsiteY39" fmla="*/ 2258036 h 6858000"/>
              <a:gd name="connsiteX40" fmla="*/ 625564 w 5734864"/>
              <a:gd name="connsiteY40" fmla="*/ 2284567 h 6858000"/>
              <a:gd name="connsiteX41" fmla="*/ 627074 w 5734864"/>
              <a:gd name="connsiteY41" fmla="*/ 2289605 h 6858000"/>
              <a:gd name="connsiteX42" fmla="*/ 614574 w 5734864"/>
              <a:gd name="connsiteY42" fmla="*/ 2308717 h 6858000"/>
              <a:gd name="connsiteX43" fmla="*/ 606890 w 5734864"/>
              <a:gd name="connsiteY43" fmla="*/ 2320662 h 6858000"/>
              <a:gd name="connsiteX44" fmla="*/ 605558 w 5734864"/>
              <a:gd name="connsiteY44" fmla="*/ 2327897 h 6858000"/>
              <a:gd name="connsiteX45" fmla="*/ 602202 w 5734864"/>
              <a:gd name="connsiteY45" fmla="*/ 2357749 h 6858000"/>
              <a:gd name="connsiteX46" fmla="*/ 600213 w 5734864"/>
              <a:gd name="connsiteY46" fmla="*/ 2364905 h 6858000"/>
              <a:gd name="connsiteX47" fmla="*/ 597160 w 5734864"/>
              <a:gd name="connsiteY47" fmla="*/ 2388351 h 6858000"/>
              <a:gd name="connsiteX48" fmla="*/ 597982 w 5734864"/>
              <a:gd name="connsiteY48" fmla="*/ 2402296 h 6858000"/>
              <a:gd name="connsiteX49" fmla="*/ 593150 w 5734864"/>
              <a:gd name="connsiteY49" fmla="*/ 2420015 h 6858000"/>
              <a:gd name="connsiteX50" fmla="*/ 592833 w 5734864"/>
              <a:gd name="connsiteY50" fmla="*/ 2422749 h 6858000"/>
              <a:gd name="connsiteX51" fmla="*/ 594479 w 5734864"/>
              <a:gd name="connsiteY51" fmla="*/ 2426002 h 6858000"/>
              <a:gd name="connsiteX52" fmla="*/ 591963 w 5734864"/>
              <a:gd name="connsiteY52" fmla="*/ 2431950 h 6858000"/>
              <a:gd name="connsiteX53" fmla="*/ 591544 w 5734864"/>
              <a:gd name="connsiteY53" fmla="*/ 2433897 h 6858000"/>
              <a:gd name="connsiteX54" fmla="*/ 589519 w 5734864"/>
              <a:gd name="connsiteY54" fmla="*/ 2451398 h 6858000"/>
              <a:gd name="connsiteX55" fmla="*/ 590037 w 5734864"/>
              <a:gd name="connsiteY55" fmla="*/ 2455536 h 6858000"/>
              <a:gd name="connsiteX56" fmla="*/ 588179 w 5734864"/>
              <a:gd name="connsiteY56" fmla="*/ 2462981 h 6858000"/>
              <a:gd name="connsiteX57" fmla="*/ 583434 w 5734864"/>
              <a:gd name="connsiteY57" fmla="*/ 2503991 h 6858000"/>
              <a:gd name="connsiteX58" fmla="*/ 567942 w 5734864"/>
              <a:gd name="connsiteY58" fmla="*/ 2652936 h 6858000"/>
              <a:gd name="connsiteX59" fmla="*/ 573869 w 5734864"/>
              <a:gd name="connsiteY59" fmla="*/ 2670188 h 6858000"/>
              <a:gd name="connsiteX60" fmla="*/ 575243 w 5734864"/>
              <a:gd name="connsiteY60" fmla="*/ 2688114 h 6858000"/>
              <a:gd name="connsiteX61" fmla="*/ 573824 w 5734864"/>
              <a:gd name="connsiteY61" fmla="*/ 2689856 h 6858000"/>
              <a:gd name="connsiteX62" fmla="*/ 570699 w 5734864"/>
              <a:gd name="connsiteY62" fmla="*/ 2709353 h 6858000"/>
              <a:gd name="connsiteX63" fmla="*/ 573192 w 5734864"/>
              <a:gd name="connsiteY63" fmla="*/ 2714527 h 6858000"/>
              <a:gd name="connsiteX64" fmla="*/ 572044 w 5734864"/>
              <a:gd name="connsiteY64" fmla="*/ 2728187 h 6858000"/>
              <a:gd name="connsiteX65" fmla="*/ 572465 w 5734864"/>
              <a:gd name="connsiteY65" fmla="*/ 2755863 h 6858000"/>
              <a:gd name="connsiteX66" fmla="*/ 570028 w 5734864"/>
              <a:gd name="connsiteY66" fmla="*/ 2760324 h 6858000"/>
              <a:gd name="connsiteX67" fmla="*/ 566748 w 5734864"/>
              <a:gd name="connsiteY67" fmla="*/ 2800948 h 6858000"/>
              <a:gd name="connsiteX68" fmla="*/ 565509 w 5734864"/>
              <a:gd name="connsiteY68" fmla="*/ 2801167 h 6858000"/>
              <a:gd name="connsiteX69" fmla="*/ 559367 w 5734864"/>
              <a:gd name="connsiteY69" fmla="*/ 2811129 h 6858000"/>
              <a:gd name="connsiteX70" fmla="*/ 550354 w 5734864"/>
              <a:gd name="connsiteY70" fmla="*/ 2830949 h 6858000"/>
              <a:gd name="connsiteX71" fmla="*/ 514795 w 5734864"/>
              <a:gd name="connsiteY71" fmla="*/ 2872433 h 6858000"/>
              <a:gd name="connsiteX72" fmla="*/ 509875 w 5734864"/>
              <a:gd name="connsiteY72" fmla="*/ 2923099 h 6858000"/>
              <a:gd name="connsiteX73" fmla="*/ 509577 w 5734864"/>
              <a:gd name="connsiteY73" fmla="*/ 2923197 h 6858000"/>
              <a:gd name="connsiteX74" fmla="*/ 507597 w 5734864"/>
              <a:gd name="connsiteY74" fmla="*/ 2931868 h 6858000"/>
              <a:gd name="connsiteX75" fmla="*/ 507379 w 5734864"/>
              <a:gd name="connsiteY75" fmla="*/ 2938322 h 6858000"/>
              <a:gd name="connsiteX76" fmla="*/ 504725 w 5734864"/>
              <a:gd name="connsiteY76" fmla="*/ 2954519 h 6858000"/>
              <a:gd name="connsiteX77" fmla="*/ 502018 w 5734864"/>
              <a:gd name="connsiteY77" fmla="*/ 2959643 h 6858000"/>
              <a:gd name="connsiteX78" fmla="*/ 498360 w 5734864"/>
              <a:gd name="connsiteY78" fmla="*/ 2961019 h 6858000"/>
              <a:gd name="connsiteX79" fmla="*/ 498483 w 5734864"/>
              <a:gd name="connsiteY79" fmla="*/ 2962590 h 6858000"/>
              <a:gd name="connsiteX80" fmla="*/ 484403 w 5734864"/>
              <a:gd name="connsiteY80" fmla="*/ 2990538 h 6858000"/>
              <a:gd name="connsiteX81" fmla="*/ 463075 w 5734864"/>
              <a:gd name="connsiteY81" fmla="*/ 3055956 h 6858000"/>
              <a:gd name="connsiteX82" fmla="*/ 455013 w 5734864"/>
              <a:gd name="connsiteY82" fmla="*/ 3094482 h 6858000"/>
              <a:gd name="connsiteX83" fmla="*/ 428391 w 5734864"/>
              <a:gd name="connsiteY83" fmla="*/ 3198850 h 6858000"/>
              <a:gd name="connsiteX84" fmla="*/ 401440 w 5734864"/>
              <a:gd name="connsiteY84" fmla="*/ 3307560 h 6858000"/>
              <a:gd name="connsiteX85" fmla="*/ 386076 w 5734864"/>
              <a:gd name="connsiteY85" fmla="*/ 3373943 h 6858000"/>
              <a:gd name="connsiteX86" fmla="*/ 374726 w 5734864"/>
              <a:gd name="connsiteY86" fmla="*/ 3381364 h 6858000"/>
              <a:gd name="connsiteX87" fmla="*/ 369145 w 5734864"/>
              <a:gd name="connsiteY87" fmla="*/ 3383729 h 6858000"/>
              <a:gd name="connsiteX88" fmla="*/ 364294 w 5734864"/>
              <a:gd name="connsiteY88" fmla="*/ 3414159 h 6858000"/>
              <a:gd name="connsiteX89" fmla="*/ 366450 w 5734864"/>
              <a:gd name="connsiteY89" fmla="*/ 3436925 h 6858000"/>
              <a:gd name="connsiteX90" fmla="*/ 351743 w 5734864"/>
              <a:gd name="connsiteY90" fmla="*/ 3521619 h 6858000"/>
              <a:gd name="connsiteX91" fmla="*/ 345784 w 5734864"/>
              <a:gd name="connsiteY91" fmla="*/ 3603757 h 6858000"/>
              <a:gd name="connsiteX92" fmla="*/ 344198 w 5734864"/>
              <a:gd name="connsiteY92" fmla="*/ 3652424 h 6858000"/>
              <a:gd name="connsiteX93" fmla="*/ 352450 w 5734864"/>
              <a:gd name="connsiteY93" fmla="*/ 3665222 h 6858000"/>
              <a:gd name="connsiteX94" fmla="*/ 342621 w 5734864"/>
              <a:gd name="connsiteY94" fmla="*/ 3700804 h 6858000"/>
              <a:gd name="connsiteX95" fmla="*/ 341514 w 5734864"/>
              <a:gd name="connsiteY95" fmla="*/ 3734774 h 6858000"/>
              <a:gd name="connsiteX96" fmla="*/ 340607 w 5734864"/>
              <a:gd name="connsiteY96" fmla="*/ 3785153 h 6858000"/>
              <a:gd name="connsiteX97" fmla="*/ 340707 w 5734864"/>
              <a:gd name="connsiteY97" fmla="*/ 3788177 h 6858000"/>
              <a:gd name="connsiteX98" fmla="*/ 340361 w 5734864"/>
              <a:gd name="connsiteY98" fmla="*/ 3798803 h 6858000"/>
              <a:gd name="connsiteX99" fmla="*/ 339642 w 5734864"/>
              <a:gd name="connsiteY99" fmla="*/ 3838750 h 6858000"/>
              <a:gd name="connsiteX100" fmla="*/ 360295 w 5734864"/>
              <a:gd name="connsiteY100" fmla="*/ 4015196 h 6858000"/>
              <a:gd name="connsiteX101" fmla="*/ 339043 w 5734864"/>
              <a:gd name="connsiteY101" fmla="*/ 4052778 h 6858000"/>
              <a:gd name="connsiteX102" fmla="*/ 339343 w 5734864"/>
              <a:gd name="connsiteY102" fmla="*/ 4096257 h 6858000"/>
              <a:gd name="connsiteX103" fmla="*/ 340786 w 5734864"/>
              <a:gd name="connsiteY103" fmla="*/ 4321136 h 6858000"/>
              <a:gd name="connsiteX104" fmla="*/ 343158 w 5734864"/>
              <a:gd name="connsiteY104" fmla="*/ 4429174 h 6858000"/>
              <a:gd name="connsiteX105" fmla="*/ 334599 w 5734864"/>
              <a:gd name="connsiteY105" fmla="*/ 4449938 h 6858000"/>
              <a:gd name="connsiteX106" fmla="*/ 332890 w 5734864"/>
              <a:gd name="connsiteY106" fmla="*/ 4453515 h 6858000"/>
              <a:gd name="connsiteX107" fmla="*/ 331105 w 5734864"/>
              <a:gd name="connsiteY107" fmla="*/ 4467941 h 6858000"/>
              <a:gd name="connsiteX108" fmla="*/ 324289 w 5734864"/>
              <a:gd name="connsiteY108" fmla="*/ 4471861 h 6858000"/>
              <a:gd name="connsiteX109" fmla="*/ 317079 w 5734864"/>
              <a:gd name="connsiteY109" fmla="*/ 4493468 h 6858000"/>
              <a:gd name="connsiteX110" fmla="*/ 315557 w 5734864"/>
              <a:gd name="connsiteY110" fmla="*/ 4520067 h 6858000"/>
              <a:gd name="connsiteX111" fmla="*/ 315240 w 5734864"/>
              <a:gd name="connsiteY111" fmla="*/ 4536872 h 6858000"/>
              <a:gd name="connsiteX112" fmla="*/ 316200 w 5734864"/>
              <a:gd name="connsiteY112" fmla="*/ 4538297 h 6858000"/>
              <a:gd name="connsiteX113" fmla="*/ 317507 w 5734864"/>
              <a:gd name="connsiteY113" fmla="*/ 4547582 h 6858000"/>
              <a:gd name="connsiteX114" fmla="*/ 323078 w 5734864"/>
              <a:gd name="connsiteY114" fmla="*/ 4592102 h 6858000"/>
              <a:gd name="connsiteX115" fmla="*/ 328722 w 5734864"/>
              <a:gd name="connsiteY115" fmla="*/ 4667914 h 6858000"/>
              <a:gd name="connsiteX116" fmla="*/ 335597 w 5734864"/>
              <a:gd name="connsiteY116" fmla="*/ 4695035 h 6858000"/>
              <a:gd name="connsiteX117" fmla="*/ 339485 w 5734864"/>
              <a:gd name="connsiteY117" fmla="*/ 4695979 h 6858000"/>
              <a:gd name="connsiteX118" fmla="*/ 341089 w 5734864"/>
              <a:gd name="connsiteY118" fmla="*/ 4704268 h 6858000"/>
              <a:gd name="connsiteX119" fmla="*/ 342177 w 5734864"/>
              <a:gd name="connsiteY119" fmla="*/ 4706060 h 6858000"/>
              <a:gd name="connsiteX120" fmla="*/ 347751 w 5734864"/>
              <a:gd name="connsiteY120" fmla="*/ 4716754 h 6858000"/>
              <a:gd name="connsiteX121" fmla="*/ 344125 w 5734864"/>
              <a:gd name="connsiteY121" fmla="*/ 4764669 h 6858000"/>
              <a:gd name="connsiteX122" fmla="*/ 340188 w 5734864"/>
              <a:gd name="connsiteY122" fmla="*/ 4779386 h 6858000"/>
              <a:gd name="connsiteX123" fmla="*/ 335146 w 5734864"/>
              <a:gd name="connsiteY123" fmla="*/ 4787491 h 6858000"/>
              <a:gd name="connsiteX124" fmla="*/ 319124 w 5734864"/>
              <a:gd name="connsiteY124" fmla="*/ 4843514 h 6858000"/>
              <a:gd name="connsiteX125" fmla="*/ 305956 w 5734864"/>
              <a:gd name="connsiteY125" fmla="*/ 4881505 h 6858000"/>
              <a:gd name="connsiteX126" fmla="*/ 301062 w 5734864"/>
              <a:gd name="connsiteY126" fmla="*/ 4889332 h 6858000"/>
              <a:gd name="connsiteX127" fmla="*/ 302141 w 5734864"/>
              <a:gd name="connsiteY127" fmla="*/ 4899400 h 6858000"/>
              <a:gd name="connsiteX128" fmla="*/ 304424 w 5734864"/>
              <a:gd name="connsiteY128" fmla="*/ 4902664 h 6858000"/>
              <a:gd name="connsiteX129" fmla="*/ 293123 w 5734864"/>
              <a:gd name="connsiteY129" fmla="*/ 4932769 h 6858000"/>
              <a:gd name="connsiteX130" fmla="*/ 292275 w 5734864"/>
              <a:gd name="connsiteY130" fmla="*/ 4936482 h 6858000"/>
              <a:gd name="connsiteX131" fmla="*/ 288304 w 5734864"/>
              <a:gd name="connsiteY131" fmla="*/ 4962325 h 6858000"/>
              <a:gd name="connsiteX132" fmla="*/ 287420 w 5734864"/>
              <a:gd name="connsiteY132" fmla="*/ 5042193 h 6858000"/>
              <a:gd name="connsiteX133" fmla="*/ 287020 w 5734864"/>
              <a:gd name="connsiteY133" fmla="*/ 5065655 h 6858000"/>
              <a:gd name="connsiteX134" fmla="*/ 288488 w 5734864"/>
              <a:gd name="connsiteY134" fmla="*/ 5082216 h 6858000"/>
              <a:gd name="connsiteX135" fmla="*/ 282763 w 5734864"/>
              <a:gd name="connsiteY135" fmla="*/ 5127114 h 6858000"/>
              <a:gd name="connsiteX136" fmla="*/ 269316 w 5734864"/>
              <a:gd name="connsiteY136" fmla="*/ 5202682 h 6858000"/>
              <a:gd name="connsiteX137" fmla="*/ 269174 w 5734864"/>
              <a:gd name="connsiteY137" fmla="*/ 5230835 h 6858000"/>
              <a:gd name="connsiteX138" fmla="*/ 272679 w 5734864"/>
              <a:gd name="connsiteY138" fmla="*/ 5232660 h 6858000"/>
              <a:gd name="connsiteX139" fmla="*/ 272160 w 5734864"/>
              <a:gd name="connsiteY139" fmla="*/ 5241150 h 6858000"/>
              <a:gd name="connsiteX140" fmla="*/ 272760 w 5734864"/>
              <a:gd name="connsiteY140" fmla="*/ 5243156 h 6858000"/>
              <a:gd name="connsiteX141" fmla="*/ 275462 w 5734864"/>
              <a:gd name="connsiteY141" fmla="*/ 5254919 h 6858000"/>
              <a:gd name="connsiteX142" fmla="*/ 262897 w 5734864"/>
              <a:gd name="connsiteY142" fmla="*/ 5286259 h 6858000"/>
              <a:gd name="connsiteX143" fmla="*/ 252761 w 5734864"/>
              <a:gd name="connsiteY143" fmla="*/ 5357801 h 6858000"/>
              <a:gd name="connsiteX144" fmla="*/ 242360 w 5734864"/>
              <a:gd name="connsiteY144" fmla="*/ 5460080 h 6858000"/>
              <a:gd name="connsiteX145" fmla="*/ 229880 w 5734864"/>
              <a:gd name="connsiteY145" fmla="*/ 5539714 h 6858000"/>
              <a:gd name="connsiteX146" fmla="*/ 204283 w 5734864"/>
              <a:gd name="connsiteY146" fmla="*/ 5639080 h 6858000"/>
              <a:gd name="connsiteX147" fmla="*/ 198948 w 5734864"/>
              <a:gd name="connsiteY147" fmla="*/ 5710958 h 6858000"/>
              <a:gd name="connsiteX148" fmla="*/ 192367 w 5734864"/>
              <a:gd name="connsiteY148" fmla="*/ 5719859 h 6858000"/>
              <a:gd name="connsiteX149" fmla="*/ 188035 w 5734864"/>
              <a:gd name="connsiteY149" fmla="*/ 5729935 h 6858000"/>
              <a:gd name="connsiteX150" fmla="*/ 188428 w 5734864"/>
              <a:gd name="connsiteY150" fmla="*/ 5731182 h 6858000"/>
              <a:gd name="connsiteX151" fmla="*/ 181635 w 5734864"/>
              <a:gd name="connsiteY151" fmla="*/ 5753538 h 6858000"/>
              <a:gd name="connsiteX152" fmla="*/ 169744 w 5734864"/>
              <a:gd name="connsiteY152" fmla="*/ 5796307 h 6858000"/>
              <a:gd name="connsiteX153" fmla="*/ 170351 w 5734864"/>
              <a:gd name="connsiteY153" fmla="*/ 5796644 h 6858000"/>
              <a:gd name="connsiteX154" fmla="*/ 171559 w 5734864"/>
              <a:gd name="connsiteY154" fmla="*/ 5803435 h 6858000"/>
              <a:gd name="connsiteX155" fmla="*/ 172284 w 5734864"/>
              <a:gd name="connsiteY155" fmla="*/ 5816391 h 6858000"/>
              <a:gd name="connsiteX156" fmla="*/ 182542 w 5734864"/>
              <a:gd name="connsiteY156" fmla="*/ 5846382 h 6858000"/>
              <a:gd name="connsiteX157" fmla="*/ 175877 w 5734864"/>
              <a:gd name="connsiteY157" fmla="*/ 5871336 h 6858000"/>
              <a:gd name="connsiteX158" fmla="*/ 174910 w 5734864"/>
              <a:gd name="connsiteY158" fmla="*/ 5876376 h 6858000"/>
              <a:gd name="connsiteX159" fmla="*/ 175047 w 5734864"/>
              <a:gd name="connsiteY159" fmla="*/ 5876483 h 6858000"/>
              <a:gd name="connsiteX160" fmla="*/ 174335 w 5734864"/>
              <a:gd name="connsiteY160" fmla="*/ 5881814 h 6858000"/>
              <a:gd name="connsiteX161" fmla="*/ 171273 w 5734864"/>
              <a:gd name="connsiteY161" fmla="*/ 5895339 h 6858000"/>
              <a:gd name="connsiteX162" fmla="*/ 171658 w 5734864"/>
              <a:gd name="connsiteY162" fmla="*/ 5898749 h 6858000"/>
              <a:gd name="connsiteX163" fmla="*/ 174658 w 5734864"/>
              <a:gd name="connsiteY163" fmla="*/ 5919558 h 6858000"/>
              <a:gd name="connsiteX164" fmla="*/ 169099 w 5734864"/>
              <a:gd name="connsiteY164" fmla="*/ 5984417 h 6858000"/>
              <a:gd name="connsiteX165" fmla="*/ 162007 w 5734864"/>
              <a:gd name="connsiteY165" fmla="*/ 6049043 h 6858000"/>
              <a:gd name="connsiteX166" fmla="*/ 156875 w 5734864"/>
              <a:gd name="connsiteY166" fmla="*/ 6114000 h 6858000"/>
              <a:gd name="connsiteX167" fmla="*/ 165441 w 5734864"/>
              <a:gd name="connsiteY167" fmla="*/ 6146938 h 6858000"/>
              <a:gd name="connsiteX168" fmla="*/ 165177 w 5734864"/>
              <a:gd name="connsiteY168" fmla="*/ 6150658 h 6858000"/>
              <a:gd name="connsiteX169" fmla="*/ 161772 w 5734864"/>
              <a:gd name="connsiteY169" fmla="*/ 6160011 h 6858000"/>
              <a:gd name="connsiteX170" fmla="*/ 160051 w 5734864"/>
              <a:gd name="connsiteY170" fmla="*/ 6163393 h 6858000"/>
              <a:gd name="connsiteX171" fmla="*/ 158473 w 5734864"/>
              <a:gd name="connsiteY171" fmla="*/ 6168628 h 6858000"/>
              <a:gd name="connsiteX172" fmla="*/ 158573 w 5734864"/>
              <a:gd name="connsiteY172" fmla="*/ 6168799 h 6858000"/>
              <a:gd name="connsiteX173" fmla="*/ 146463 w 5734864"/>
              <a:gd name="connsiteY173" fmla="*/ 6196671 h 6858000"/>
              <a:gd name="connsiteX174" fmla="*/ 150209 w 5734864"/>
              <a:gd name="connsiteY174" fmla="*/ 6232365 h 6858000"/>
              <a:gd name="connsiteX175" fmla="*/ 148544 w 5734864"/>
              <a:gd name="connsiteY175" fmla="*/ 6246162 h 6858000"/>
              <a:gd name="connsiteX176" fmla="*/ 148403 w 5734864"/>
              <a:gd name="connsiteY176" fmla="*/ 6253754 h 6858000"/>
              <a:gd name="connsiteX177" fmla="*/ 138880 w 5734864"/>
              <a:gd name="connsiteY177" fmla="*/ 6276449 h 6858000"/>
              <a:gd name="connsiteX178" fmla="*/ 138683 w 5734864"/>
              <a:gd name="connsiteY178" fmla="*/ 6279721 h 6858000"/>
              <a:gd name="connsiteX179" fmla="*/ 130721 w 5734864"/>
              <a:gd name="connsiteY179" fmla="*/ 6293675 h 6858000"/>
              <a:gd name="connsiteX180" fmla="*/ 120717 w 5734864"/>
              <a:gd name="connsiteY180" fmla="*/ 6313967 h 6858000"/>
              <a:gd name="connsiteX181" fmla="*/ 120841 w 5734864"/>
              <a:gd name="connsiteY181" fmla="*/ 6315437 h 6858000"/>
              <a:gd name="connsiteX182" fmla="*/ 115208 w 5734864"/>
              <a:gd name="connsiteY182" fmla="*/ 6324024 h 6858000"/>
              <a:gd name="connsiteX183" fmla="*/ 101217 w 5734864"/>
              <a:gd name="connsiteY183" fmla="*/ 6365923 h 6858000"/>
              <a:gd name="connsiteX184" fmla="*/ 74946 w 5734864"/>
              <a:gd name="connsiteY184" fmla="*/ 6556817 h 6858000"/>
              <a:gd name="connsiteX185" fmla="*/ 16001 w 5734864"/>
              <a:gd name="connsiteY185" fmla="*/ 6808678 h 6858000"/>
              <a:gd name="connsiteX186" fmla="*/ 0 w 5734864"/>
              <a:gd name="connsiteY186" fmla="*/ 6858000 h 6858000"/>
              <a:gd name="connsiteX187" fmla="*/ 5734864 w 5734864"/>
              <a:gd name="connsiteY187" fmla="*/ 6858000 h 6858000"/>
              <a:gd name="connsiteX188" fmla="*/ 5734864 w 5734864"/>
              <a:gd name="connsiteY188" fmla="*/ 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7865 w 5734864"/>
              <a:gd name="connsiteY13" fmla="*/ 1070795 h 6858000"/>
              <a:gd name="connsiteX14" fmla="*/ 862786 w 5734864"/>
              <a:gd name="connsiteY14" fmla="*/ 1238994 h 6858000"/>
              <a:gd name="connsiteX15" fmla="*/ 859345 w 5734864"/>
              <a:gd name="connsiteY15" fmla="*/ 1380427 h 6858000"/>
              <a:gd name="connsiteX16" fmla="*/ 855172 w 5734864"/>
              <a:gd name="connsiteY16" fmla="*/ 1435262 h 6858000"/>
              <a:gd name="connsiteX17" fmla="*/ 860494 w 5734864"/>
              <a:gd name="connsiteY17" fmla="*/ 1453861 h 6858000"/>
              <a:gd name="connsiteX18" fmla="*/ 853731 w 5734864"/>
              <a:gd name="connsiteY18" fmla="*/ 1467047 h 6858000"/>
              <a:gd name="connsiteX19" fmla="*/ 845847 w 5734864"/>
              <a:gd name="connsiteY19" fmla="*/ 1502307 h 6858000"/>
              <a:gd name="connsiteX20" fmla="*/ 817613 w 5734864"/>
              <a:gd name="connsiteY20" fmla="*/ 1565166 h 6858000"/>
              <a:gd name="connsiteX21" fmla="*/ 804223 w 5734864"/>
              <a:gd name="connsiteY21" fmla="*/ 1601941 h 6858000"/>
              <a:gd name="connsiteX22" fmla="*/ 791773 w 5734864"/>
              <a:gd name="connsiteY22" fmla="*/ 1627005 h 6858000"/>
              <a:gd name="connsiteX23" fmla="*/ 774645 w 5734864"/>
              <a:gd name="connsiteY23" fmla="*/ 1699922 h 6858000"/>
              <a:gd name="connsiteX24" fmla="*/ 752343 w 5734864"/>
              <a:gd name="connsiteY24" fmla="*/ 1824604 h 6858000"/>
              <a:gd name="connsiteX25" fmla="*/ 746254 w 5734864"/>
              <a:gd name="connsiteY25" fmla="*/ 1850222 h 6858000"/>
              <a:gd name="connsiteX26" fmla="*/ 728600 w 5734864"/>
              <a:gd name="connsiteY26" fmla="*/ 1869603 h 6858000"/>
              <a:gd name="connsiteX27" fmla="*/ 724396 w 5734864"/>
              <a:gd name="connsiteY27" fmla="*/ 1883104 h 6858000"/>
              <a:gd name="connsiteX28" fmla="*/ 722165 w 5734864"/>
              <a:gd name="connsiteY28" fmla="*/ 1885924 h 6858000"/>
              <a:gd name="connsiteX29" fmla="*/ 721338 w 5734864"/>
              <a:gd name="connsiteY29" fmla="*/ 1887123 h 6858000"/>
              <a:gd name="connsiteX30" fmla="*/ 714840 w 5734864"/>
              <a:gd name="connsiteY30" fmla="*/ 1902274 h 6858000"/>
              <a:gd name="connsiteX31" fmla="*/ 722847 w 5734864"/>
              <a:gd name="connsiteY31" fmla="*/ 1929891 h 6858000"/>
              <a:gd name="connsiteX32" fmla="*/ 714660 w 5734864"/>
              <a:gd name="connsiteY32" fmla="*/ 1982709 h 6858000"/>
              <a:gd name="connsiteX33" fmla="*/ 710759 w 5734864"/>
              <a:gd name="connsiteY33" fmla="*/ 2013010 h 6858000"/>
              <a:gd name="connsiteX34" fmla="*/ 697927 w 5734864"/>
              <a:gd name="connsiteY34" fmla="*/ 2069833 h 6858000"/>
              <a:gd name="connsiteX35" fmla="*/ 693594 w 5734864"/>
              <a:gd name="connsiteY35" fmla="*/ 2103731 h 6858000"/>
              <a:gd name="connsiteX36" fmla="*/ 691109 w 5734864"/>
              <a:gd name="connsiteY36" fmla="*/ 2124027 h 6858000"/>
              <a:gd name="connsiteX37" fmla="*/ 676593 w 5734864"/>
              <a:gd name="connsiteY37" fmla="*/ 2176182 h 6858000"/>
              <a:gd name="connsiteX38" fmla="*/ 633227 w 5734864"/>
              <a:gd name="connsiteY38" fmla="*/ 2258036 h 6858000"/>
              <a:gd name="connsiteX39" fmla="*/ 625564 w 5734864"/>
              <a:gd name="connsiteY39" fmla="*/ 2284567 h 6858000"/>
              <a:gd name="connsiteX40" fmla="*/ 627074 w 5734864"/>
              <a:gd name="connsiteY40" fmla="*/ 2289605 h 6858000"/>
              <a:gd name="connsiteX41" fmla="*/ 614574 w 5734864"/>
              <a:gd name="connsiteY41" fmla="*/ 2308717 h 6858000"/>
              <a:gd name="connsiteX42" fmla="*/ 606890 w 5734864"/>
              <a:gd name="connsiteY42" fmla="*/ 2320662 h 6858000"/>
              <a:gd name="connsiteX43" fmla="*/ 605558 w 5734864"/>
              <a:gd name="connsiteY43" fmla="*/ 2327897 h 6858000"/>
              <a:gd name="connsiteX44" fmla="*/ 602202 w 5734864"/>
              <a:gd name="connsiteY44" fmla="*/ 2357749 h 6858000"/>
              <a:gd name="connsiteX45" fmla="*/ 600213 w 5734864"/>
              <a:gd name="connsiteY45" fmla="*/ 2364905 h 6858000"/>
              <a:gd name="connsiteX46" fmla="*/ 597160 w 5734864"/>
              <a:gd name="connsiteY46" fmla="*/ 2388351 h 6858000"/>
              <a:gd name="connsiteX47" fmla="*/ 597982 w 5734864"/>
              <a:gd name="connsiteY47" fmla="*/ 2402296 h 6858000"/>
              <a:gd name="connsiteX48" fmla="*/ 593150 w 5734864"/>
              <a:gd name="connsiteY48" fmla="*/ 2420015 h 6858000"/>
              <a:gd name="connsiteX49" fmla="*/ 592833 w 5734864"/>
              <a:gd name="connsiteY49" fmla="*/ 2422749 h 6858000"/>
              <a:gd name="connsiteX50" fmla="*/ 594479 w 5734864"/>
              <a:gd name="connsiteY50" fmla="*/ 2426002 h 6858000"/>
              <a:gd name="connsiteX51" fmla="*/ 591963 w 5734864"/>
              <a:gd name="connsiteY51" fmla="*/ 2431950 h 6858000"/>
              <a:gd name="connsiteX52" fmla="*/ 591544 w 5734864"/>
              <a:gd name="connsiteY52" fmla="*/ 2433897 h 6858000"/>
              <a:gd name="connsiteX53" fmla="*/ 589519 w 5734864"/>
              <a:gd name="connsiteY53" fmla="*/ 2451398 h 6858000"/>
              <a:gd name="connsiteX54" fmla="*/ 590037 w 5734864"/>
              <a:gd name="connsiteY54" fmla="*/ 2455536 h 6858000"/>
              <a:gd name="connsiteX55" fmla="*/ 588179 w 5734864"/>
              <a:gd name="connsiteY55" fmla="*/ 2462981 h 6858000"/>
              <a:gd name="connsiteX56" fmla="*/ 583434 w 5734864"/>
              <a:gd name="connsiteY56" fmla="*/ 2503991 h 6858000"/>
              <a:gd name="connsiteX57" fmla="*/ 567942 w 5734864"/>
              <a:gd name="connsiteY57" fmla="*/ 2652936 h 6858000"/>
              <a:gd name="connsiteX58" fmla="*/ 573869 w 5734864"/>
              <a:gd name="connsiteY58" fmla="*/ 2670188 h 6858000"/>
              <a:gd name="connsiteX59" fmla="*/ 575243 w 5734864"/>
              <a:gd name="connsiteY59" fmla="*/ 2688114 h 6858000"/>
              <a:gd name="connsiteX60" fmla="*/ 573824 w 5734864"/>
              <a:gd name="connsiteY60" fmla="*/ 2689856 h 6858000"/>
              <a:gd name="connsiteX61" fmla="*/ 570699 w 5734864"/>
              <a:gd name="connsiteY61" fmla="*/ 2709353 h 6858000"/>
              <a:gd name="connsiteX62" fmla="*/ 573192 w 5734864"/>
              <a:gd name="connsiteY62" fmla="*/ 2714527 h 6858000"/>
              <a:gd name="connsiteX63" fmla="*/ 572044 w 5734864"/>
              <a:gd name="connsiteY63" fmla="*/ 2728187 h 6858000"/>
              <a:gd name="connsiteX64" fmla="*/ 572465 w 5734864"/>
              <a:gd name="connsiteY64" fmla="*/ 2755863 h 6858000"/>
              <a:gd name="connsiteX65" fmla="*/ 570028 w 5734864"/>
              <a:gd name="connsiteY65" fmla="*/ 2760324 h 6858000"/>
              <a:gd name="connsiteX66" fmla="*/ 566748 w 5734864"/>
              <a:gd name="connsiteY66" fmla="*/ 2800948 h 6858000"/>
              <a:gd name="connsiteX67" fmla="*/ 565509 w 5734864"/>
              <a:gd name="connsiteY67" fmla="*/ 2801167 h 6858000"/>
              <a:gd name="connsiteX68" fmla="*/ 559367 w 5734864"/>
              <a:gd name="connsiteY68" fmla="*/ 2811129 h 6858000"/>
              <a:gd name="connsiteX69" fmla="*/ 550354 w 5734864"/>
              <a:gd name="connsiteY69" fmla="*/ 2830949 h 6858000"/>
              <a:gd name="connsiteX70" fmla="*/ 514795 w 5734864"/>
              <a:gd name="connsiteY70" fmla="*/ 2872433 h 6858000"/>
              <a:gd name="connsiteX71" fmla="*/ 509875 w 5734864"/>
              <a:gd name="connsiteY71" fmla="*/ 2923099 h 6858000"/>
              <a:gd name="connsiteX72" fmla="*/ 509577 w 5734864"/>
              <a:gd name="connsiteY72" fmla="*/ 2923197 h 6858000"/>
              <a:gd name="connsiteX73" fmla="*/ 507597 w 5734864"/>
              <a:gd name="connsiteY73" fmla="*/ 2931868 h 6858000"/>
              <a:gd name="connsiteX74" fmla="*/ 507379 w 5734864"/>
              <a:gd name="connsiteY74" fmla="*/ 2938322 h 6858000"/>
              <a:gd name="connsiteX75" fmla="*/ 504725 w 5734864"/>
              <a:gd name="connsiteY75" fmla="*/ 2954519 h 6858000"/>
              <a:gd name="connsiteX76" fmla="*/ 502018 w 5734864"/>
              <a:gd name="connsiteY76" fmla="*/ 2959643 h 6858000"/>
              <a:gd name="connsiteX77" fmla="*/ 498360 w 5734864"/>
              <a:gd name="connsiteY77" fmla="*/ 2961019 h 6858000"/>
              <a:gd name="connsiteX78" fmla="*/ 498483 w 5734864"/>
              <a:gd name="connsiteY78" fmla="*/ 2962590 h 6858000"/>
              <a:gd name="connsiteX79" fmla="*/ 484403 w 5734864"/>
              <a:gd name="connsiteY79" fmla="*/ 2990538 h 6858000"/>
              <a:gd name="connsiteX80" fmla="*/ 463075 w 5734864"/>
              <a:gd name="connsiteY80" fmla="*/ 3055956 h 6858000"/>
              <a:gd name="connsiteX81" fmla="*/ 455013 w 5734864"/>
              <a:gd name="connsiteY81" fmla="*/ 3094482 h 6858000"/>
              <a:gd name="connsiteX82" fmla="*/ 428391 w 5734864"/>
              <a:gd name="connsiteY82" fmla="*/ 3198850 h 6858000"/>
              <a:gd name="connsiteX83" fmla="*/ 401440 w 5734864"/>
              <a:gd name="connsiteY83" fmla="*/ 3307560 h 6858000"/>
              <a:gd name="connsiteX84" fmla="*/ 386076 w 5734864"/>
              <a:gd name="connsiteY84" fmla="*/ 3373943 h 6858000"/>
              <a:gd name="connsiteX85" fmla="*/ 374726 w 5734864"/>
              <a:gd name="connsiteY85" fmla="*/ 3381364 h 6858000"/>
              <a:gd name="connsiteX86" fmla="*/ 369145 w 5734864"/>
              <a:gd name="connsiteY86" fmla="*/ 3383729 h 6858000"/>
              <a:gd name="connsiteX87" fmla="*/ 364294 w 5734864"/>
              <a:gd name="connsiteY87" fmla="*/ 3414159 h 6858000"/>
              <a:gd name="connsiteX88" fmla="*/ 366450 w 5734864"/>
              <a:gd name="connsiteY88" fmla="*/ 3436925 h 6858000"/>
              <a:gd name="connsiteX89" fmla="*/ 351743 w 5734864"/>
              <a:gd name="connsiteY89" fmla="*/ 3521619 h 6858000"/>
              <a:gd name="connsiteX90" fmla="*/ 345784 w 5734864"/>
              <a:gd name="connsiteY90" fmla="*/ 3603757 h 6858000"/>
              <a:gd name="connsiteX91" fmla="*/ 344198 w 5734864"/>
              <a:gd name="connsiteY91" fmla="*/ 3652424 h 6858000"/>
              <a:gd name="connsiteX92" fmla="*/ 352450 w 5734864"/>
              <a:gd name="connsiteY92" fmla="*/ 3665222 h 6858000"/>
              <a:gd name="connsiteX93" fmla="*/ 342621 w 5734864"/>
              <a:gd name="connsiteY93" fmla="*/ 3700804 h 6858000"/>
              <a:gd name="connsiteX94" fmla="*/ 341514 w 5734864"/>
              <a:gd name="connsiteY94" fmla="*/ 3734774 h 6858000"/>
              <a:gd name="connsiteX95" fmla="*/ 340607 w 5734864"/>
              <a:gd name="connsiteY95" fmla="*/ 3785153 h 6858000"/>
              <a:gd name="connsiteX96" fmla="*/ 340707 w 5734864"/>
              <a:gd name="connsiteY96" fmla="*/ 3788177 h 6858000"/>
              <a:gd name="connsiteX97" fmla="*/ 340361 w 5734864"/>
              <a:gd name="connsiteY97" fmla="*/ 3798803 h 6858000"/>
              <a:gd name="connsiteX98" fmla="*/ 339642 w 5734864"/>
              <a:gd name="connsiteY98" fmla="*/ 3838750 h 6858000"/>
              <a:gd name="connsiteX99" fmla="*/ 360295 w 5734864"/>
              <a:gd name="connsiteY99" fmla="*/ 4015196 h 6858000"/>
              <a:gd name="connsiteX100" fmla="*/ 339043 w 5734864"/>
              <a:gd name="connsiteY100" fmla="*/ 4052778 h 6858000"/>
              <a:gd name="connsiteX101" fmla="*/ 339343 w 5734864"/>
              <a:gd name="connsiteY101" fmla="*/ 4096257 h 6858000"/>
              <a:gd name="connsiteX102" fmla="*/ 340786 w 5734864"/>
              <a:gd name="connsiteY102" fmla="*/ 4321136 h 6858000"/>
              <a:gd name="connsiteX103" fmla="*/ 343158 w 5734864"/>
              <a:gd name="connsiteY103" fmla="*/ 4429174 h 6858000"/>
              <a:gd name="connsiteX104" fmla="*/ 334599 w 5734864"/>
              <a:gd name="connsiteY104" fmla="*/ 4449938 h 6858000"/>
              <a:gd name="connsiteX105" fmla="*/ 332890 w 5734864"/>
              <a:gd name="connsiteY105" fmla="*/ 4453515 h 6858000"/>
              <a:gd name="connsiteX106" fmla="*/ 331105 w 5734864"/>
              <a:gd name="connsiteY106" fmla="*/ 4467941 h 6858000"/>
              <a:gd name="connsiteX107" fmla="*/ 324289 w 5734864"/>
              <a:gd name="connsiteY107" fmla="*/ 4471861 h 6858000"/>
              <a:gd name="connsiteX108" fmla="*/ 317079 w 5734864"/>
              <a:gd name="connsiteY108" fmla="*/ 4493468 h 6858000"/>
              <a:gd name="connsiteX109" fmla="*/ 315557 w 5734864"/>
              <a:gd name="connsiteY109" fmla="*/ 4520067 h 6858000"/>
              <a:gd name="connsiteX110" fmla="*/ 315240 w 5734864"/>
              <a:gd name="connsiteY110" fmla="*/ 4536872 h 6858000"/>
              <a:gd name="connsiteX111" fmla="*/ 316200 w 5734864"/>
              <a:gd name="connsiteY111" fmla="*/ 4538297 h 6858000"/>
              <a:gd name="connsiteX112" fmla="*/ 317507 w 5734864"/>
              <a:gd name="connsiteY112" fmla="*/ 4547582 h 6858000"/>
              <a:gd name="connsiteX113" fmla="*/ 323078 w 5734864"/>
              <a:gd name="connsiteY113" fmla="*/ 4592102 h 6858000"/>
              <a:gd name="connsiteX114" fmla="*/ 328722 w 5734864"/>
              <a:gd name="connsiteY114" fmla="*/ 4667914 h 6858000"/>
              <a:gd name="connsiteX115" fmla="*/ 335597 w 5734864"/>
              <a:gd name="connsiteY115" fmla="*/ 4695035 h 6858000"/>
              <a:gd name="connsiteX116" fmla="*/ 339485 w 5734864"/>
              <a:gd name="connsiteY116" fmla="*/ 4695979 h 6858000"/>
              <a:gd name="connsiteX117" fmla="*/ 341089 w 5734864"/>
              <a:gd name="connsiteY117" fmla="*/ 4704268 h 6858000"/>
              <a:gd name="connsiteX118" fmla="*/ 342177 w 5734864"/>
              <a:gd name="connsiteY118" fmla="*/ 4706060 h 6858000"/>
              <a:gd name="connsiteX119" fmla="*/ 347751 w 5734864"/>
              <a:gd name="connsiteY119" fmla="*/ 4716754 h 6858000"/>
              <a:gd name="connsiteX120" fmla="*/ 344125 w 5734864"/>
              <a:gd name="connsiteY120" fmla="*/ 4764669 h 6858000"/>
              <a:gd name="connsiteX121" fmla="*/ 340188 w 5734864"/>
              <a:gd name="connsiteY121" fmla="*/ 4779386 h 6858000"/>
              <a:gd name="connsiteX122" fmla="*/ 335146 w 5734864"/>
              <a:gd name="connsiteY122" fmla="*/ 4787491 h 6858000"/>
              <a:gd name="connsiteX123" fmla="*/ 319124 w 5734864"/>
              <a:gd name="connsiteY123" fmla="*/ 4843514 h 6858000"/>
              <a:gd name="connsiteX124" fmla="*/ 305956 w 5734864"/>
              <a:gd name="connsiteY124" fmla="*/ 4881505 h 6858000"/>
              <a:gd name="connsiteX125" fmla="*/ 301062 w 5734864"/>
              <a:gd name="connsiteY125" fmla="*/ 4889332 h 6858000"/>
              <a:gd name="connsiteX126" fmla="*/ 302141 w 5734864"/>
              <a:gd name="connsiteY126" fmla="*/ 4899400 h 6858000"/>
              <a:gd name="connsiteX127" fmla="*/ 304424 w 5734864"/>
              <a:gd name="connsiteY127" fmla="*/ 4902664 h 6858000"/>
              <a:gd name="connsiteX128" fmla="*/ 293123 w 5734864"/>
              <a:gd name="connsiteY128" fmla="*/ 4932769 h 6858000"/>
              <a:gd name="connsiteX129" fmla="*/ 292275 w 5734864"/>
              <a:gd name="connsiteY129" fmla="*/ 4936482 h 6858000"/>
              <a:gd name="connsiteX130" fmla="*/ 288304 w 5734864"/>
              <a:gd name="connsiteY130" fmla="*/ 4962325 h 6858000"/>
              <a:gd name="connsiteX131" fmla="*/ 287420 w 5734864"/>
              <a:gd name="connsiteY131" fmla="*/ 5042193 h 6858000"/>
              <a:gd name="connsiteX132" fmla="*/ 287020 w 5734864"/>
              <a:gd name="connsiteY132" fmla="*/ 5065655 h 6858000"/>
              <a:gd name="connsiteX133" fmla="*/ 288488 w 5734864"/>
              <a:gd name="connsiteY133" fmla="*/ 5082216 h 6858000"/>
              <a:gd name="connsiteX134" fmla="*/ 282763 w 5734864"/>
              <a:gd name="connsiteY134" fmla="*/ 5127114 h 6858000"/>
              <a:gd name="connsiteX135" fmla="*/ 269316 w 5734864"/>
              <a:gd name="connsiteY135" fmla="*/ 5202682 h 6858000"/>
              <a:gd name="connsiteX136" fmla="*/ 269174 w 5734864"/>
              <a:gd name="connsiteY136" fmla="*/ 5230835 h 6858000"/>
              <a:gd name="connsiteX137" fmla="*/ 272679 w 5734864"/>
              <a:gd name="connsiteY137" fmla="*/ 5232660 h 6858000"/>
              <a:gd name="connsiteX138" fmla="*/ 272160 w 5734864"/>
              <a:gd name="connsiteY138" fmla="*/ 5241150 h 6858000"/>
              <a:gd name="connsiteX139" fmla="*/ 272760 w 5734864"/>
              <a:gd name="connsiteY139" fmla="*/ 5243156 h 6858000"/>
              <a:gd name="connsiteX140" fmla="*/ 275462 w 5734864"/>
              <a:gd name="connsiteY140" fmla="*/ 5254919 h 6858000"/>
              <a:gd name="connsiteX141" fmla="*/ 262897 w 5734864"/>
              <a:gd name="connsiteY141" fmla="*/ 5286259 h 6858000"/>
              <a:gd name="connsiteX142" fmla="*/ 252761 w 5734864"/>
              <a:gd name="connsiteY142" fmla="*/ 5357801 h 6858000"/>
              <a:gd name="connsiteX143" fmla="*/ 242360 w 5734864"/>
              <a:gd name="connsiteY143" fmla="*/ 5460080 h 6858000"/>
              <a:gd name="connsiteX144" fmla="*/ 229880 w 5734864"/>
              <a:gd name="connsiteY144" fmla="*/ 5539714 h 6858000"/>
              <a:gd name="connsiteX145" fmla="*/ 204283 w 5734864"/>
              <a:gd name="connsiteY145" fmla="*/ 5639080 h 6858000"/>
              <a:gd name="connsiteX146" fmla="*/ 198948 w 5734864"/>
              <a:gd name="connsiteY146" fmla="*/ 5710958 h 6858000"/>
              <a:gd name="connsiteX147" fmla="*/ 192367 w 5734864"/>
              <a:gd name="connsiteY147" fmla="*/ 5719859 h 6858000"/>
              <a:gd name="connsiteX148" fmla="*/ 188035 w 5734864"/>
              <a:gd name="connsiteY148" fmla="*/ 5729935 h 6858000"/>
              <a:gd name="connsiteX149" fmla="*/ 188428 w 5734864"/>
              <a:gd name="connsiteY149" fmla="*/ 5731182 h 6858000"/>
              <a:gd name="connsiteX150" fmla="*/ 181635 w 5734864"/>
              <a:gd name="connsiteY150" fmla="*/ 5753538 h 6858000"/>
              <a:gd name="connsiteX151" fmla="*/ 169744 w 5734864"/>
              <a:gd name="connsiteY151" fmla="*/ 5796307 h 6858000"/>
              <a:gd name="connsiteX152" fmla="*/ 170351 w 5734864"/>
              <a:gd name="connsiteY152" fmla="*/ 5796644 h 6858000"/>
              <a:gd name="connsiteX153" fmla="*/ 171559 w 5734864"/>
              <a:gd name="connsiteY153" fmla="*/ 5803435 h 6858000"/>
              <a:gd name="connsiteX154" fmla="*/ 172284 w 5734864"/>
              <a:gd name="connsiteY154" fmla="*/ 5816391 h 6858000"/>
              <a:gd name="connsiteX155" fmla="*/ 182542 w 5734864"/>
              <a:gd name="connsiteY155" fmla="*/ 5846382 h 6858000"/>
              <a:gd name="connsiteX156" fmla="*/ 175877 w 5734864"/>
              <a:gd name="connsiteY156" fmla="*/ 5871336 h 6858000"/>
              <a:gd name="connsiteX157" fmla="*/ 174910 w 5734864"/>
              <a:gd name="connsiteY157" fmla="*/ 5876376 h 6858000"/>
              <a:gd name="connsiteX158" fmla="*/ 175047 w 5734864"/>
              <a:gd name="connsiteY158" fmla="*/ 5876483 h 6858000"/>
              <a:gd name="connsiteX159" fmla="*/ 174335 w 5734864"/>
              <a:gd name="connsiteY159" fmla="*/ 5881814 h 6858000"/>
              <a:gd name="connsiteX160" fmla="*/ 171273 w 5734864"/>
              <a:gd name="connsiteY160" fmla="*/ 5895339 h 6858000"/>
              <a:gd name="connsiteX161" fmla="*/ 171658 w 5734864"/>
              <a:gd name="connsiteY161" fmla="*/ 5898749 h 6858000"/>
              <a:gd name="connsiteX162" fmla="*/ 174658 w 5734864"/>
              <a:gd name="connsiteY162" fmla="*/ 5919558 h 6858000"/>
              <a:gd name="connsiteX163" fmla="*/ 169099 w 5734864"/>
              <a:gd name="connsiteY163" fmla="*/ 5984417 h 6858000"/>
              <a:gd name="connsiteX164" fmla="*/ 162007 w 5734864"/>
              <a:gd name="connsiteY164" fmla="*/ 6049043 h 6858000"/>
              <a:gd name="connsiteX165" fmla="*/ 156875 w 5734864"/>
              <a:gd name="connsiteY165" fmla="*/ 6114000 h 6858000"/>
              <a:gd name="connsiteX166" fmla="*/ 165441 w 5734864"/>
              <a:gd name="connsiteY166" fmla="*/ 6146938 h 6858000"/>
              <a:gd name="connsiteX167" fmla="*/ 165177 w 5734864"/>
              <a:gd name="connsiteY167" fmla="*/ 6150658 h 6858000"/>
              <a:gd name="connsiteX168" fmla="*/ 161772 w 5734864"/>
              <a:gd name="connsiteY168" fmla="*/ 6160011 h 6858000"/>
              <a:gd name="connsiteX169" fmla="*/ 160051 w 5734864"/>
              <a:gd name="connsiteY169" fmla="*/ 6163393 h 6858000"/>
              <a:gd name="connsiteX170" fmla="*/ 158473 w 5734864"/>
              <a:gd name="connsiteY170" fmla="*/ 6168628 h 6858000"/>
              <a:gd name="connsiteX171" fmla="*/ 158573 w 5734864"/>
              <a:gd name="connsiteY171" fmla="*/ 6168799 h 6858000"/>
              <a:gd name="connsiteX172" fmla="*/ 146463 w 5734864"/>
              <a:gd name="connsiteY172" fmla="*/ 6196671 h 6858000"/>
              <a:gd name="connsiteX173" fmla="*/ 150209 w 5734864"/>
              <a:gd name="connsiteY173" fmla="*/ 6232365 h 6858000"/>
              <a:gd name="connsiteX174" fmla="*/ 148544 w 5734864"/>
              <a:gd name="connsiteY174" fmla="*/ 6246162 h 6858000"/>
              <a:gd name="connsiteX175" fmla="*/ 148403 w 5734864"/>
              <a:gd name="connsiteY175" fmla="*/ 6253754 h 6858000"/>
              <a:gd name="connsiteX176" fmla="*/ 138880 w 5734864"/>
              <a:gd name="connsiteY176" fmla="*/ 6276449 h 6858000"/>
              <a:gd name="connsiteX177" fmla="*/ 138683 w 5734864"/>
              <a:gd name="connsiteY177" fmla="*/ 6279721 h 6858000"/>
              <a:gd name="connsiteX178" fmla="*/ 130721 w 5734864"/>
              <a:gd name="connsiteY178" fmla="*/ 6293675 h 6858000"/>
              <a:gd name="connsiteX179" fmla="*/ 120717 w 5734864"/>
              <a:gd name="connsiteY179" fmla="*/ 6313967 h 6858000"/>
              <a:gd name="connsiteX180" fmla="*/ 120841 w 5734864"/>
              <a:gd name="connsiteY180" fmla="*/ 6315437 h 6858000"/>
              <a:gd name="connsiteX181" fmla="*/ 115208 w 5734864"/>
              <a:gd name="connsiteY181" fmla="*/ 6324024 h 6858000"/>
              <a:gd name="connsiteX182" fmla="*/ 101217 w 5734864"/>
              <a:gd name="connsiteY182" fmla="*/ 6365923 h 6858000"/>
              <a:gd name="connsiteX183" fmla="*/ 74946 w 5734864"/>
              <a:gd name="connsiteY183" fmla="*/ 6556817 h 6858000"/>
              <a:gd name="connsiteX184" fmla="*/ 16001 w 5734864"/>
              <a:gd name="connsiteY184" fmla="*/ 6808678 h 6858000"/>
              <a:gd name="connsiteX185" fmla="*/ 0 w 5734864"/>
              <a:gd name="connsiteY185" fmla="*/ 6858000 h 6858000"/>
              <a:gd name="connsiteX186" fmla="*/ 5734864 w 5734864"/>
              <a:gd name="connsiteY186" fmla="*/ 6858000 h 6858000"/>
              <a:gd name="connsiteX187" fmla="*/ 5734864 w 5734864"/>
              <a:gd name="connsiteY18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5734864" h="6858000">
                <a:moveTo>
                  <a:pt x="5734864" y="0"/>
                </a:moveTo>
                <a:lnTo>
                  <a:pt x="771611" y="0"/>
                </a:lnTo>
                <a:cubicBezTo>
                  <a:pt x="771634" y="16369"/>
                  <a:pt x="771656" y="32739"/>
                  <a:pt x="771679" y="49108"/>
                </a:cubicBezTo>
                <a:cubicBezTo>
                  <a:pt x="775201" y="55622"/>
                  <a:pt x="788724" y="196721"/>
                  <a:pt x="794248" y="200968"/>
                </a:cubicBezTo>
                <a:lnTo>
                  <a:pt x="801749" y="414071"/>
                </a:lnTo>
                <a:cubicBezTo>
                  <a:pt x="807329" y="440933"/>
                  <a:pt x="835107" y="598697"/>
                  <a:pt x="818548" y="585467"/>
                </a:cubicBezTo>
                <a:cubicBezTo>
                  <a:pt x="856197" y="664140"/>
                  <a:pt x="837895" y="708473"/>
                  <a:pt x="857476" y="800623"/>
                </a:cubicBezTo>
                <a:cubicBezTo>
                  <a:pt x="822401" y="857344"/>
                  <a:pt x="855723" y="824571"/>
                  <a:pt x="851083" y="878903"/>
                </a:cubicBezTo>
                <a:cubicBezTo>
                  <a:pt x="884811" y="859448"/>
                  <a:pt x="834648" y="946397"/>
                  <a:pt x="873564" y="943826"/>
                </a:cubicBezTo>
                <a:cubicBezTo>
                  <a:pt x="871487" y="953795"/>
                  <a:pt x="868248" y="963533"/>
                  <a:pt x="864705" y="973328"/>
                </a:cubicBezTo>
                <a:lnTo>
                  <a:pt x="862869" y="978457"/>
                </a:lnTo>
                <a:lnTo>
                  <a:pt x="862233" y="998041"/>
                </a:lnTo>
                <a:lnTo>
                  <a:pt x="853665" y="1004750"/>
                </a:lnTo>
                <a:lnTo>
                  <a:pt x="847865" y="1070795"/>
                </a:lnTo>
                <a:cubicBezTo>
                  <a:pt x="870234" y="1110486"/>
                  <a:pt x="833172" y="1190441"/>
                  <a:pt x="862786" y="1238994"/>
                </a:cubicBezTo>
                <a:cubicBezTo>
                  <a:pt x="864699" y="1290599"/>
                  <a:pt x="860615" y="1347716"/>
                  <a:pt x="859345" y="1380427"/>
                </a:cubicBezTo>
                <a:cubicBezTo>
                  <a:pt x="845703" y="1396391"/>
                  <a:pt x="873184" y="1435525"/>
                  <a:pt x="855172" y="1435262"/>
                </a:cubicBezTo>
                <a:lnTo>
                  <a:pt x="860494" y="1453861"/>
                </a:lnTo>
                <a:lnTo>
                  <a:pt x="853731" y="1467047"/>
                </a:lnTo>
                <a:cubicBezTo>
                  <a:pt x="846549" y="1480528"/>
                  <a:pt x="841728" y="1491093"/>
                  <a:pt x="845847" y="1502307"/>
                </a:cubicBezTo>
                <a:lnTo>
                  <a:pt x="817613" y="1565166"/>
                </a:lnTo>
                <a:cubicBezTo>
                  <a:pt x="805468" y="1557258"/>
                  <a:pt x="816534" y="1596564"/>
                  <a:pt x="804223" y="1601941"/>
                </a:cubicBezTo>
                <a:cubicBezTo>
                  <a:pt x="794287" y="1604654"/>
                  <a:pt x="795328" y="1617209"/>
                  <a:pt x="791773" y="1627005"/>
                </a:cubicBezTo>
                <a:cubicBezTo>
                  <a:pt x="781684" y="1634393"/>
                  <a:pt x="772978" y="1683187"/>
                  <a:pt x="774645" y="1699922"/>
                </a:cubicBezTo>
                <a:cubicBezTo>
                  <a:pt x="785341" y="1746767"/>
                  <a:pt x="744845" y="1787099"/>
                  <a:pt x="752343" y="1824604"/>
                </a:cubicBezTo>
                <a:cubicBezTo>
                  <a:pt x="751502" y="1834578"/>
                  <a:pt x="749297" y="1842929"/>
                  <a:pt x="746254" y="1850222"/>
                </a:cubicBezTo>
                <a:lnTo>
                  <a:pt x="728600" y="1869603"/>
                </a:lnTo>
                <a:lnTo>
                  <a:pt x="724396" y="1883104"/>
                </a:lnTo>
                <a:lnTo>
                  <a:pt x="722165" y="1885924"/>
                </a:lnTo>
                <a:lnTo>
                  <a:pt x="721338" y="1887123"/>
                </a:lnTo>
                <a:lnTo>
                  <a:pt x="714840" y="1902274"/>
                </a:lnTo>
                <a:lnTo>
                  <a:pt x="722847" y="1929891"/>
                </a:lnTo>
                <a:lnTo>
                  <a:pt x="714660" y="1982709"/>
                </a:lnTo>
                <a:cubicBezTo>
                  <a:pt x="727725" y="2006201"/>
                  <a:pt x="714739" y="1997091"/>
                  <a:pt x="710759" y="2013010"/>
                </a:cubicBezTo>
                <a:cubicBezTo>
                  <a:pt x="707970" y="2027531"/>
                  <a:pt x="700788" y="2054714"/>
                  <a:pt x="697927" y="2069833"/>
                </a:cubicBezTo>
                <a:cubicBezTo>
                  <a:pt x="685211" y="2080229"/>
                  <a:pt x="698762" y="2088241"/>
                  <a:pt x="693594" y="2103731"/>
                </a:cubicBezTo>
                <a:cubicBezTo>
                  <a:pt x="688481" y="2110649"/>
                  <a:pt x="687183" y="2115973"/>
                  <a:pt x="691109" y="2124027"/>
                </a:cubicBezTo>
                <a:cubicBezTo>
                  <a:pt x="666413" y="2155740"/>
                  <a:pt x="688031" y="2144874"/>
                  <a:pt x="676593" y="2176182"/>
                </a:cubicBezTo>
                <a:cubicBezTo>
                  <a:pt x="665190" y="2202944"/>
                  <a:pt x="656416" y="2233857"/>
                  <a:pt x="633227" y="2258036"/>
                </a:cubicBezTo>
                <a:cubicBezTo>
                  <a:pt x="626930" y="2262191"/>
                  <a:pt x="623498" y="2274069"/>
                  <a:pt x="625564" y="2284567"/>
                </a:cubicBezTo>
                <a:cubicBezTo>
                  <a:pt x="625918" y="2286374"/>
                  <a:pt x="626427" y="2288071"/>
                  <a:pt x="627074" y="2289605"/>
                </a:cubicBezTo>
                <a:cubicBezTo>
                  <a:pt x="619029" y="2296628"/>
                  <a:pt x="616453" y="2303188"/>
                  <a:pt x="614574" y="2308717"/>
                </a:cubicBezTo>
                <a:lnTo>
                  <a:pt x="606890" y="2320662"/>
                </a:lnTo>
                <a:lnTo>
                  <a:pt x="605558" y="2327897"/>
                </a:lnTo>
                <a:lnTo>
                  <a:pt x="602202" y="2357749"/>
                </a:lnTo>
                <a:lnTo>
                  <a:pt x="600213" y="2364905"/>
                </a:lnTo>
                <a:lnTo>
                  <a:pt x="597160" y="2388351"/>
                </a:lnTo>
                <a:lnTo>
                  <a:pt x="597982" y="2402296"/>
                </a:lnTo>
                <a:lnTo>
                  <a:pt x="593150" y="2420015"/>
                </a:lnTo>
                <a:cubicBezTo>
                  <a:pt x="593044" y="2420926"/>
                  <a:pt x="592939" y="2421838"/>
                  <a:pt x="592833" y="2422749"/>
                </a:cubicBezTo>
                <a:lnTo>
                  <a:pt x="594479" y="2426002"/>
                </a:lnTo>
                <a:cubicBezTo>
                  <a:pt x="594168" y="2427683"/>
                  <a:pt x="593118" y="2429721"/>
                  <a:pt x="591963" y="2431950"/>
                </a:cubicBezTo>
                <a:cubicBezTo>
                  <a:pt x="591823" y="2432599"/>
                  <a:pt x="591684" y="2433248"/>
                  <a:pt x="591544" y="2433897"/>
                </a:cubicBezTo>
                <a:lnTo>
                  <a:pt x="589519" y="2451398"/>
                </a:lnTo>
                <a:cubicBezTo>
                  <a:pt x="589692" y="2452777"/>
                  <a:pt x="589864" y="2454157"/>
                  <a:pt x="590037" y="2455536"/>
                </a:cubicBezTo>
                <a:lnTo>
                  <a:pt x="588179" y="2462981"/>
                </a:lnTo>
                <a:lnTo>
                  <a:pt x="583434" y="2503991"/>
                </a:lnTo>
                <a:cubicBezTo>
                  <a:pt x="576530" y="2566058"/>
                  <a:pt x="570433" y="2625224"/>
                  <a:pt x="567942" y="2652936"/>
                </a:cubicBezTo>
                <a:cubicBezTo>
                  <a:pt x="570864" y="2658290"/>
                  <a:pt x="572739" y="2664095"/>
                  <a:pt x="573869" y="2670188"/>
                </a:cubicBezTo>
                <a:lnTo>
                  <a:pt x="575243" y="2688114"/>
                </a:lnTo>
                <a:lnTo>
                  <a:pt x="573824" y="2689856"/>
                </a:lnTo>
                <a:cubicBezTo>
                  <a:pt x="569972" y="2698471"/>
                  <a:pt x="569572" y="2704494"/>
                  <a:pt x="570699" y="2709353"/>
                </a:cubicBezTo>
                <a:lnTo>
                  <a:pt x="573192" y="2714527"/>
                </a:lnTo>
                <a:cubicBezTo>
                  <a:pt x="572809" y="2719080"/>
                  <a:pt x="572427" y="2723634"/>
                  <a:pt x="572044" y="2728187"/>
                </a:cubicBezTo>
                <a:cubicBezTo>
                  <a:pt x="572184" y="2737412"/>
                  <a:pt x="572325" y="2746638"/>
                  <a:pt x="572465" y="2755863"/>
                </a:cubicBezTo>
                <a:lnTo>
                  <a:pt x="570028" y="2760324"/>
                </a:lnTo>
                <a:lnTo>
                  <a:pt x="566748" y="2800948"/>
                </a:lnTo>
                <a:lnTo>
                  <a:pt x="565509" y="2801167"/>
                </a:lnTo>
                <a:cubicBezTo>
                  <a:pt x="562655" y="2802587"/>
                  <a:pt x="560408" y="2805381"/>
                  <a:pt x="559367" y="2811129"/>
                </a:cubicBezTo>
                <a:cubicBezTo>
                  <a:pt x="543471" y="2797318"/>
                  <a:pt x="552020" y="2812773"/>
                  <a:pt x="550354" y="2830949"/>
                </a:cubicBezTo>
                <a:cubicBezTo>
                  <a:pt x="525292" y="2813553"/>
                  <a:pt x="531129" y="2868192"/>
                  <a:pt x="514795" y="2872433"/>
                </a:cubicBezTo>
                <a:lnTo>
                  <a:pt x="509875" y="2923099"/>
                </a:lnTo>
                <a:lnTo>
                  <a:pt x="509577" y="2923197"/>
                </a:lnTo>
                <a:cubicBezTo>
                  <a:pt x="508704" y="2924865"/>
                  <a:pt x="508038" y="2927556"/>
                  <a:pt x="507597" y="2931868"/>
                </a:cubicBezTo>
                <a:cubicBezTo>
                  <a:pt x="507524" y="2934019"/>
                  <a:pt x="507452" y="2936171"/>
                  <a:pt x="507379" y="2938322"/>
                </a:cubicBezTo>
                <a:lnTo>
                  <a:pt x="504725" y="2954519"/>
                </a:lnTo>
                <a:lnTo>
                  <a:pt x="502018" y="2959643"/>
                </a:lnTo>
                <a:lnTo>
                  <a:pt x="498360" y="2961019"/>
                </a:lnTo>
                <a:lnTo>
                  <a:pt x="498483" y="2962590"/>
                </a:lnTo>
                <a:cubicBezTo>
                  <a:pt x="502388" y="2975027"/>
                  <a:pt x="510202" y="2980016"/>
                  <a:pt x="484403" y="2990538"/>
                </a:cubicBezTo>
                <a:cubicBezTo>
                  <a:pt x="489425" y="3018352"/>
                  <a:pt x="474337" y="3021029"/>
                  <a:pt x="463075" y="3055956"/>
                </a:cubicBezTo>
                <a:cubicBezTo>
                  <a:pt x="469487" y="3072485"/>
                  <a:pt x="464165" y="3083955"/>
                  <a:pt x="455013" y="3094482"/>
                </a:cubicBezTo>
                <a:cubicBezTo>
                  <a:pt x="453131" y="3130054"/>
                  <a:pt x="437643" y="3160106"/>
                  <a:pt x="428391" y="3198850"/>
                </a:cubicBezTo>
                <a:lnTo>
                  <a:pt x="401440" y="3307560"/>
                </a:lnTo>
                <a:lnTo>
                  <a:pt x="386076" y="3373943"/>
                </a:lnTo>
                <a:cubicBezTo>
                  <a:pt x="386236" y="3376061"/>
                  <a:pt x="380537" y="3378856"/>
                  <a:pt x="374726" y="3381364"/>
                </a:cubicBezTo>
                <a:lnTo>
                  <a:pt x="369145" y="3383729"/>
                </a:lnTo>
                <a:lnTo>
                  <a:pt x="364294" y="3414159"/>
                </a:lnTo>
                <a:lnTo>
                  <a:pt x="366450" y="3436925"/>
                </a:lnTo>
                <a:lnTo>
                  <a:pt x="351743" y="3521619"/>
                </a:lnTo>
                <a:lnTo>
                  <a:pt x="345784" y="3603757"/>
                </a:lnTo>
                <a:cubicBezTo>
                  <a:pt x="345255" y="3619979"/>
                  <a:pt x="344727" y="3636202"/>
                  <a:pt x="344198" y="3652424"/>
                </a:cubicBezTo>
                <a:lnTo>
                  <a:pt x="352450" y="3665222"/>
                </a:lnTo>
                <a:lnTo>
                  <a:pt x="342621" y="3700804"/>
                </a:lnTo>
                <a:lnTo>
                  <a:pt x="341514" y="3734774"/>
                </a:lnTo>
                <a:cubicBezTo>
                  <a:pt x="341212" y="3751567"/>
                  <a:pt x="340909" y="3768360"/>
                  <a:pt x="340607" y="3785153"/>
                </a:cubicBezTo>
                <a:cubicBezTo>
                  <a:pt x="340640" y="3786161"/>
                  <a:pt x="340674" y="3787169"/>
                  <a:pt x="340707" y="3788177"/>
                </a:cubicBezTo>
                <a:cubicBezTo>
                  <a:pt x="340592" y="3791719"/>
                  <a:pt x="340476" y="3795261"/>
                  <a:pt x="340361" y="3798803"/>
                </a:cubicBezTo>
                <a:cubicBezTo>
                  <a:pt x="340121" y="3812119"/>
                  <a:pt x="339882" y="3825434"/>
                  <a:pt x="339642" y="3838750"/>
                </a:cubicBezTo>
                <a:cubicBezTo>
                  <a:pt x="337363" y="3949044"/>
                  <a:pt x="361794" y="3960437"/>
                  <a:pt x="360295" y="4015196"/>
                </a:cubicBezTo>
                <a:lnTo>
                  <a:pt x="339043" y="4052778"/>
                </a:lnTo>
                <a:lnTo>
                  <a:pt x="339343" y="4096257"/>
                </a:lnTo>
                <a:cubicBezTo>
                  <a:pt x="362058" y="4159145"/>
                  <a:pt x="332404" y="4250479"/>
                  <a:pt x="340786" y="4321136"/>
                </a:cubicBezTo>
                <a:cubicBezTo>
                  <a:pt x="341421" y="4376624"/>
                  <a:pt x="344189" y="4407708"/>
                  <a:pt x="343158" y="4429174"/>
                </a:cubicBezTo>
                <a:cubicBezTo>
                  <a:pt x="340948" y="4436304"/>
                  <a:pt x="337887" y="4443121"/>
                  <a:pt x="334599" y="4449938"/>
                </a:cubicBezTo>
                <a:lnTo>
                  <a:pt x="332890" y="4453515"/>
                </a:lnTo>
                <a:lnTo>
                  <a:pt x="331105" y="4467941"/>
                </a:lnTo>
                <a:lnTo>
                  <a:pt x="324289" y="4471861"/>
                </a:lnTo>
                <a:lnTo>
                  <a:pt x="317079" y="4493468"/>
                </a:lnTo>
                <a:cubicBezTo>
                  <a:pt x="315353" y="4501584"/>
                  <a:pt x="314639" y="4510343"/>
                  <a:pt x="315557" y="4520067"/>
                </a:cubicBezTo>
                <a:cubicBezTo>
                  <a:pt x="315451" y="4525669"/>
                  <a:pt x="315346" y="4531270"/>
                  <a:pt x="315240" y="4536872"/>
                </a:cubicBezTo>
                <a:lnTo>
                  <a:pt x="316200" y="4538297"/>
                </a:lnTo>
                <a:cubicBezTo>
                  <a:pt x="316738" y="4541182"/>
                  <a:pt x="316785" y="4544563"/>
                  <a:pt x="317507" y="4547582"/>
                </a:cubicBezTo>
                <a:cubicBezTo>
                  <a:pt x="322716" y="4552468"/>
                  <a:pt x="324912" y="4582137"/>
                  <a:pt x="323078" y="4592102"/>
                </a:cubicBezTo>
                <a:cubicBezTo>
                  <a:pt x="314597" y="4619728"/>
                  <a:pt x="334923" y="4645745"/>
                  <a:pt x="328722" y="4667914"/>
                </a:cubicBezTo>
                <a:cubicBezTo>
                  <a:pt x="330810" y="4685069"/>
                  <a:pt x="333803" y="4690356"/>
                  <a:pt x="335597" y="4695035"/>
                </a:cubicBezTo>
                <a:lnTo>
                  <a:pt x="339485" y="4695979"/>
                </a:lnTo>
                <a:lnTo>
                  <a:pt x="341089" y="4704268"/>
                </a:lnTo>
                <a:lnTo>
                  <a:pt x="342177" y="4706060"/>
                </a:lnTo>
                <a:cubicBezTo>
                  <a:pt x="344268" y="4709474"/>
                  <a:pt x="346234" y="4712931"/>
                  <a:pt x="347751" y="4716754"/>
                </a:cubicBezTo>
                <a:lnTo>
                  <a:pt x="344125" y="4764669"/>
                </a:lnTo>
                <a:lnTo>
                  <a:pt x="340188" y="4779386"/>
                </a:lnTo>
                <a:lnTo>
                  <a:pt x="335146" y="4787491"/>
                </a:lnTo>
                <a:lnTo>
                  <a:pt x="319124" y="4843514"/>
                </a:lnTo>
                <a:lnTo>
                  <a:pt x="305956" y="4881505"/>
                </a:lnTo>
                <a:lnTo>
                  <a:pt x="301062" y="4889332"/>
                </a:lnTo>
                <a:lnTo>
                  <a:pt x="302141" y="4899400"/>
                </a:lnTo>
                <a:cubicBezTo>
                  <a:pt x="302767" y="4900706"/>
                  <a:pt x="303536" y="4901803"/>
                  <a:pt x="304424" y="4902664"/>
                </a:cubicBezTo>
                <a:lnTo>
                  <a:pt x="293123" y="4932769"/>
                </a:lnTo>
                <a:lnTo>
                  <a:pt x="292275" y="4936482"/>
                </a:lnTo>
                <a:lnTo>
                  <a:pt x="288304" y="4962325"/>
                </a:lnTo>
                <a:cubicBezTo>
                  <a:pt x="288009" y="4988948"/>
                  <a:pt x="287715" y="5015570"/>
                  <a:pt x="287420" y="5042193"/>
                </a:cubicBezTo>
                <a:cubicBezTo>
                  <a:pt x="295373" y="5039737"/>
                  <a:pt x="281659" y="5060438"/>
                  <a:pt x="287020" y="5065655"/>
                </a:cubicBezTo>
                <a:cubicBezTo>
                  <a:pt x="291675" y="5068928"/>
                  <a:pt x="288601" y="5075970"/>
                  <a:pt x="288488" y="5082216"/>
                </a:cubicBezTo>
                <a:cubicBezTo>
                  <a:pt x="292282" y="5088207"/>
                  <a:pt x="287008" y="5117775"/>
                  <a:pt x="282763" y="5127114"/>
                </a:cubicBezTo>
                <a:cubicBezTo>
                  <a:pt x="267723" y="5152218"/>
                  <a:pt x="280799" y="5182399"/>
                  <a:pt x="269316" y="5202682"/>
                </a:cubicBezTo>
                <a:cubicBezTo>
                  <a:pt x="267050" y="5219969"/>
                  <a:pt x="268614" y="5225841"/>
                  <a:pt x="269174" y="5230835"/>
                </a:cubicBezTo>
                <a:lnTo>
                  <a:pt x="272679" y="5232660"/>
                </a:lnTo>
                <a:lnTo>
                  <a:pt x="272160" y="5241150"/>
                </a:lnTo>
                <a:lnTo>
                  <a:pt x="272760" y="5243156"/>
                </a:lnTo>
                <a:cubicBezTo>
                  <a:pt x="273922" y="5246984"/>
                  <a:pt x="274952" y="5250824"/>
                  <a:pt x="275462" y="5254919"/>
                </a:cubicBezTo>
                <a:cubicBezTo>
                  <a:pt x="258407" y="5258851"/>
                  <a:pt x="276976" y="5290392"/>
                  <a:pt x="262897" y="5286259"/>
                </a:cubicBezTo>
                <a:cubicBezTo>
                  <a:pt x="262724" y="5309439"/>
                  <a:pt x="239612" y="5337531"/>
                  <a:pt x="252761" y="5357801"/>
                </a:cubicBezTo>
                <a:cubicBezTo>
                  <a:pt x="248775" y="5392256"/>
                  <a:pt x="247799" y="5423412"/>
                  <a:pt x="242360" y="5460080"/>
                </a:cubicBezTo>
                <a:cubicBezTo>
                  <a:pt x="232632" y="5488478"/>
                  <a:pt x="242025" y="5519143"/>
                  <a:pt x="229880" y="5539714"/>
                </a:cubicBezTo>
                <a:cubicBezTo>
                  <a:pt x="230558" y="5572454"/>
                  <a:pt x="222150" y="5613340"/>
                  <a:pt x="204283" y="5639080"/>
                </a:cubicBezTo>
                <a:cubicBezTo>
                  <a:pt x="201596" y="5674226"/>
                  <a:pt x="191051" y="5680198"/>
                  <a:pt x="198948" y="5710958"/>
                </a:cubicBezTo>
                <a:cubicBezTo>
                  <a:pt x="196338" y="5713534"/>
                  <a:pt x="194185" y="5716550"/>
                  <a:pt x="192367" y="5719859"/>
                </a:cubicBezTo>
                <a:lnTo>
                  <a:pt x="188035" y="5729935"/>
                </a:lnTo>
                <a:lnTo>
                  <a:pt x="188428" y="5731182"/>
                </a:lnTo>
                <a:lnTo>
                  <a:pt x="181635" y="5753538"/>
                </a:lnTo>
                <a:lnTo>
                  <a:pt x="169744" y="5796307"/>
                </a:lnTo>
                <a:lnTo>
                  <a:pt x="170351" y="5796644"/>
                </a:lnTo>
                <a:cubicBezTo>
                  <a:pt x="171558" y="5797954"/>
                  <a:pt x="172173" y="5799948"/>
                  <a:pt x="171559" y="5803435"/>
                </a:cubicBezTo>
                <a:cubicBezTo>
                  <a:pt x="182664" y="5798231"/>
                  <a:pt x="175075" y="5805646"/>
                  <a:pt x="172284" y="5816391"/>
                </a:cubicBezTo>
                <a:cubicBezTo>
                  <a:pt x="188911" y="5810703"/>
                  <a:pt x="174844" y="5841128"/>
                  <a:pt x="182542" y="5846382"/>
                </a:cubicBezTo>
                <a:cubicBezTo>
                  <a:pt x="180118" y="5854404"/>
                  <a:pt x="177856" y="5862781"/>
                  <a:pt x="175877" y="5871336"/>
                </a:cubicBezTo>
                <a:lnTo>
                  <a:pt x="174910" y="5876376"/>
                </a:lnTo>
                <a:lnTo>
                  <a:pt x="175047" y="5876483"/>
                </a:lnTo>
                <a:cubicBezTo>
                  <a:pt x="175167" y="5877594"/>
                  <a:pt x="174973" y="5879257"/>
                  <a:pt x="174335" y="5881814"/>
                </a:cubicBezTo>
                <a:lnTo>
                  <a:pt x="171273" y="5895339"/>
                </a:lnTo>
                <a:cubicBezTo>
                  <a:pt x="171401" y="5896476"/>
                  <a:pt x="171530" y="5897612"/>
                  <a:pt x="171658" y="5898749"/>
                </a:cubicBezTo>
                <a:lnTo>
                  <a:pt x="174658" y="5919558"/>
                </a:lnTo>
                <a:cubicBezTo>
                  <a:pt x="173958" y="5933601"/>
                  <a:pt x="171208" y="5962838"/>
                  <a:pt x="169099" y="5984417"/>
                </a:cubicBezTo>
                <a:cubicBezTo>
                  <a:pt x="162916" y="6005205"/>
                  <a:pt x="164971" y="6025162"/>
                  <a:pt x="162007" y="6049043"/>
                </a:cubicBezTo>
                <a:cubicBezTo>
                  <a:pt x="150795" y="6073830"/>
                  <a:pt x="160091" y="6088483"/>
                  <a:pt x="156875" y="6114000"/>
                </a:cubicBezTo>
                <a:cubicBezTo>
                  <a:pt x="141597" y="6134477"/>
                  <a:pt x="163381" y="6133378"/>
                  <a:pt x="165441" y="6146938"/>
                </a:cubicBezTo>
                <a:lnTo>
                  <a:pt x="165177" y="6150658"/>
                </a:lnTo>
                <a:lnTo>
                  <a:pt x="161772" y="6160011"/>
                </a:lnTo>
                <a:lnTo>
                  <a:pt x="160051" y="6163393"/>
                </a:lnTo>
                <a:cubicBezTo>
                  <a:pt x="159032" y="6165775"/>
                  <a:pt x="158564" y="6167421"/>
                  <a:pt x="158473" y="6168628"/>
                </a:cubicBezTo>
                <a:cubicBezTo>
                  <a:pt x="158506" y="6168685"/>
                  <a:pt x="158540" y="6168742"/>
                  <a:pt x="158573" y="6168799"/>
                </a:cubicBezTo>
                <a:lnTo>
                  <a:pt x="146463" y="6196671"/>
                </a:lnTo>
                <a:cubicBezTo>
                  <a:pt x="152348" y="6205503"/>
                  <a:pt x="134460" y="6231012"/>
                  <a:pt x="150209" y="6232365"/>
                </a:cubicBezTo>
                <a:cubicBezTo>
                  <a:pt x="145821" y="6242321"/>
                  <a:pt x="137774" y="6246719"/>
                  <a:pt x="148544" y="6246162"/>
                </a:cubicBezTo>
                <a:cubicBezTo>
                  <a:pt x="147378" y="6249522"/>
                  <a:pt x="147566" y="6251866"/>
                  <a:pt x="148403" y="6253754"/>
                </a:cubicBezTo>
                <a:lnTo>
                  <a:pt x="138880" y="6276449"/>
                </a:lnTo>
                <a:cubicBezTo>
                  <a:pt x="138814" y="6277540"/>
                  <a:pt x="138749" y="6278630"/>
                  <a:pt x="138683" y="6279721"/>
                </a:cubicBezTo>
                <a:lnTo>
                  <a:pt x="130721" y="6293675"/>
                </a:lnTo>
                <a:lnTo>
                  <a:pt x="120717" y="6313967"/>
                </a:lnTo>
                <a:cubicBezTo>
                  <a:pt x="120758" y="6314457"/>
                  <a:pt x="120800" y="6314947"/>
                  <a:pt x="120841" y="6315437"/>
                </a:cubicBezTo>
                <a:lnTo>
                  <a:pt x="115208" y="6324024"/>
                </a:lnTo>
                <a:cubicBezTo>
                  <a:pt x="113007" y="6326672"/>
                  <a:pt x="103991" y="6364381"/>
                  <a:pt x="101217" y="6365923"/>
                </a:cubicBezTo>
                <a:lnTo>
                  <a:pt x="74946" y="6556817"/>
                </a:lnTo>
                <a:cubicBezTo>
                  <a:pt x="55357" y="6665926"/>
                  <a:pt x="35695" y="6744075"/>
                  <a:pt x="16001" y="6808678"/>
                </a:cubicBezTo>
                <a:lnTo>
                  <a:pt x="0" y="6858000"/>
                </a:lnTo>
                <a:lnTo>
                  <a:pt x="5734864" y="6858000"/>
                </a:lnTo>
                <a:lnTo>
                  <a:pt x="5734864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7FE24C-4622-0A67-3058-63267A5CB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0056" y="744070"/>
            <a:ext cx="2712684" cy="2096370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spcBef>
                <a:spcPct val="0"/>
              </a:spcBef>
            </a:pPr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Elastic Cache</a:t>
            </a:r>
          </a:p>
        </p:txBody>
      </p:sp>
      <p:pic>
        <p:nvPicPr>
          <p:cNvPr id="6" name="Graphic 5" descr="Database">
            <a:extLst>
              <a:ext uri="{FF2B5EF4-FFF2-40B4-BE49-F238E27FC236}">
                <a16:creationId xmlns:a16="http://schemas.microsoft.com/office/drawing/2014/main" id="{E850D9E9-6DD5-BB53-1950-CF43D57C2B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36100" y="434053"/>
            <a:ext cx="4252912" cy="4252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3339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1" name="Rectangle 200">
            <a:extLst>
              <a:ext uri="{FF2B5EF4-FFF2-40B4-BE49-F238E27FC236}">
                <a16:creationId xmlns:a16="http://schemas.microsoft.com/office/drawing/2014/main" id="{131BAD53-4E89-4F62-BBB7-26359763E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Freeform: Shape 202">
            <a:extLst>
              <a:ext uri="{FF2B5EF4-FFF2-40B4-BE49-F238E27FC236}">
                <a16:creationId xmlns:a16="http://schemas.microsoft.com/office/drawing/2014/main" id="{62756DA2-40EB-4C6F-B962-5822FFB54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240078" cy="5143500"/>
          </a:xfrm>
          <a:custGeom>
            <a:avLst/>
            <a:gdLst>
              <a:gd name="connsiteX0" fmla="*/ 0 w 6096000"/>
              <a:gd name="connsiteY0" fmla="*/ 0 h 6858000"/>
              <a:gd name="connsiteX1" fmla="*/ 5567517 w 6096000"/>
              <a:gd name="connsiteY1" fmla="*/ 0 h 6858000"/>
              <a:gd name="connsiteX2" fmla="*/ 5566938 w 6096000"/>
              <a:gd name="connsiteY2" fmla="*/ 1705 h 6858000"/>
              <a:gd name="connsiteX3" fmla="*/ 5551594 w 6096000"/>
              <a:gd name="connsiteY3" fmla="*/ 17287 h 6858000"/>
              <a:gd name="connsiteX4" fmla="*/ 5545641 w 6096000"/>
              <a:gd name="connsiteY4" fmla="*/ 130336 h 6858000"/>
              <a:gd name="connsiteX5" fmla="*/ 5538289 w 6096000"/>
              <a:gd name="connsiteY5" fmla="*/ 187093 h 6858000"/>
              <a:gd name="connsiteX6" fmla="*/ 5545790 w 6096000"/>
              <a:gd name="connsiteY6" fmla="*/ 265704 h 6858000"/>
              <a:gd name="connsiteX7" fmla="*/ 5542313 w 6096000"/>
              <a:gd name="connsiteY7" fmla="*/ 354566 h 6858000"/>
              <a:gd name="connsiteX8" fmla="*/ 5524126 w 6096000"/>
              <a:gd name="connsiteY8" fmla="*/ 472000 h 6858000"/>
              <a:gd name="connsiteX9" fmla="*/ 5522170 w 6096000"/>
              <a:gd name="connsiteY9" fmla="*/ 473782 h 6858000"/>
              <a:gd name="connsiteX10" fmla="*/ 5521798 w 6096000"/>
              <a:gd name="connsiteY10" fmla="*/ 491380 h 6858000"/>
              <a:gd name="connsiteX11" fmla="*/ 5536419 w 6096000"/>
              <a:gd name="connsiteY11" fmla="*/ 531675 h 6858000"/>
              <a:gd name="connsiteX12" fmla="*/ 5533435 w 6096000"/>
              <a:gd name="connsiteY12" fmla="*/ 536015 h 6858000"/>
              <a:gd name="connsiteX13" fmla="*/ 5538088 w 6096000"/>
              <a:gd name="connsiteY13" fmla="*/ 572092 h 6858000"/>
              <a:gd name="connsiteX14" fmla="*/ 5536061 w 6096000"/>
              <a:gd name="connsiteY14" fmla="*/ 572511 h 6858000"/>
              <a:gd name="connsiteX15" fmla="*/ 5528218 w 6096000"/>
              <a:gd name="connsiteY15" fmla="*/ 582332 h 6858000"/>
              <a:gd name="connsiteX16" fmla="*/ 5518011 w 6096000"/>
              <a:gd name="connsiteY16" fmla="*/ 601285 h 6858000"/>
              <a:gd name="connsiteX17" fmla="*/ 5473174 w 6096000"/>
              <a:gd name="connsiteY17" fmla="*/ 681608 h 6858000"/>
              <a:gd name="connsiteX18" fmla="*/ 5472963 w 6096000"/>
              <a:gd name="connsiteY18" fmla="*/ 689151 h 6858000"/>
              <a:gd name="connsiteX19" fmla="*/ 5472485 w 6096000"/>
              <a:gd name="connsiteY19" fmla="*/ 689289 h 6858000"/>
              <a:gd name="connsiteX20" fmla="*/ 5471326 w 6096000"/>
              <a:gd name="connsiteY20" fmla="*/ 697222 h 6858000"/>
              <a:gd name="connsiteX21" fmla="*/ 5472164 w 6096000"/>
              <a:gd name="connsiteY21" fmla="*/ 717531 h 6858000"/>
              <a:gd name="connsiteX22" fmla="*/ 5468891 w 6096000"/>
              <a:gd name="connsiteY22" fmla="*/ 722494 h 6858000"/>
              <a:gd name="connsiteX23" fmla="*/ 5463081 w 6096000"/>
              <a:gd name="connsiteY23" fmla="*/ 724368 h 6858000"/>
              <a:gd name="connsiteX24" fmla="*/ 5446981 w 6096000"/>
              <a:gd name="connsiteY24" fmla="*/ 752692 h 6858000"/>
              <a:gd name="connsiteX25" fmla="*/ 5417190 w 6096000"/>
              <a:gd name="connsiteY25" fmla="*/ 816346 h 6858000"/>
              <a:gd name="connsiteX26" fmla="*/ 5388958 w 6096000"/>
              <a:gd name="connsiteY26" fmla="*/ 889417 h 6858000"/>
              <a:gd name="connsiteX27" fmla="*/ 5307044 w 6096000"/>
              <a:gd name="connsiteY27" fmla="*/ 1063288 h 6858000"/>
              <a:gd name="connsiteX28" fmla="*/ 5303837 w 6096000"/>
              <a:gd name="connsiteY28" fmla="*/ 1157176 h 6858000"/>
              <a:gd name="connsiteX29" fmla="*/ 5286494 w 6096000"/>
              <a:gd name="connsiteY29" fmla="*/ 1210776 h 6858000"/>
              <a:gd name="connsiteX30" fmla="*/ 5282463 w 6096000"/>
              <a:gd name="connsiteY30" fmla="*/ 1301993 h 6858000"/>
              <a:gd name="connsiteX31" fmla="*/ 5252235 w 6096000"/>
              <a:gd name="connsiteY31" fmla="*/ 1360879 h 6858000"/>
              <a:gd name="connsiteX32" fmla="*/ 5244497 w 6096000"/>
              <a:gd name="connsiteY32" fmla="*/ 1404045 h 6858000"/>
              <a:gd name="connsiteX33" fmla="*/ 5223823 w 6096000"/>
              <a:gd name="connsiteY33" fmla="*/ 1429568 h 6858000"/>
              <a:gd name="connsiteX34" fmla="*/ 5224851 w 6096000"/>
              <a:gd name="connsiteY34" fmla="*/ 1430305 h 6858000"/>
              <a:gd name="connsiteX35" fmla="*/ 5212394 w 6096000"/>
              <a:gd name="connsiteY35" fmla="*/ 1463304 h 6858000"/>
              <a:gd name="connsiteX36" fmla="*/ 5209958 w 6096000"/>
              <a:gd name="connsiteY36" fmla="*/ 1514846 h 6858000"/>
              <a:gd name="connsiteX37" fmla="*/ 5206417 w 6096000"/>
              <a:gd name="connsiteY37" fmla="*/ 1519731 h 6858000"/>
              <a:gd name="connsiteX38" fmla="*/ 5206640 w 6096000"/>
              <a:gd name="connsiteY38" fmla="*/ 1519929 h 6858000"/>
              <a:gd name="connsiteX39" fmla="*/ 5207632 w 6096000"/>
              <a:gd name="connsiteY39" fmla="*/ 1546022 h 6858000"/>
              <a:gd name="connsiteX40" fmla="*/ 5212030 w 6096000"/>
              <a:gd name="connsiteY40" fmla="*/ 1578752 h 6858000"/>
              <a:gd name="connsiteX41" fmla="*/ 5203533 w 6096000"/>
              <a:gd name="connsiteY41" fmla="*/ 1647555 h 6858000"/>
              <a:gd name="connsiteX42" fmla="*/ 5190877 w 6096000"/>
              <a:gd name="connsiteY42" fmla="*/ 1715685 h 6858000"/>
              <a:gd name="connsiteX43" fmla="*/ 5184235 w 6096000"/>
              <a:gd name="connsiteY43" fmla="*/ 1740358 h 6858000"/>
              <a:gd name="connsiteX44" fmla="*/ 5181475 w 6096000"/>
              <a:gd name="connsiteY44" fmla="*/ 1784314 h 6858000"/>
              <a:gd name="connsiteX45" fmla="*/ 5185845 w 6096000"/>
              <a:gd name="connsiteY45" fmla="*/ 1804434 h 6858000"/>
              <a:gd name="connsiteX46" fmla="*/ 5185068 w 6096000"/>
              <a:gd name="connsiteY46" fmla="*/ 1805316 h 6858000"/>
              <a:gd name="connsiteX47" fmla="*/ 5188593 w 6096000"/>
              <a:gd name="connsiteY47" fmla="*/ 1807109 h 6858000"/>
              <a:gd name="connsiteX48" fmla="*/ 5185920 w 6096000"/>
              <a:gd name="connsiteY48" fmla="*/ 1821003 h 6858000"/>
              <a:gd name="connsiteX49" fmla="*/ 5183543 w 6096000"/>
              <a:gd name="connsiteY49" fmla="*/ 1824832 h 6858000"/>
              <a:gd name="connsiteX50" fmla="*/ 5182235 w 6096000"/>
              <a:gd name="connsiteY50" fmla="*/ 1830429 h 6858000"/>
              <a:gd name="connsiteX51" fmla="*/ 5182525 w 6096000"/>
              <a:gd name="connsiteY51" fmla="*/ 1830569 h 6858000"/>
              <a:gd name="connsiteX52" fmla="*/ 5180663 w 6096000"/>
              <a:gd name="connsiteY52" fmla="*/ 1835810 h 6858000"/>
              <a:gd name="connsiteX53" fmla="*/ 5167452 w 6096000"/>
              <a:gd name="connsiteY53" fmla="*/ 1861483 h 6858000"/>
              <a:gd name="connsiteX54" fmla="*/ 5174266 w 6096000"/>
              <a:gd name="connsiteY54" fmla="*/ 1892417 h 6858000"/>
              <a:gd name="connsiteX55" fmla="*/ 5189262 w 6096000"/>
              <a:gd name="connsiteY55" fmla="*/ 1895114 h 6858000"/>
              <a:gd name="connsiteX56" fmla="*/ 5187100 w 6096000"/>
              <a:gd name="connsiteY56" fmla="*/ 1899379 h 6858000"/>
              <a:gd name="connsiteX57" fmla="*/ 5180471 w 6096000"/>
              <a:gd name="connsiteY57" fmla="*/ 1907867 h 6858000"/>
              <a:gd name="connsiteX58" fmla="*/ 5181361 w 6096000"/>
              <a:gd name="connsiteY58" fmla="*/ 1910265 h 6858000"/>
              <a:gd name="connsiteX59" fmla="*/ 5178268 w 6096000"/>
              <a:gd name="connsiteY59" fmla="*/ 1935584 h 6858000"/>
              <a:gd name="connsiteX60" fmla="*/ 5183619 w 6096000"/>
              <a:gd name="connsiteY60" fmla="*/ 1942021 h 6858000"/>
              <a:gd name="connsiteX61" fmla="*/ 5184480 w 6096000"/>
              <a:gd name="connsiteY61" fmla="*/ 1945112 h 6858000"/>
              <a:gd name="connsiteX62" fmla="*/ 5172776 w 6096000"/>
              <a:gd name="connsiteY62" fmla="*/ 1961162 h 6858000"/>
              <a:gd name="connsiteX63" fmla="*/ 5168513 w 6096000"/>
              <a:gd name="connsiteY63" fmla="*/ 1969445 h 6858000"/>
              <a:gd name="connsiteX64" fmla="*/ 5126597 w 6096000"/>
              <a:gd name="connsiteY64" fmla="*/ 2024270 h 6858000"/>
              <a:gd name="connsiteX65" fmla="*/ 5119528 w 6096000"/>
              <a:gd name="connsiteY65" fmla="*/ 2107942 h 6858000"/>
              <a:gd name="connsiteX66" fmla="*/ 5110356 w 6096000"/>
              <a:gd name="connsiteY66" fmla="*/ 2193455 h 6858000"/>
              <a:gd name="connsiteX67" fmla="*/ 5104992 w 6096000"/>
              <a:gd name="connsiteY67" fmla="*/ 2260088 h 6858000"/>
              <a:gd name="connsiteX68" fmla="*/ 5059439 w 6096000"/>
              <a:gd name="connsiteY68" fmla="*/ 2335735 h 6858000"/>
              <a:gd name="connsiteX69" fmla="*/ 5022061 w 6096000"/>
              <a:gd name="connsiteY69" fmla="*/ 2408995 h 6858000"/>
              <a:gd name="connsiteX70" fmla="*/ 5022253 w 6096000"/>
              <a:gd name="connsiteY70" fmla="*/ 2445869 h 6858000"/>
              <a:gd name="connsiteX71" fmla="*/ 5011426 w 6096000"/>
              <a:gd name="connsiteY71" fmla="*/ 2496499 h 6858000"/>
              <a:gd name="connsiteX72" fmla="*/ 4994224 w 6096000"/>
              <a:gd name="connsiteY72" fmla="*/ 2549900 h 6858000"/>
              <a:gd name="connsiteX73" fmla="*/ 4995245 w 6096000"/>
              <a:gd name="connsiteY73" fmla="*/ 2596456 h 6858000"/>
              <a:gd name="connsiteX74" fmla="*/ 4988570 w 6096000"/>
              <a:gd name="connsiteY74" fmla="*/ 2606088 h 6858000"/>
              <a:gd name="connsiteX75" fmla="*/ 4988371 w 6096000"/>
              <a:gd name="connsiteY75" fmla="*/ 2635351 h 6858000"/>
              <a:gd name="connsiteX76" fmla="*/ 4983212 w 6096000"/>
              <a:gd name="connsiteY76" fmla="*/ 2665666 h 6858000"/>
              <a:gd name="connsiteX77" fmla="*/ 4968234 w 6096000"/>
              <a:gd name="connsiteY77" fmla="*/ 2715895 h 6858000"/>
              <a:gd name="connsiteX78" fmla="*/ 4975888 w 6096000"/>
              <a:gd name="connsiteY78" fmla="*/ 2725052 h 6858000"/>
              <a:gd name="connsiteX79" fmla="*/ 4980195 w 6096000"/>
              <a:gd name="connsiteY79" fmla="*/ 2726489 h 6858000"/>
              <a:gd name="connsiteX80" fmla="*/ 4976218 w 6096000"/>
              <a:gd name="connsiteY80" fmla="*/ 2740278 h 6858000"/>
              <a:gd name="connsiteX81" fmla="*/ 4980571 w 6096000"/>
              <a:gd name="connsiteY81" fmla="*/ 2751112 h 6858000"/>
              <a:gd name="connsiteX82" fmla="*/ 4973893 w 6096000"/>
              <a:gd name="connsiteY82" fmla="*/ 2760208 h 6858000"/>
              <a:gd name="connsiteX83" fmla="*/ 4979005 w 6096000"/>
              <a:gd name="connsiteY83" fmla="*/ 2790136 h 6858000"/>
              <a:gd name="connsiteX84" fmla="*/ 4986137 w 6096000"/>
              <a:gd name="connsiteY84" fmla="*/ 2804183 h 6858000"/>
              <a:gd name="connsiteX85" fmla="*/ 4986175 w 6096000"/>
              <a:gd name="connsiteY85" fmla="*/ 2825860 h 6858000"/>
              <a:gd name="connsiteX86" fmla="*/ 4993936 w 6096000"/>
              <a:gd name="connsiteY86" fmla="*/ 2911749 h 6858000"/>
              <a:gd name="connsiteX87" fmla="*/ 4992563 w 6096000"/>
              <a:gd name="connsiteY87" fmla="*/ 2977278 h 6858000"/>
              <a:gd name="connsiteX88" fmla="*/ 4980516 w 6096000"/>
              <a:gd name="connsiteY88" fmla="*/ 2991092 h 6858000"/>
              <a:gd name="connsiteX89" fmla="*/ 4992801 w 6096000"/>
              <a:gd name="connsiteY89" fmla="*/ 3020247 h 6858000"/>
              <a:gd name="connsiteX90" fmla="*/ 5014805 w 6096000"/>
              <a:gd name="connsiteY90" fmla="*/ 3065434 h 6858000"/>
              <a:gd name="connsiteX91" fmla="*/ 5002733 w 6096000"/>
              <a:gd name="connsiteY91" fmla="*/ 3103777 h 6858000"/>
              <a:gd name="connsiteX92" fmla="*/ 5002941 w 6096000"/>
              <a:gd name="connsiteY92" fmla="*/ 3151828 h 6858000"/>
              <a:gd name="connsiteX93" fmla="*/ 5002883 w 6096000"/>
              <a:gd name="connsiteY93" fmla="*/ 3180546 h 6858000"/>
              <a:gd name="connsiteX94" fmla="*/ 5016711 w 6096000"/>
              <a:gd name="connsiteY94" fmla="*/ 3258677 h 6858000"/>
              <a:gd name="connsiteX95" fmla="*/ 5017918 w 6096000"/>
              <a:gd name="connsiteY95" fmla="*/ 3262610 h 6858000"/>
              <a:gd name="connsiteX96" fmla="*/ 5011672 w 6096000"/>
              <a:gd name="connsiteY96" fmla="*/ 3277179 h 6858000"/>
              <a:gd name="connsiteX97" fmla="*/ 5009344 w 6096000"/>
              <a:gd name="connsiteY97" fmla="*/ 3278130 h 6858000"/>
              <a:gd name="connsiteX98" fmla="*/ 5026770 w 6096000"/>
              <a:gd name="connsiteY98" fmla="*/ 3325671 h 6858000"/>
              <a:gd name="connsiteX99" fmla="*/ 5024571 w 6096000"/>
              <a:gd name="connsiteY99" fmla="*/ 3332072 h 6858000"/>
              <a:gd name="connsiteX100" fmla="*/ 5041705 w 6096000"/>
              <a:gd name="connsiteY100" fmla="*/ 3362948 h 6858000"/>
              <a:gd name="connsiteX101" fmla="*/ 5047477 w 6096000"/>
              <a:gd name="connsiteY101" fmla="*/ 3378959 h 6858000"/>
              <a:gd name="connsiteX102" fmla="*/ 5060758 w 6096000"/>
              <a:gd name="connsiteY102" fmla="*/ 3407057 h 6858000"/>
              <a:gd name="connsiteX103" fmla="*/ 5058968 w 6096000"/>
              <a:gd name="connsiteY103" fmla="*/ 3409825 h 6858000"/>
              <a:gd name="connsiteX104" fmla="*/ 5062667 w 6096000"/>
              <a:gd name="connsiteY104" fmla="*/ 3415218 h 6858000"/>
              <a:gd name="connsiteX105" fmla="*/ 5060928 w 6096000"/>
              <a:gd name="connsiteY105" fmla="*/ 3419880 h 6858000"/>
              <a:gd name="connsiteX106" fmla="*/ 5062923 w 6096000"/>
              <a:gd name="connsiteY106" fmla="*/ 3424545 h 6858000"/>
              <a:gd name="connsiteX107" fmla="*/ 5064623 w 6096000"/>
              <a:gd name="connsiteY107" fmla="*/ 3476412 h 6858000"/>
              <a:gd name="connsiteX108" fmla="*/ 5069684 w 6096000"/>
              <a:gd name="connsiteY108" fmla="*/ 3486850 h 6858000"/>
              <a:gd name="connsiteX109" fmla="*/ 5063339 w 6096000"/>
              <a:gd name="connsiteY109" fmla="*/ 3496391 h 6858000"/>
              <a:gd name="connsiteX110" fmla="*/ 5070139 w 6096000"/>
              <a:gd name="connsiteY110" fmla="*/ 3531201 h 6858000"/>
              <a:gd name="connsiteX111" fmla="*/ 5079896 w 6096000"/>
              <a:gd name="connsiteY111" fmla="*/ 3542019 h 6858000"/>
              <a:gd name="connsiteX112" fmla="*/ 5087540 w 6096000"/>
              <a:gd name="connsiteY112" fmla="*/ 3552249 h 6858000"/>
              <a:gd name="connsiteX113" fmla="*/ 5087902 w 6096000"/>
              <a:gd name="connsiteY113" fmla="*/ 3553678 h 6858000"/>
              <a:gd name="connsiteX114" fmla="*/ 5091509 w 6096000"/>
              <a:gd name="connsiteY114" fmla="*/ 3568021 h 6858000"/>
              <a:gd name="connsiteX115" fmla="*/ 5091934 w 6096000"/>
              <a:gd name="connsiteY115" fmla="*/ 3569719 h 6858000"/>
              <a:gd name="connsiteX116" fmla="*/ 5089362 w 6096000"/>
              <a:gd name="connsiteY116" fmla="*/ 3586412 h 6858000"/>
              <a:gd name="connsiteX117" fmla="*/ 5092358 w 6096000"/>
              <a:gd name="connsiteY117" fmla="*/ 3597336 h 6858000"/>
              <a:gd name="connsiteX118" fmla="*/ 5084254 w 6096000"/>
              <a:gd name="connsiteY118" fmla="*/ 3606007 h 6858000"/>
              <a:gd name="connsiteX119" fmla="*/ 5084281 w 6096000"/>
              <a:gd name="connsiteY119" fmla="*/ 3641228 h 6858000"/>
              <a:gd name="connsiteX120" fmla="*/ 5091848 w 6096000"/>
              <a:gd name="connsiteY120" fmla="*/ 3653088 h 6858000"/>
              <a:gd name="connsiteX121" fmla="*/ 5097436 w 6096000"/>
              <a:gd name="connsiteY121" fmla="*/ 3664114 h 6858000"/>
              <a:gd name="connsiteX122" fmla="*/ 5097518 w 6096000"/>
              <a:gd name="connsiteY122" fmla="*/ 3665569 h 6858000"/>
              <a:gd name="connsiteX123" fmla="*/ 5099829 w 6096000"/>
              <a:gd name="connsiteY123" fmla="*/ 3707357 h 6858000"/>
              <a:gd name="connsiteX124" fmla="*/ 5114696 w 6096000"/>
              <a:gd name="connsiteY124" fmla="*/ 3778166 h 6858000"/>
              <a:gd name="connsiteX125" fmla="*/ 5135379 w 6096000"/>
              <a:gd name="connsiteY125" fmla="*/ 3878222 h 6858000"/>
              <a:gd name="connsiteX126" fmla="*/ 5130138 w 6096000"/>
              <a:gd name="connsiteY126" fmla="*/ 4048117 h 6858000"/>
              <a:gd name="connsiteX127" fmla="*/ 5090040 w 6096000"/>
              <a:gd name="connsiteY127" fmla="*/ 4219510 h 6858000"/>
              <a:gd name="connsiteX128" fmla="*/ 5092812 w 6096000"/>
              <a:gd name="connsiteY128" fmla="*/ 4411258 h 6858000"/>
              <a:gd name="connsiteX129" fmla="*/ 5084599 w 6096000"/>
              <a:gd name="connsiteY129" fmla="*/ 4488531 h 6858000"/>
              <a:gd name="connsiteX130" fmla="*/ 5084072 w 6096000"/>
              <a:gd name="connsiteY130" fmla="*/ 4539168 h 6858000"/>
              <a:gd name="connsiteX131" fmla="*/ 5068936 w 6096000"/>
              <a:gd name="connsiteY131" fmla="*/ 4625153 h 6858000"/>
              <a:gd name="connsiteX132" fmla="*/ 5059114 w 6096000"/>
              <a:gd name="connsiteY132" fmla="*/ 4733115 h 6858000"/>
              <a:gd name="connsiteX133" fmla="*/ 5037209 w 6096000"/>
              <a:gd name="connsiteY133" fmla="*/ 4844323 h 6858000"/>
              <a:gd name="connsiteX134" fmla="*/ 5020638 w 6096000"/>
              <a:gd name="connsiteY134" fmla="*/ 4877992 h 6858000"/>
              <a:gd name="connsiteX135" fmla="*/ 5006413 w 6096000"/>
              <a:gd name="connsiteY135" fmla="*/ 4925805 h 6858000"/>
              <a:gd name="connsiteX136" fmla="*/ 4971037 w 6096000"/>
              <a:gd name="connsiteY136" fmla="*/ 5009272 h 6858000"/>
              <a:gd name="connsiteX137" fmla="*/ 4963105 w 6096000"/>
              <a:gd name="connsiteY137" fmla="*/ 5111369 h 6858000"/>
              <a:gd name="connsiteX138" fmla="*/ 4976341 w 6096000"/>
              <a:gd name="connsiteY138" fmla="*/ 5210876 h 6858000"/>
              <a:gd name="connsiteX139" fmla="*/ 4980617 w 6096000"/>
              <a:gd name="connsiteY139" fmla="*/ 5269726 h 6858000"/>
              <a:gd name="connsiteX140" fmla="*/ 4997733 w 6096000"/>
              <a:gd name="connsiteY140" fmla="*/ 5464225 h 6858000"/>
              <a:gd name="connsiteX141" fmla="*/ 5001400 w 6096000"/>
              <a:gd name="connsiteY141" fmla="*/ 5594585 h 6858000"/>
              <a:gd name="connsiteX142" fmla="*/ 4983700 w 6096000"/>
              <a:gd name="connsiteY142" fmla="*/ 5667896 h 6858000"/>
              <a:gd name="connsiteX143" fmla="*/ 4968506 w 6096000"/>
              <a:gd name="connsiteY143" fmla="*/ 5769225 h 6858000"/>
              <a:gd name="connsiteX144" fmla="*/ 4969765 w 6096000"/>
              <a:gd name="connsiteY144" fmla="*/ 5823324 h 6858000"/>
              <a:gd name="connsiteX145" fmla="*/ 4966129 w 6096000"/>
              <a:gd name="connsiteY145" fmla="*/ 5862699 h 6858000"/>
              <a:gd name="connsiteX146" fmla="*/ 4970695 w 6096000"/>
              <a:gd name="connsiteY146" fmla="*/ 5906467 h 6858000"/>
              <a:gd name="connsiteX147" fmla="*/ 4991568 w 6096000"/>
              <a:gd name="connsiteY147" fmla="*/ 5939847 h 6858000"/>
              <a:gd name="connsiteX148" fmla="*/ 4986815 w 6096000"/>
              <a:gd name="connsiteY148" fmla="*/ 5973994 h 6858000"/>
              <a:gd name="connsiteX149" fmla="*/ 4987776 w 6096000"/>
              <a:gd name="connsiteY149" fmla="*/ 6089693 h 6858000"/>
              <a:gd name="connsiteX150" fmla="*/ 4991621 w 6096000"/>
              <a:gd name="connsiteY150" fmla="*/ 6224938 h 6858000"/>
              <a:gd name="connsiteX151" fmla="*/ 5017157 w 6096000"/>
              <a:gd name="connsiteY151" fmla="*/ 6370251 h 6858000"/>
              <a:gd name="connsiteX152" fmla="*/ 5040797 w 6096000"/>
              <a:gd name="connsiteY152" fmla="*/ 6541313 h 6858000"/>
              <a:gd name="connsiteX153" fmla="*/ 5045375 w 6096000"/>
              <a:gd name="connsiteY153" fmla="*/ 6640957 h 6858000"/>
              <a:gd name="connsiteX154" fmla="*/ 5058442 w 6096000"/>
              <a:gd name="connsiteY154" fmla="*/ 6705297 h 6858000"/>
              <a:gd name="connsiteX155" fmla="*/ 5071125 w 6096000"/>
              <a:gd name="connsiteY155" fmla="*/ 6759582 h 6858000"/>
              <a:gd name="connsiteX156" fmla="*/ 5069172 w 6096000"/>
              <a:gd name="connsiteY156" fmla="*/ 6817746 h 6858000"/>
              <a:gd name="connsiteX157" fmla="*/ 5072322 w 6096000"/>
              <a:gd name="connsiteY157" fmla="*/ 6843646 h 6858000"/>
              <a:gd name="connsiteX158" fmla="*/ 5091388 w 6096000"/>
              <a:gd name="connsiteY158" fmla="*/ 6857998 h 6858000"/>
              <a:gd name="connsiteX159" fmla="*/ 6096000 w 6096000"/>
              <a:gd name="connsiteY159" fmla="*/ 6857998 h 6858000"/>
              <a:gd name="connsiteX160" fmla="*/ 6096000 w 6096000"/>
              <a:gd name="connsiteY160" fmla="*/ 6858000 h 6858000"/>
              <a:gd name="connsiteX161" fmla="*/ 0 w 6096000"/>
              <a:gd name="connsiteY16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5567517" y="0"/>
                </a:lnTo>
                <a:lnTo>
                  <a:pt x="5566938" y="1705"/>
                </a:lnTo>
                <a:cubicBezTo>
                  <a:pt x="5563126" y="8440"/>
                  <a:pt x="5558112" y="13784"/>
                  <a:pt x="5551594" y="17287"/>
                </a:cubicBezTo>
                <a:cubicBezTo>
                  <a:pt x="5562364" y="82036"/>
                  <a:pt x="5510349" y="69804"/>
                  <a:pt x="5545641" y="130336"/>
                </a:cubicBezTo>
                <a:cubicBezTo>
                  <a:pt x="5526953" y="117589"/>
                  <a:pt x="5536978" y="162458"/>
                  <a:pt x="5538289" y="187093"/>
                </a:cubicBezTo>
                <a:cubicBezTo>
                  <a:pt x="5536205" y="226511"/>
                  <a:pt x="5545722" y="205530"/>
                  <a:pt x="5545790" y="265704"/>
                </a:cubicBezTo>
                <a:cubicBezTo>
                  <a:pt x="5542296" y="317533"/>
                  <a:pt x="5543813" y="325288"/>
                  <a:pt x="5542313" y="354566"/>
                </a:cubicBezTo>
                <a:lnTo>
                  <a:pt x="5524126" y="472000"/>
                </a:lnTo>
                <a:lnTo>
                  <a:pt x="5522170" y="473782"/>
                </a:lnTo>
                <a:cubicBezTo>
                  <a:pt x="5517847" y="482008"/>
                  <a:pt x="5518682" y="487340"/>
                  <a:pt x="5521798" y="491380"/>
                </a:cubicBezTo>
                <a:lnTo>
                  <a:pt x="5536419" y="531675"/>
                </a:lnTo>
                <a:lnTo>
                  <a:pt x="5533435" y="536015"/>
                </a:lnTo>
                <a:lnTo>
                  <a:pt x="5538088" y="572092"/>
                </a:lnTo>
                <a:lnTo>
                  <a:pt x="5536061" y="572511"/>
                </a:lnTo>
                <a:cubicBezTo>
                  <a:pt x="5531611" y="574271"/>
                  <a:pt x="5528529" y="577121"/>
                  <a:pt x="5528218" y="582332"/>
                </a:cubicBezTo>
                <a:cubicBezTo>
                  <a:pt x="5498002" y="573171"/>
                  <a:pt x="5516262" y="585107"/>
                  <a:pt x="5518011" y="601285"/>
                </a:cubicBezTo>
                <a:cubicBezTo>
                  <a:pt x="5508838" y="617831"/>
                  <a:pt x="5480684" y="666964"/>
                  <a:pt x="5473174" y="681608"/>
                </a:cubicBezTo>
                <a:cubicBezTo>
                  <a:pt x="5473102" y="684122"/>
                  <a:pt x="5473033" y="686637"/>
                  <a:pt x="5472963" y="689151"/>
                </a:cubicBezTo>
                <a:lnTo>
                  <a:pt x="5472485" y="689289"/>
                </a:lnTo>
                <a:cubicBezTo>
                  <a:pt x="5471434" y="690905"/>
                  <a:pt x="5470986" y="693376"/>
                  <a:pt x="5471326" y="697222"/>
                </a:cubicBezTo>
                <a:cubicBezTo>
                  <a:pt x="5471606" y="703992"/>
                  <a:pt x="5471884" y="710761"/>
                  <a:pt x="5472164" y="717531"/>
                </a:cubicBezTo>
                <a:lnTo>
                  <a:pt x="5468891" y="722494"/>
                </a:lnTo>
                <a:lnTo>
                  <a:pt x="5463081" y="724368"/>
                </a:lnTo>
                <a:lnTo>
                  <a:pt x="5446981" y="752692"/>
                </a:lnTo>
                <a:cubicBezTo>
                  <a:pt x="5454691" y="764380"/>
                  <a:pt x="5422719" y="808083"/>
                  <a:pt x="5417190" y="816346"/>
                </a:cubicBezTo>
                <a:lnTo>
                  <a:pt x="5388958" y="889417"/>
                </a:lnTo>
                <a:cubicBezTo>
                  <a:pt x="5320491" y="969963"/>
                  <a:pt x="5321907" y="1005331"/>
                  <a:pt x="5307044" y="1063288"/>
                </a:cubicBezTo>
                <a:cubicBezTo>
                  <a:pt x="5313332" y="1111028"/>
                  <a:pt x="5317096" y="1110140"/>
                  <a:pt x="5303837" y="1157176"/>
                </a:cubicBezTo>
                <a:cubicBezTo>
                  <a:pt x="5301103" y="1192124"/>
                  <a:pt x="5301884" y="1197232"/>
                  <a:pt x="5286494" y="1210776"/>
                </a:cubicBezTo>
                <a:lnTo>
                  <a:pt x="5282463" y="1301993"/>
                </a:lnTo>
                <a:lnTo>
                  <a:pt x="5252235" y="1360879"/>
                </a:lnTo>
                <a:lnTo>
                  <a:pt x="5244497" y="1404045"/>
                </a:lnTo>
                <a:lnTo>
                  <a:pt x="5223823" y="1429568"/>
                </a:lnTo>
                <a:lnTo>
                  <a:pt x="5224851" y="1430305"/>
                </a:lnTo>
                <a:cubicBezTo>
                  <a:pt x="5226697" y="1432466"/>
                  <a:pt x="5214738" y="1459891"/>
                  <a:pt x="5212394" y="1463304"/>
                </a:cubicBezTo>
                <a:cubicBezTo>
                  <a:pt x="5209912" y="1477394"/>
                  <a:pt x="5213027" y="1501295"/>
                  <a:pt x="5209958" y="1514846"/>
                </a:cubicBezTo>
                <a:lnTo>
                  <a:pt x="5206417" y="1519731"/>
                </a:lnTo>
                <a:lnTo>
                  <a:pt x="5206640" y="1519929"/>
                </a:lnTo>
                <a:cubicBezTo>
                  <a:pt x="5206490" y="1521210"/>
                  <a:pt x="5209710" y="1543635"/>
                  <a:pt x="5207632" y="1546022"/>
                </a:cubicBezTo>
                <a:lnTo>
                  <a:pt x="5212030" y="1578752"/>
                </a:lnTo>
                <a:cubicBezTo>
                  <a:pt x="5206147" y="1605585"/>
                  <a:pt x="5226381" y="1622803"/>
                  <a:pt x="5203533" y="1647555"/>
                </a:cubicBezTo>
                <a:cubicBezTo>
                  <a:pt x="5198128" y="1672675"/>
                  <a:pt x="5203213" y="1694404"/>
                  <a:pt x="5190877" y="1715685"/>
                </a:cubicBezTo>
                <a:cubicBezTo>
                  <a:pt x="5196815" y="1724301"/>
                  <a:pt x="5198098" y="1732435"/>
                  <a:pt x="5184235" y="1740358"/>
                </a:cubicBezTo>
                <a:cubicBezTo>
                  <a:pt x="5182625" y="1763793"/>
                  <a:pt x="5198368" y="1769422"/>
                  <a:pt x="5181475" y="1784314"/>
                </a:cubicBezTo>
                <a:cubicBezTo>
                  <a:pt x="5205987" y="1797417"/>
                  <a:pt x="5195246" y="1798221"/>
                  <a:pt x="5185845" y="1804434"/>
                </a:cubicBezTo>
                <a:lnTo>
                  <a:pt x="5185068" y="1805316"/>
                </a:lnTo>
                <a:lnTo>
                  <a:pt x="5188593" y="1807109"/>
                </a:lnTo>
                <a:lnTo>
                  <a:pt x="5185920" y="1821003"/>
                </a:lnTo>
                <a:lnTo>
                  <a:pt x="5183543" y="1824832"/>
                </a:lnTo>
                <a:cubicBezTo>
                  <a:pt x="5182284" y="1827468"/>
                  <a:pt x="5181937" y="1829219"/>
                  <a:pt x="5182235" y="1830429"/>
                </a:cubicBezTo>
                <a:lnTo>
                  <a:pt x="5182525" y="1830569"/>
                </a:lnTo>
                <a:lnTo>
                  <a:pt x="5180663" y="1835810"/>
                </a:lnTo>
                <a:cubicBezTo>
                  <a:pt x="5176779" y="1844665"/>
                  <a:pt x="5172297" y="1853278"/>
                  <a:pt x="5167452" y="1861483"/>
                </a:cubicBezTo>
                <a:cubicBezTo>
                  <a:pt x="5179827" y="1866643"/>
                  <a:pt x="5166788" y="1884999"/>
                  <a:pt x="5174266" y="1892417"/>
                </a:cubicBezTo>
                <a:lnTo>
                  <a:pt x="5189262" y="1895114"/>
                </a:lnTo>
                <a:lnTo>
                  <a:pt x="5187100" y="1899379"/>
                </a:lnTo>
                <a:lnTo>
                  <a:pt x="5180471" y="1907867"/>
                </a:lnTo>
                <a:cubicBezTo>
                  <a:pt x="5179609" y="1909162"/>
                  <a:pt x="5179647" y="1909994"/>
                  <a:pt x="5181361" y="1910265"/>
                </a:cubicBezTo>
                <a:cubicBezTo>
                  <a:pt x="5180995" y="1914884"/>
                  <a:pt x="5177893" y="1930292"/>
                  <a:pt x="5178268" y="1935584"/>
                </a:cubicBezTo>
                <a:lnTo>
                  <a:pt x="5183619" y="1942021"/>
                </a:lnTo>
                <a:lnTo>
                  <a:pt x="5184480" y="1945112"/>
                </a:lnTo>
                <a:lnTo>
                  <a:pt x="5172776" y="1961162"/>
                </a:lnTo>
                <a:lnTo>
                  <a:pt x="5168513" y="1969445"/>
                </a:lnTo>
                <a:lnTo>
                  <a:pt x="5126597" y="2024270"/>
                </a:lnTo>
                <a:lnTo>
                  <a:pt x="5119528" y="2107942"/>
                </a:lnTo>
                <a:cubicBezTo>
                  <a:pt x="5089290" y="2138038"/>
                  <a:pt x="5110415" y="2159228"/>
                  <a:pt x="5110356" y="2193455"/>
                </a:cubicBezTo>
                <a:cubicBezTo>
                  <a:pt x="5101302" y="2220953"/>
                  <a:pt x="5110381" y="2224200"/>
                  <a:pt x="5104992" y="2260088"/>
                </a:cubicBezTo>
                <a:cubicBezTo>
                  <a:pt x="5096504" y="2291744"/>
                  <a:pt x="5078225" y="2299003"/>
                  <a:pt x="5059439" y="2335735"/>
                </a:cubicBezTo>
                <a:cubicBezTo>
                  <a:pt x="5029465" y="2329020"/>
                  <a:pt x="5058046" y="2407546"/>
                  <a:pt x="5022061" y="2408995"/>
                </a:cubicBezTo>
                <a:cubicBezTo>
                  <a:pt x="5023289" y="2413465"/>
                  <a:pt x="5019654" y="2441580"/>
                  <a:pt x="5022253" y="2445869"/>
                </a:cubicBezTo>
                <a:cubicBezTo>
                  <a:pt x="5022440" y="2449625"/>
                  <a:pt x="5011241" y="2492743"/>
                  <a:pt x="5011426" y="2496499"/>
                </a:cubicBezTo>
                <a:lnTo>
                  <a:pt x="4994224" y="2549900"/>
                </a:lnTo>
                <a:cubicBezTo>
                  <a:pt x="4992353" y="2564757"/>
                  <a:pt x="4998952" y="2582253"/>
                  <a:pt x="4995245" y="2596456"/>
                </a:cubicBezTo>
                <a:lnTo>
                  <a:pt x="4988570" y="2606088"/>
                </a:lnTo>
                <a:cubicBezTo>
                  <a:pt x="4988504" y="2615842"/>
                  <a:pt x="4988436" y="2625597"/>
                  <a:pt x="4988371" y="2635351"/>
                </a:cubicBezTo>
                <a:lnTo>
                  <a:pt x="4983212" y="2665666"/>
                </a:lnTo>
                <a:lnTo>
                  <a:pt x="4968234" y="2715895"/>
                </a:lnTo>
                <a:lnTo>
                  <a:pt x="4975888" y="2725052"/>
                </a:lnTo>
                <a:lnTo>
                  <a:pt x="4980195" y="2726489"/>
                </a:lnTo>
                <a:lnTo>
                  <a:pt x="4976218" y="2740278"/>
                </a:lnTo>
                <a:lnTo>
                  <a:pt x="4980571" y="2751112"/>
                </a:lnTo>
                <a:lnTo>
                  <a:pt x="4973893" y="2760208"/>
                </a:lnTo>
                <a:lnTo>
                  <a:pt x="4979005" y="2790136"/>
                </a:lnTo>
                <a:lnTo>
                  <a:pt x="4986137" y="2804183"/>
                </a:lnTo>
                <a:cubicBezTo>
                  <a:pt x="4986150" y="2811409"/>
                  <a:pt x="4986162" y="2818634"/>
                  <a:pt x="4986175" y="2825860"/>
                </a:cubicBezTo>
                <a:cubicBezTo>
                  <a:pt x="4987474" y="2843788"/>
                  <a:pt x="4992871" y="2886513"/>
                  <a:pt x="4993936" y="2911749"/>
                </a:cubicBezTo>
                <a:cubicBezTo>
                  <a:pt x="4993313" y="2946689"/>
                  <a:pt x="4980300" y="2954448"/>
                  <a:pt x="4992563" y="2977278"/>
                </a:cubicBezTo>
                <a:cubicBezTo>
                  <a:pt x="4985688" y="2983455"/>
                  <a:pt x="4982051" y="2987749"/>
                  <a:pt x="4980516" y="2991092"/>
                </a:cubicBezTo>
                <a:cubicBezTo>
                  <a:pt x="4975910" y="3001119"/>
                  <a:pt x="4990216" y="3002537"/>
                  <a:pt x="4992801" y="3020247"/>
                </a:cubicBezTo>
                <a:cubicBezTo>
                  <a:pt x="4998517" y="3032637"/>
                  <a:pt x="5013148" y="3051512"/>
                  <a:pt x="5014805" y="3065434"/>
                </a:cubicBezTo>
                <a:cubicBezTo>
                  <a:pt x="4998836" y="3057428"/>
                  <a:pt x="5016840" y="3105196"/>
                  <a:pt x="5002733" y="3103777"/>
                </a:cubicBezTo>
                <a:cubicBezTo>
                  <a:pt x="5022381" y="3124610"/>
                  <a:pt x="4997365" y="3128169"/>
                  <a:pt x="5002941" y="3151828"/>
                </a:cubicBezTo>
                <a:cubicBezTo>
                  <a:pt x="5010264" y="3163902"/>
                  <a:pt x="5011356" y="3171780"/>
                  <a:pt x="5002883" y="3180546"/>
                </a:cubicBezTo>
                <a:cubicBezTo>
                  <a:pt x="5038586" y="3236545"/>
                  <a:pt x="5003723" y="3210316"/>
                  <a:pt x="5016711" y="3258677"/>
                </a:cubicBezTo>
                <a:lnTo>
                  <a:pt x="5017918" y="3262610"/>
                </a:lnTo>
                <a:lnTo>
                  <a:pt x="5011672" y="3277179"/>
                </a:lnTo>
                <a:lnTo>
                  <a:pt x="5009344" y="3278130"/>
                </a:lnTo>
                <a:lnTo>
                  <a:pt x="5026770" y="3325671"/>
                </a:lnTo>
                <a:lnTo>
                  <a:pt x="5024571" y="3332072"/>
                </a:lnTo>
                <a:lnTo>
                  <a:pt x="5041705" y="3362948"/>
                </a:lnTo>
                <a:lnTo>
                  <a:pt x="5047477" y="3378959"/>
                </a:lnTo>
                <a:lnTo>
                  <a:pt x="5060758" y="3407057"/>
                </a:lnTo>
                <a:lnTo>
                  <a:pt x="5058968" y="3409825"/>
                </a:lnTo>
                <a:lnTo>
                  <a:pt x="5062667" y="3415218"/>
                </a:lnTo>
                <a:lnTo>
                  <a:pt x="5060928" y="3419880"/>
                </a:lnTo>
                <a:lnTo>
                  <a:pt x="5062923" y="3424545"/>
                </a:lnTo>
                <a:cubicBezTo>
                  <a:pt x="5063537" y="3433967"/>
                  <a:pt x="5063494" y="3466028"/>
                  <a:pt x="5064623" y="3476412"/>
                </a:cubicBezTo>
                <a:lnTo>
                  <a:pt x="5069684" y="3486850"/>
                </a:lnTo>
                <a:lnTo>
                  <a:pt x="5063339" y="3496391"/>
                </a:lnTo>
                <a:lnTo>
                  <a:pt x="5070139" y="3531201"/>
                </a:lnTo>
                <a:lnTo>
                  <a:pt x="5079896" y="3542019"/>
                </a:lnTo>
                <a:lnTo>
                  <a:pt x="5087540" y="3552249"/>
                </a:lnTo>
                <a:lnTo>
                  <a:pt x="5087902" y="3553678"/>
                </a:lnTo>
                <a:lnTo>
                  <a:pt x="5091509" y="3568021"/>
                </a:lnTo>
                <a:lnTo>
                  <a:pt x="5091934" y="3569719"/>
                </a:lnTo>
                <a:lnTo>
                  <a:pt x="5089362" y="3586412"/>
                </a:lnTo>
                <a:lnTo>
                  <a:pt x="5092358" y="3597336"/>
                </a:lnTo>
                <a:lnTo>
                  <a:pt x="5084254" y="3606007"/>
                </a:lnTo>
                <a:cubicBezTo>
                  <a:pt x="5084262" y="3617747"/>
                  <a:pt x="5084273" y="3629488"/>
                  <a:pt x="5084281" y="3641228"/>
                </a:cubicBezTo>
                <a:lnTo>
                  <a:pt x="5091848" y="3653088"/>
                </a:lnTo>
                <a:lnTo>
                  <a:pt x="5097436" y="3664114"/>
                </a:lnTo>
                <a:cubicBezTo>
                  <a:pt x="5097463" y="3664599"/>
                  <a:pt x="5097491" y="3665084"/>
                  <a:pt x="5097518" y="3665569"/>
                </a:cubicBezTo>
                <a:cubicBezTo>
                  <a:pt x="5097915" y="3672776"/>
                  <a:pt x="5096966" y="3688591"/>
                  <a:pt x="5099829" y="3707357"/>
                </a:cubicBezTo>
                <a:cubicBezTo>
                  <a:pt x="5100505" y="3724716"/>
                  <a:pt x="5118078" y="3760234"/>
                  <a:pt x="5114696" y="3778166"/>
                </a:cubicBezTo>
                <a:cubicBezTo>
                  <a:pt x="5141627" y="3845122"/>
                  <a:pt x="5125427" y="3821305"/>
                  <a:pt x="5135379" y="3878222"/>
                </a:cubicBezTo>
                <a:cubicBezTo>
                  <a:pt x="5161519" y="3905047"/>
                  <a:pt x="5125417" y="4015047"/>
                  <a:pt x="5130138" y="4048117"/>
                </a:cubicBezTo>
                <a:cubicBezTo>
                  <a:pt x="5081804" y="4192084"/>
                  <a:pt x="5096262" y="4158987"/>
                  <a:pt x="5090040" y="4219510"/>
                </a:cubicBezTo>
                <a:cubicBezTo>
                  <a:pt x="5104553" y="4280033"/>
                  <a:pt x="5065380" y="4345686"/>
                  <a:pt x="5092812" y="4411258"/>
                </a:cubicBezTo>
                <a:cubicBezTo>
                  <a:pt x="5090630" y="4437329"/>
                  <a:pt x="5083878" y="4473140"/>
                  <a:pt x="5084599" y="4488531"/>
                </a:cubicBezTo>
                <a:cubicBezTo>
                  <a:pt x="5084423" y="4505410"/>
                  <a:pt x="5084248" y="4522289"/>
                  <a:pt x="5084072" y="4539168"/>
                </a:cubicBezTo>
                <a:cubicBezTo>
                  <a:pt x="5072114" y="4567830"/>
                  <a:pt x="5064305" y="4588197"/>
                  <a:pt x="5068936" y="4625153"/>
                </a:cubicBezTo>
                <a:cubicBezTo>
                  <a:pt x="5077433" y="4662889"/>
                  <a:pt x="5065899" y="4679357"/>
                  <a:pt x="5059114" y="4733115"/>
                </a:cubicBezTo>
                <a:cubicBezTo>
                  <a:pt x="5068687" y="4752352"/>
                  <a:pt x="5055370" y="4832308"/>
                  <a:pt x="5037209" y="4844323"/>
                </a:cubicBezTo>
                <a:cubicBezTo>
                  <a:pt x="5033444" y="4857054"/>
                  <a:pt x="5040194" y="4871554"/>
                  <a:pt x="5020638" y="4877992"/>
                </a:cubicBezTo>
                <a:cubicBezTo>
                  <a:pt x="4997151" y="4888353"/>
                  <a:pt x="5034418" y="4931200"/>
                  <a:pt x="5006413" y="4925805"/>
                </a:cubicBezTo>
                <a:cubicBezTo>
                  <a:pt x="5031964" y="4956261"/>
                  <a:pt x="4982840" y="4982633"/>
                  <a:pt x="4971037" y="5009272"/>
                </a:cubicBezTo>
                <a:cubicBezTo>
                  <a:pt x="4973259" y="5034036"/>
                  <a:pt x="4968375" y="5053859"/>
                  <a:pt x="4963105" y="5111369"/>
                </a:cubicBezTo>
                <a:cubicBezTo>
                  <a:pt x="4973224" y="5141336"/>
                  <a:pt x="4937413" y="5161742"/>
                  <a:pt x="4976341" y="5210876"/>
                </a:cubicBezTo>
                <a:cubicBezTo>
                  <a:pt x="4972455" y="5212581"/>
                  <a:pt x="4977054" y="5227501"/>
                  <a:pt x="4980617" y="5269726"/>
                </a:cubicBezTo>
                <a:cubicBezTo>
                  <a:pt x="4984182" y="5311951"/>
                  <a:pt x="4990390" y="5400671"/>
                  <a:pt x="4997733" y="5464225"/>
                </a:cubicBezTo>
                <a:cubicBezTo>
                  <a:pt x="5001765" y="5536542"/>
                  <a:pt x="4990225" y="5517959"/>
                  <a:pt x="5001400" y="5594585"/>
                </a:cubicBezTo>
                <a:cubicBezTo>
                  <a:pt x="4999908" y="5619318"/>
                  <a:pt x="4974042" y="5647975"/>
                  <a:pt x="4983700" y="5667896"/>
                </a:cubicBezTo>
                <a:cubicBezTo>
                  <a:pt x="4976834" y="5696311"/>
                  <a:pt x="4975579" y="5738356"/>
                  <a:pt x="4968506" y="5769225"/>
                </a:cubicBezTo>
                <a:cubicBezTo>
                  <a:pt x="4968926" y="5787258"/>
                  <a:pt x="4969344" y="5805291"/>
                  <a:pt x="4969765" y="5823324"/>
                </a:cubicBezTo>
                <a:cubicBezTo>
                  <a:pt x="4966122" y="5853058"/>
                  <a:pt x="4965608" y="5838948"/>
                  <a:pt x="4966129" y="5862699"/>
                </a:cubicBezTo>
                <a:lnTo>
                  <a:pt x="4970695" y="5906467"/>
                </a:lnTo>
                <a:lnTo>
                  <a:pt x="4991568" y="5939847"/>
                </a:lnTo>
                <a:cubicBezTo>
                  <a:pt x="4998848" y="5955713"/>
                  <a:pt x="4974731" y="5940131"/>
                  <a:pt x="4986815" y="5973994"/>
                </a:cubicBezTo>
                <a:cubicBezTo>
                  <a:pt x="4961187" y="5997051"/>
                  <a:pt x="4983444" y="6032039"/>
                  <a:pt x="4987776" y="6089693"/>
                </a:cubicBezTo>
                <a:lnTo>
                  <a:pt x="4991621" y="6224938"/>
                </a:lnTo>
                <a:cubicBezTo>
                  <a:pt x="4988442" y="6270972"/>
                  <a:pt x="5008962" y="6317522"/>
                  <a:pt x="5017157" y="6370251"/>
                </a:cubicBezTo>
                <a:cubicBezTo>
                  <a:pt x="5025353" y="6422980"/>
                  <a:pt x="5039938" y="6490855"/>
                  <a:pt x="5040797" y="6541313"/>
                </a:cubicBezTo>
                <a:cubicBezTo>
                  <a:pt x="5039898" y="6576319"/>
                  <a:pt x="5031912" y="6591883"/>
                  <a:pt x="5045375" y="6640957"/>
                </a:cubicBezTo>
                <a:cubicBezTo>
                  <a:pt x="5057505" y="6669536"/>
                  <a:pt x="5052276" y="6675394"/>
                  <a:pt x="5058442" y="6705297"/>
                </a:cubicBezTo>
                <a:cubicBezTo>
                  <a:pt x="5057367" y="6727133"/>
                  <a:pt x="5067901" y="6732087"/>
                  <a:pt x="5071125" y="6759582"/>
                </a:cubicBezTo>
                <a:cubicBezTo>
                  <a:pt x="5055614" y="6796071"/>
                  <a:pt x="5051656" y="6769544"/>
                  <a:pt x="5069172" y="6817746"/>
                </a:cubicBezTo>
                <a:cubicBezTo>
                  <a:pt x="5060956" y="6828354"/>
                  <a:pt x="5064525" y="6836369"/>
                  <a:pt x="5072322" y="6843646"/>
                </a:cubicBezTo>
                <a:lnTo>
                  <a:pt x="5091388" y="6857998"/>
                </a:lnTo>
                <a:lnTo>
                  <a:pt x="6096000" y="6857998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4" name="Google Shape;194;p37"/>
          <p:cNvSpPr txBox="1">
            <a:spLocks noGrp="1"/>
          </p:cNvSpPr>
          <p:nvPr>
            <p:ph type="title"/>
          </p:nvPr>
        </p:nvSpPr>
        <p:spPr>
          <a:xfrm>
            <a:off x="623863" y="457200"/>
            <a:ext cx="2804505" cy="998129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914400"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en-US" sz="2400" kern="1200" dirty="0">
                <a:solidFill>
                  <a:schemeClr val="tx1"/>
                </a:solidFill>
                <a:latin typeface="+mj-lt"/>
                <a:ea typeface="+mj-ea"/>
                <a:cs typeface="+mj-cs"/>
                <a:sym typeface="Arial"/>
              </a:rPr>
              <a:t>Caching strategies: </a:t>
            </a:r>
            <a:r>
              <a:rPr lang="en-US" sz="2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  <a:sym typeface="Arial"/>
              </a:rPr>
              <a:t>Write Through</a:t>
            </a:r>
          </a:p>
        </p:txBody>
      </p:sp>
      <p:sp>
        <p:nvSpPr>
          <p:cNvPr id="195" name="Google Shape;195;p37"/>
          <p:cNvSpPr txBox="1">
            <a:spLocks noGrp="1"/>
          </p:cNvSpPr>
          <p:nvPr>
            <p:ph sz="half" idx="1"/>
          </p:nvPr>
        </p:nvSpPr>
        <p:spPr>
          <a:xfrm>
            <a:off x="646774" y="1645576"/>
            <a:ext cx="2570251" cy="2931440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marL="0" lvl="0" indent="-228600" defTabSz="91440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100"/>
            </a:pPr>
            <a:r>
              <a:rPr lang="en-US" sz="1300">
                <a:sym typeface="Arial"/>
              </a:rPr>
              <a:t>Write Through</a:t>
            </a:r>
          </a:p>
          <a:p>
            <a:pPr marL="177800" lvl="0" indent="-228600" defTabSz="914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</a:pPr>
            <a:r>
              <a:rPr lang="en-US" sz="1300">
                <a:sym typeface="Arial"/>
              </a:rPr>
              <a:t>When using a write-through strategy, the cache is updated whenever a new write or update is made to the underlying database.</a:t>
            </a:r>
          </a:p>
          <a:p>
            <a:pPr marL="177800" lvl="0" indent="-228600" defTabSz="914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</a:pPr>
            <a:r>
              <a:rPr lang="en-US" sz="1300">
                <a:sym typeface="Arial"/>
              </a:rPr>
              <a:t>Allows cache data to remain up to date.</a:t>
            </a:r>
          </a:p>
          <a:p>
            <a:pPr marL="177800" lvl="0" indent="-228600" defTabSz="914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</a:pPr>
            <a:r>
              <a:rPr lang="en-US" sz="1300">
                <a:sym typeface="Arial"/>
              </a:rPr>
              <a:t>This can add wait time to write operations in your application.</a:t>
            </a:r>
          </a:p>
          <a:p>
            <a:pPr marL="177800" lvl="0" indent="-228600" defTabSz="914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</a:pPr>
            <a:r>
              <a:rPr lang="en-US" sz="1300">
                <a:sym typeface="Arial"/>
              </a:rPr>
              <a:t>Without a TTL you can end up with a lot of cached data that is never read.</a:t>
            </a:r>
          </a:p>
        </p:txBody>
      </p:sp>
      <p:pic>
        <p:nvPicPr>
          <p:cNvPr id="2052" name="Picture 4" descr="Write-Through">
            <a:extLst>
              <a:ext uri="{FF2B5EF4-FFF2-40B4-BE49-F238E27FC236}">
                <a16:creationId xmlns:a16="http://schemas.microsoft.com/office/drawing/2014/main" id="{05C359A6-1D0F-1BD7-41D2-92D7C6D2F9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1805" y="1422915"/>
            <a:ext cx="4609521" cy="2297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4" name="Rectangle 193">
            <a:extLst>
              <a:ext uri="{FF2B5EF4-FFF2-40B4-BE49-F238E27FC236}">
                <a16:creationId xmlns:a16="http://schemas.microsoft.com/office/drawing/2014/main" id="{131BAD53-4E89-4F62-BBB7-26359763E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Freeform: Shape 195">
            <a:extLst>
              <a:ext uri="{FF2B5EF4-FFF2-40B4-BE49-F238E27FC236}">
                <a16:creationId xmlns:a16="http://schemas.microsoft.com/office/drawing/2014/main" id="{62756DA2-40EB-4C6F-B962-5822FFB54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240078" cy="5143500"/>
          </a:xfrm>
          <a:custGeom>
            <a:avLst/>
            <a:gdLst>
              <a:gd name="connsiteX0" fmla="*/ 0 w 6096000"/>
              <a:gd name="connsiteY0" fmla="*/ 0 h 6858000"/>
              <a:gd name="connsiteX1" fmla="*/ 5567517 w 6096000"/>
              <a:gd name="connsiteY1" fmla="*/ 0 h 6858000"/>
              <a:gd name="connsiteX2" fmla="*/ 5566938 w 6096000"/>
              <a:gd name="connsiteY2" fmla="*/ 1705 h 6858000"/>
              <a:gd name="connsiteX3" fmla="*/ 5551594 w 6096000"/>
              <a:gd name="connsiteY3" fmla="*/ 17287 h 6858000"/>
              <a:gd name="connsiteX4" fmla="*/ 5545641 w 6096000"/>
              <a:gd name="connsiteY4" fmla="*/ 130336 h 6858000"/>
              <a:gd name="connsiteX5" fmla="*/ 5538289 w 6096000"/>
              <a:gd name="connsiteY5" fmla="*/ 187093 h 6858000"/>
              <a:gd name="connsiteX6" fmla="*/ 5545790 w 6096000"/>
              <a:gd name="connsiteY6" fmla="*/ 265704 h 6858000"/>
              <a:gd name="connsiteX7" fmla="*/ 5542313 w 6096000"/>
              <a:gd name="connsiteY7" fmla="*/ 354566 h 6858000"/>
              <a:gd name="connsiteX8" fmla="*/ 5524126 w 6096000"/>
              <a:gd name="connsiteY8" fmla="*/ 472000 h 6858000"/>
              <a:gd name="connsiteX9" fmla="*/ 5522170 w 6096000"/>
              <a:gd name="connsiteY9" fmla="*/ 473782 h 6858000"/>
              <a:gd name="connsiteX10" fmla="*/ 5521798 w 6096000"/>
              <a:gd name="connsiteY10" fmla="*/ 491380 h 6858000"/>
              <a:gd name="connsiteX11" fmla="*/ 5536419 w 6096000"/>
              <a:gd name="connsiteY11" fmla="*/ 531675 h 6858000"/>
              <a:gd name="connsiteX12" fmla="*/ 5533435 w 6096000"/>
              <a:gd name="connsiteY12" fmla="*/ 536015 h 6858000"/>
              <a:gd name="connsiteX13" fmla="*/ 5538088 w 6096000"/>
              <a:gd name="connsiteY13" fmla="*/ 572092 h 6858000"/>
              <a:gd name="connsiteX14" fmla="*/ 5536061 w 6096000"/>
              <a:gd name="connsiteY14" fmla="*/ 572511 h 6858000"/>
              <a:gd name="connsiteX15" fmla="*/ 5528218 w 6096000"/>
              <a:gd name="connsiteY15" fmla="*/ 582332 h 6858000"/>
              <a:gd name="connsiteX16" fmla="*/ 5518011 w 6096000"/>
              <a:gd name="connsiteY16" fmla="*/ 601285 h 6858000"/>
              <a:gd name="connsiteX17" fmla="*/ 5473174 w 6096000"/>
              <a:gd name="connsiteY17" fmla="*/ 681608 h 6858000"/>
              <a:gd name="connsiteX18" fmla="*/ 5472963 w 6096000"/>
              <a:gd name="connsiteY18" fmla="*/ 689151 h 6858000"/>
              <a:gd name="connsiteX19" fmla="*/ 5472485 w 6096000"/>
              <a:gd name="connsiteY19" fmla="*/ 689289 h 6858000"/>
              <a:gd name="connsiteX20" fmla="*/ 5471326 w 6096000"/>
              <a:gd name="connsiteY20" fmla="*/ 697222 h 6858000"/>
              <a:gd name="connsiteX21" fmla="*/ 5472164 w 6096000"/>
              <a:gd name="connsiteY21" fmla="*/ 717531 h 6858000"/>
              <a:gd name="connsiteX22" fmla="*/ 5468891 w 6096000"/>
              <a:gd name="connsiteY22" fmla="*/ 722494 h 6858000"/>
              <a:gd name="connsiteX23" fmla="*/ 5463081 w 6096000"/>
              <a:gd name="connsiteY23" fmla="*/ 724368 h 6858000"/>
              <a:gd name="connsiteX24" fmla="*/ 5446981 w 6096000"/>
              <a:gd name="connsiteY24" fmla="*/ 752692 h 6858000"/>
              <a:gd name="connsiteX25" fmla="*/ 5417190 w 6096000"/>
              <a:gd name="connsiteY25" fmla="*/ 816346 h 6858000"/>
              <a:gd name="connsiteX26" fmla="*/ 5388958 w 6096000"/>
              <a:gd name="connsiteY26" fmla="*/ 889417 h 6858000"/>
              <a:gd name="connsiteX27" fmla="*/ 5307044 w 6096000"/>
              <a:gd name="connsiteY27" fmla="*/ 1063288 h 6858000"/>
              <a:gd name="connsiteX28" fmla="*/ 5303837 w 6096000"/>
              <a:gd name="connsiteY28" fmla="*/ 1157176 h 6858000"/>
              <a:gd name="connsiteX29" fmla="*/ 5286494 w 6096000"/>
              <a:gd name="connsiteY29" fmla="*/ 1210776 h 6858000"/>
              <a:gd name="connsiteX30" fmla="*/ 5282463 w 6096000"/>
              <a:gd name="connsiteY30" fmla="*/ 1301993 h 6858000"/>
              <a:gd name="connsiteX31" fmla="*/ 5252235 w 6096000"/>
              <a:gd name="connsiteY31" fmla="*/ 1360879 h 6858000"/>
              <a:gd name="connsiteX32" fmla="*/ 5244497 w 6096000"/>
              <a:gd name="connsiteY32" fmla="*/ 1404045 h 6858000"/>
              <a:gd name="connsiteX33" fmla="*/ 5223823 w 6096000"/>
              <a:gd name="connsiteY33" fmla="*/ 1429568 h 6858000"/>
              <a:gd name="connsiteX34" fmla="*/ 5224851 w 6096000"/>
              <a:gd name="connsiteY34" fmla="*/ 1430305 h 6858000"/>
              <a:gd name="connsiteX35" fmla="*/ 5212394 w 6096000"/>
              <a:gd name="connsiteY35" fmla="*/ 1463304 h 6858000"/>
              <a:gd name="connsiteX36" fmla="*/ 5209958 w 6096000"/>
              <a:gd name="connsiteY36" fmla="*/ 1514846 h 6858000"/>
              <a:gd name="connsiteX37" fmla="*/ 5206417 w 6096000"/>
              <a:gd name="connsiteY37" fmla="*/ 1519731 h 6858000"/>
              <a:gd name="connsiteX38" fmla="*/ 5206640 w 6096000"/>
              <a:gd name="connsiteY38" fmla="*/ 1519929 h 6858000"/>
              <a:gd name="connsiteX39" fmla="*/ 5207632 w 6096000"/>
              <a:gd name="connsiteY39" fmla="*/ 1546022 h 6858000"/>
              <a:gd name="connsiteX40" fmla="*/ 5212030 w 6096000"/>
              <a:gd name="connsiteY40" fmla="*/ 1578752 h 6858000"/>
              <a:gd name="connsiteX41" fmla="*/ 5203533 w 6096000"/>
              <a:gd name="connsiteY41" fmla="*/ 1647555 h 6858000"/>
              <a:gd name="connsiteX42" fmla="*/ 5190877 w 6096000"/>
              <a:gd name="connsiteY42" fmla="*/ 1715685 h 6858000"/>
              <a:gd name="connsiteX43" fmla="*/ 5184235 w 6096000"/>
              <a:gd name="connsiteY43" fmla="*/ 1740358 h 6858000"/>
              <a:gd name="connsiteX44" fmla="*/ 5181475 w 6096000"/>
              <a:gd name="connsiteY44" fmla="*/ 1784314 h 6858000"/>
              <a:gd name="connsiteX45" fmla="*/ 5185845 w 6096000"/>
              <a:gd name="connsiteY45" fmla="*/ 1804434 h 6858000"/>
              <a:gd name="connsiteX46" fmla="*/ 5185068 w 6096000"/>
              <a:gd name="connsiteY46" fmla="*/ 1805316 h 6858000"/>
              <a:gd name="connsiteX47" fmla="*/ 5188593 w 6096000"/>
              <a:gd name="connsiteY47" fmla="*/ 1807109 h 6858000"/>
              <a:gd name="connsiteX48" fmla="*/ 5185920 w 6096000"/>
              <a:gd name="connsiteY48" fmla="*/ 1821003 h 6858000"/>
              <a:gd name="connsiteX49" fmla="*/ 5183543 w 6096000"/>
              <a:gd name="connsiteY49" fmla="*/ 1824832 h 6858000"/>
              <a:gd name="connsiteX50" fmla="*/ 5182235 w 6096000"/>
              <a:gd name="connsiteY50" fmla="*/ 1830429 h 6858000"/>
              <a:gd name="connsiteX51" fmla="*/ 5182525 w 6096000"/>
              <a:gd name="connsiteY51" fmla="*/ 1830569 h 6858000"/>
              <a:gd name="connsiteX52" fmla="*/ 5180663 w 6096000"/>
              <a:gd name="connsiteY52" fmla="*/ 1835810 h 6858000"/>
              <a:gd name="connsiteX53" fmla="*/ 5167452 w 6096000"/>
              <a:gd name="connsiteY53" fmla="*/ 1861483 h 6858000"/>
              <a:gd name="connsiteX54" fmla="*/ 5174266 w 6096000"/>
              <a:gd name="connsiteY54" fmla="*/ 1892417 h 6858000"/>
              <a:gd name="connsiteX55" fmla="*/ 5189262 w 6096000"/>
              <a:gd name="connsiteY55" fmla="*/ 1895114 h 6858000"/>
              <a:gd name="connsiteX56" fmla="*/ 5187100 w 6096000"/>
              <a:gd name="connsiteY56" fmla="*/ 1899379 h 6858000"/>
              <a:gd name="connsiteX57" fmla="*/ 5180471 w 6096000"/>
              <a:gd name="connsiteY57" fmla="*/ 1907867 h 6858000"/>
              <a:gd name="connsiteX58" fmla="*/ 5181361 w 6096000"/>
              <a:gd name="connsiteY58" fmla="*/ 1910265 h 6858000"/>
              <a:gd name="connsiteX59" fmla="*/ 5178268 w 6096000"/>
              <a:gd name="connsiteY59" fmla="*/ 1935584 h 6858000"/>
              <a:gd name="connsiteX60" fmla="*/ 5183619 w 6096000"/>
              <a:gd name="connsiteY60" fmla="*/ 1942021 h 6858000"/>
              <a:gd name="connsiteX61" fmla="*/ 5184480 w 6096000"/>
              <a:gd name="connsiteY61" fmla="*/ 1945112 h 6858000"/>
              <a:gd name="connsiteX62" fmla="*/ 5172776 w 6096000"/>
              <a:gd name="connsiteY62" fmla="*/ 1961162 h 6858000"/>
              <a:gd name="connsiteX63" fmla="*/ 5168513 w 6096000"/>
              <a:gd name="connsiteY63" fmla="*/ 1969445 h 6858000"/>
              <a:gd name="connsiteX64" fmla="*/ 5126597 w 6096000"/>
              <a:gd name="connsiteY64" fmla="*/ 2024270 h 6858000"/>
              <a:gd name="connsiteX65" fmla="*/ 5119528 w 6096000"/>
              <a:gd name="connsiteY65" fmla="*/ 2107942 h 6858000"/>
              <a:gd name="connsiteX66" fmla="*/ 5110356 w 6096000"/>
              <a:gd name="connsiteY66" fmla="*/ 2193455 h 6858000"/>
              <a:gd name="connsiteX67" fmla="*/ 5104992 w 6096000"/>
              <a:gd name="connsiteY67" fmla="*/ 2260088 h 6858000"/>
              <a:gd name="connsiteX68" fmla="*/ 5059439 w 6096000"/>
              <a:gd name="connsiteY68" fmla="*/ 2335735 h 6858000"/>
              <a:gd name="connsiteX69" fmla="*/ 5022061 w 6096000"/>
              <a:gd name="connsiteY69" fmla="*/ 2408995 h 6858000"/>
              <a:gd name="connsiteX70" fmla="*/ 5022253 w 6096000"/>
              <a:gd name="connsiteY70" fmla="*/ 2445869 h 6858000"/>
              <a:gd name="connsiteX71" fmla="*/ 5011426 w 6096000"/>
              <a:gd name="connsiteY71" fmla="*/ 2496499 h 6858000"/>
              <a:gd name="connsiteX72" fmla="*/ 4994224 w 6096000"/>
              <a:gd name="connsiteY72" fmla="*/ 2549900 h 6858000"/>
              <a:gd name="connsiteX73" fmla="*/ 4995245 w 6096000"/>
              <a:gd name="connsiteY73" fmla="*/ 2596456 h 6858000"/>
              <a:gd name="connsiteX74" fmla="*/ 4988570 w 6096000"/>
              <a:gd name="connsiteY74" fmla="*/ 2606088 h 6858000"/>
              <a:gd name="connsiteX75" fmla="*/ 4988371 w 6096000"/>
              <a:gd name="connsiteY75" fmla="*/ 2635351 h 6858000"/>
              <a:gd name="connsiteX76" fmla="*/ 4983212 w 6096000"/>
              <a:gd name="connsiteY76" fmla="*/ 2665666 h 6858000"/>
              <a:gd name="connsiteX77" fmla="*/ 4968234 w 6096000"/>
              <a:gd name="connsiteY77" fmla="*/ 2715895 h 6858000"/>
              <a:gd name="connsiteX78" fmla="*/ 4975888 w 6096000"/>
              <a:gd name="connsiteY78" fmla="*/ 2725052 h 6858000"/>
              <a:gd name="connsiteX79" fmla="*/ 4980195 w 6096000"/>
              <a:gd name="connsiteY79" fmla="*/ 2726489 h 6858000"/>
              <a:gd name="connsiteX80" fmla="*/ 4976218 w 6096000"/>
              <a:gd name="connsiteY80" fmla="*/ 2740278 h 6858000"/>
              <a:gd name="connsiteX81" fmla="*/ 4980571 w 6096000"/>
              <a:gd name="connsiteY81" fmla="*/ 2751112 h 6858000"/>
              <a:gd name="connsiteX82" fmla="*/ 4973893 w 6096000"/>
              <a:gd name="connsiteY82" fmla="*/ 2760208 h 6858000"/>
              <a:gd name="connsiteX83" fmla="*/ 4979005 w 6096000"/>
              <a:gd name="connsiteY83" fmla="*/ 2790136 h 6858000"/>
              <a:gd name="connsiteX84" fmla="*/ 4986137 w 6096000"/>
              <a:gd name="connsiteY84" fmla="*/ 2804183 h 6858000"/>
              <a:gd name="connsiteX85" fmla="*/ 4986175 w 6096000"/>
              <a:gd name="connsiteY85" fmla="*/ 2825860 h 6858000"/>
              <a:gd name="connsiteX86" fmla="*/ 4993936 w 6096000"/>
              <a:gd name="connsiteY86" fmla="*/ 2911749 h 6858000"/>
              <a:gd name="connsiteX87" fmla="*/ 4992563 w 6096000"/>
              <a:gd name="connsiteY87" fmla="*/ 2977278 h 6858000"/>
              <a:gd name="connsiteX88" fmla="*/ 4980516 w 6096000"/>
              <a:gd name="connsiteY88" fmla="*/ 2991092 h 6858000"/>
              <a:gd name="connsiteX89" fmla="*/ 4992801 w 6096000"/>
              <a:gd name="connsiteY89" fmla="*/ 3020247 h 6858000"/>
              <a:gd name="connsiteX90" fmla="*/ 5014805 w 6096000"/>
              <a:gd name="connsiteY90" fmla="*/ 3065434 h 6858000"/>
              <a:gd name="connsiteX91" fmla="*/ 5002733 w 6096000"/>
              <a:gd name="connsiteY91" fmla="*/ 3103777 h 6858000"/>
              <a:gd name="connsiteX92" fmla="*/ 5002941 w 6096000"/>
              <a:gd name="connsiteY92" fmla="*/ 3151828 h 6858000"/>
              <a:gd name="connsiteX93" fmla="*/ 5002883 w 6096000"/>
              <a:gd name="connsiteY93" fmla="*/ 3180546 h 6858000"/>
              <a:gd name="connsiteX94" fmla="*/ 5016711 w 6096000"/>
              <a:gd name="connsiteY94" fmla="*/ 3258677 h 6858000"/>
              <a:gd name="connsiteX95" fmla="*/ 5017918 w 6096000"/>
              <a:gd name="connsiteY95" fmla="*/ 3262610 h 6858000"/>
              <a:gd name="connsiteX96" fmla="*/ 5011672 w 6096000"/>
              <a:gd name="connsiteY96" fmla="*/ 3277179 h 6858000"/>
              <a:gd name="connsiteX97" fmla="*/ 5009344 w 6096000"/>
              <a:gd name="connsiteY97" fmla="*/ 3278130 h 6858000"/>
              <a:gd name="connsiteX98" fmla="*/ 5026770 w 6096000"/>
              <a:gd name="connsiteY98" fmla="*/ 3325671 h 6858000"/>
              <a:gd name="connsiteX99" fmla="*/ 5024571 w 6096000"/>
              <a:gd name="connsiteY99" fmla="*/ 3332072 h 6858000"/>
              <a:gd name="connsiteX100" fmla="*/ 5041705 w 6096000"/>
              <a:gd name="connsiteY100" fmla="*/ 3362948 h 6858000"/>
              <a:gd name="connsiteX101" fmla="*/ 5047477 w 6096000"/>
              <a:gd name="connsiteY101" fmla="*/ 3378959 h 6858000"/>
              <a:gd name="connsiteX102" fmla="*/ 5060758 w 6096000"/>
              <a:gd name="connsiteY102" fmla="*/ 3407057 h 6858000"/>
              <a:gd name="connsiteX103" fmla="*/ 5058968 w 6096000"/>
              <a:gd name="connsiteY103" fmla="*/ 3409825 h 6858000"/>
              <a:gd name="connsiteX104" fmla="*/ 5062667 w 6096000"/>
              <a:gd name="connsiteY104" fmla="*/ 3415218 h 6858000"/>
              <a:gd name="connsiteX105" fmla="*/ 5060928 w 6096000"/>
              <a:gd name="connsiteY105" fmla="*/ 3419880 h 6858000"/>
              <a:gd name="connsiteX106" fmla="*/ 5062923 w 6096000"/>
              <a:gd name="connsiteY106" fmla="*/ 3424545 h 6858000"/>
              <a:gd name="connsiteX107" fmla="*/ 5064623 w 6096000"/>
              <a:gd name="connsiteY107" fmla="*/ 3476412 h 6858000"/>
              <a:gd name="connsiteX108" fmla="*/ 5069684 w 6096000"/>
              <a:gd name="connsiteY108" fmla="*/ 3486850 h 6858000"/>
              <a:gd name="connsiteX109" fmla="*/ 5063339 w 6096000"/>
              <a:gd name="connsiteY109" fmla="*/ 3496391 h 6858000"/>
              <a:gd name="connsiteX110" fmla="*/ 5070139 w 6096000"/>
              <a:gd name="connsiteY110" fmla="*/ 3531201 h 6858000"/>
              <a:gd name="connsiteX111" fmla="*/ 5079896 w 6096000"/>
              <a:gd name="connsiteY111" fmla="*/ 3542019 h 6858000"/>
              <a:gd name="connsiteX112" fmla="*/ 5087540 w 6096000"/>
              <a:gd name="connsiteY112" fmla="*/ 3552249 h 6858000"/>
              <a:gd name="connsiteX113" fmla="*/ 5087902 w 6096000"/>
              <a:gd name="connsiteY113" fmla="*/ 3553678 h 6858000"/>
              <a:gd name="connsiteX114" fmla="*/ 5091509 w 6096000"/>
              <a:gd name="connsiteY114" fmla="*/ 3568021 h 6858000"/>
              <a:gd name="connsiteX115" fmla="*/ 5091934 w 6096000"/>
              <a:gd name="connsiteY115" fmla="*/ 3569719 h 6858000"/>
              <a:gd name="connsiteX116" fmla="*/ 5089362 w 6096000"/>
              <a:gd name="connsiteY116" fmla="*/ 3586412 h 6858000"/>
              <a:gd name="connsiteX117" fmla="*/ 5092358 w 6096000"/>
              <a:gd name="connsiteY117" fmla="*/ 3597336 h 6858000"/>
              <a:gd name="connsiteX118" fmla="*/ 5084254 w 6096000"/>
              <a:gd name="connsiteY118" fmla="*/ 3606007 h 6858000"/>
              <a:gd name="connsiteX119" fmla="*/ 5084281 w 6096000"/>
              <a:gd name="connsiteY119" fmla="*/ 3641228 h 6858000"/>
              <a:gd name="connsiteX120" fmla="*/ 5091848 w 6096000"/>
              <a:gd name="connsiteY120" fmla="*/ 3653088 h 6858000"/>
              <a:gd name="connsiteX121" fmla="*/ 5097436 w 6096000"/>
              <a:gd name="connsiteY121" fmla="*/ 3664114 h 6858000"/>
              <a:gd name="connsiteX122" fmla="*/ 5097518 w 6096000"/>
              <a:gd name="connsiteY122" fmla="*/ 3665569 h 6858000"/>
              <a:gd name="connsiteX123" fmla="*/ 5099829 w 6096000"/>
              <a:gd name="connsiteY123" fmla="*/ 3707357 h 6858000"/>
              <a:gd name="connsiteX124" fmla="*/ 5114696 w 6096000"/>
              <a:gd name="connsiteY124" fmla="*/ 3778166 h 6858000"/>
              <a:gd name="connsiteX125" fmla="*/ 5135379 w 6096000"/>
              <a:gd name="connsiteY125" fmla="*/ 3878222 h 6858000"/>
              <a:gd name="connsiteX126" fmla="*/ 5130138 w 6096000"/>
              <a:gd name="connsiteY126" fmla="*/ 4048117 h 6858000"/>
              <a:gd name="connsiteX127" fmla="*/ 5090040 w 6096000"/>
              <a:gd name="connsiteY127" fmla="*/ 4219510 h 6858000"/>
              <a:gd name="connsiteX128" fmla="*/ 5092812 w 6096000"/>
              <a:gd name="connsiteY128" fmla="*/ 4411258 h 6858000"/>
              <a:gd name="connsiteX129" fmla="*/ 5084599 w 6096000"/>
              <a:gd name="connsiteY129" fmla="*/ 4488531 h 6858000"/>
              <a:gd name="connsiteX130" fmla="*/ 5084072 w 6096000"/>
              <a:gd name="connsiteY130" fmla="*/ 4539168 h 6858000"/>
              <a:gd name="connsiteX131" fmla="*/ 5068936 w 6096000"/>
              <a:gd name="connsiteY131" fmla="*/ 4625153 h 6858000"/>
              <a:gd name="connsiteX132" fmla="*/ 5059114 w 6096000"/>
              <a:gd name="connsiteY132" fmla="*/ 4733115 h 6858000"/>
              <a:gd name="connsiteX133" fmla="*/ 5037209 w 6096000"/>
              <a:gd name="connsiteY133" fmla="*/ 4844323 h 6858000"/>
              <a:gd name="connsiteX134" fmla="*/ 5020638 w 6096000"/>
              <a:gd name="connsiteY134" fmla="*/ 4877992 h 6858000"/>
              <a:gd name="connsiteX135" fmla="*/ 5006413 w 6096000"/>
              <a:gd name="connsiteY135" fmla="*/ 4925805 h 6858000"/>
              <a:gd name="connsiteX136" fmla="*/ 4971037 w 6096000"/>
              <a:gd name="connsiteY136" fmla="*/ 5009272 h 6858000"/>
              <a:gd name="connsiteX137" fmla="*/ 4963105 w 6096000"/>
              <a:gd name="connsiteY137" fmla="*/ 5111369 h 6858000"/>
              <a:gd name="connsiteX138" fmla="*/ 4976341 w 6096000"/>
              <a:gd name="connsiteY138" fmla="*/ 5210876 h 6858000"/>
              <a:gd name="connsiteX139" fmla="*/ 4980617 w 6096000"/>
              <a:gd name="connsiteY139" fmla="*/ 5269726 h 6858000"/>
              <a:gd name="connsiteX140" fmla="*/ 4997733 w 6096000"/>
              <a:gd name="connsiteY140" fmla="*/ 5464225 h 6858000"/>
              <a:gd name="connsiteX141" fmla="*/ 5001400 w 6096000"/>
              <a:gd name="connsiteY141" fmla="*/ 5594585 h 6858000"/>
              <a:gd name="connsiteX142" fmla="*/ 4983700 w 6096000"/>
              <a:gd name="connsiteY142" fmla="*/ 5667896 h 6858000"/>
              <a:gd name="connsiteX143" fmla="*/ 4968506 w 6096000"/>
              <a:gd name="connsiteY143" fmla="*/ 5769225 h 6858000"/>
              <a:gd name="connsiteX144" fmla="*/ 4969765 w 6096000"/>
              <a:gd name="connsiteY144" fmla="*/ 5823324 h 6858000"/>
              <a:gd name="connsiteX145" fmla="*/ 4966129 w 6096000"/>
              <a:gd name="connsiteY145" fmla="*/ 5862699 h 6858000"/>
              <a:gd name="connsiteX146" fmla="*/ 4970695 w 6096000"/>
              <a:gd name="connsiteY146" fmla="*/ 5906467 h 6858000"/>
              <a:gd name="connsiteX147" fmla="*/ 4991568 w 6096000"/>
              <a:gd name="connsiteY147" fmla="*/ 5939847 h 6858000"/>
              <a:gd name="connsiteX148" fmla="*/ 4986815 w 6096000"/>
              <a:gd name="connsiteY148" fmla="*/ 5973994 h 6858000"/>
              <a:gd name="connsiteX149" fmla="*/ 4987776 w 6096000"/>
              <a:gd name="connsiteY149" fmla="*/ 6089693 h 6858000"/>
              <a:gd name="connsiteX150" fmla="*/ 4991621 w 6096000"/>
              <a:gd name="connsiteY150" fmla="*/ 6224938 h 6858000"/>
              <a:gd name="connsiteX151" fmla="*/ 5017157 w 6096000"/>
              <a:gd name="connsiteY151" fmla="*/ 6370251 h 6858000"/>
              <a:gd name="connsiteX152" fmla="*/ 5040797 w 6096000"/>
              <a:gd name="connsiteY152" fmla="*/ 6541313 h 6858000"/>
              <a:gd name="connsiteX153" fmla="*/ 5045375 w 6096000"/>
              <a:gd name="connsiteY153" fmla="*/ 6640957 h 6858000"/>
              <a:gd name="connsiteX154" fmla="*/ 5058442 w 6096000"/>
              <a:gd name="connsiteY154" fmla="*/ 6705297 h 6858000"/>
              <a:gd name="connsiteX155" fmla="*/ 5071125 w 6096000"/>
              <a:gd name="connsiteY155" fmla="*/ 6759582 h 6858000"/>
              <a:gd name="connsiteX156" fmla="*/ 5069172 w 6096000"/>
              <a:gd name="connsiteY156" fmla="*/ 6817746 h 6858000"/>
              <a:gd name="connsiteX157" fmla="*/ 5072322 w 6096000"/>
              <a:gd name="connsiteY157" fmla="*/ 6843646 h 6858000"/>
              <a:gd name="connsiteX158" fmla="*/ 5091388 w 6096000"/>
              <a:gd name="connsiteY158" fmla="*/ 6857998 h 6858000"/>
              <a:gd name="connsiteX159" fmla="*/ 6096000 w 6096000"/>
              <a:gd name="connsiteY159" fmla="*/ 6857998 h 6858000"/>
              <a:gd name="connsiteX160" fmla="*/ 6096000 w 6096000"/>
              <a:gd name="connsiteY160" fmla="*/ 6858000 h 6858000"/>
              <a:gd name="connsiteX161" fmla="*/ 0 w 6096000"/>
              <a:gd name="connsiteY16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5567517" y="0"/>
                </a:lnTo>
                <a:lnTo>
                  <a:pt x="5566938" y="1705"/>
                </a:lnTo>
                <a:cubicBezTo>
                  <a:pt x="5563126" y="8440"/>
                  <a:pt x="5558112" y="13784"/>
                  <a:pt x="5551594" y="17287"/>
                </a:cubicBezTo>
                <a:cubicBezTo>
                  <a:pt x="5562364" y="82036"/>
                  <a:pt x="5510349" y="69804"/>
                  <a:pt x="5545641" y="130336"/>
                </a:cubicBezTo>
                <a:cubicBezTo>
                  <a:pt x="5526953" y="117589"/>
                  <a:pt x="5536978" y="162458"/>
                  <a:pt x="5538289" y="187093"/>
                </a:cubicBezTo>
                <a:cubicBezTo>
                  <a:pt x="5536205" y="226511"/>
                  <a:pt x="5545722" y="205530"/>
                  <a:pt x="5545790" y="265704"/>
                </a:cubicBezTo>
                <a:cubicBezTo>
                  <a:pt x="5542296" y="317533"/>
                  <a:pt x="5543813" y="325288"/>
                  <a:pt x="5542313" y="354566"/>
                </a:cubicBezTo>
                <a:lnTo>
                  <a:pt x="5524126" y="472000"/>
                </a:lnTo>
                <a:lnTo>
                  <a:pt x="5522170" y="473782"/>
                </a:lnTo>
                <a:cubicBezTo>
                  <a:pt x="5517847" y="482008"/>
                  <a:pt x="5518682" y="487340"/>
                  <a:pt x="5521798" y="491380"/>
                </a:cubicBezTo>
                <a:lnTo>
                  <a:pt x="5536419" y="531675"/>
                </a:lnTo>
                <a:lnTo>
                  <a:pt x="5533435" y="536015"/>
                </a:lnTo>
                <a:lnTo>
                  <a:pt x="5538088" y="572092"/>
                </a:lnTo>
                <a:lnTo>
                  <a:pt x="5536061" y="572511"/>
                </a:lnTo>
                <a:cubicBezTo>
                  <a:pt x="5531611" y="574271"/>
                  <a:pt x="5528529" y="577121"/>
                  <a:pt x="5528218" y="582332"/>
                </a:cubicBezTo>
                <a:cubicBezTo>
                  <a:pt x="5498002" y="573171"/>
                  <a:pt x="5516262" y="585107"/>
                  <a:pt x="5518011" y="601285"/>
                </a:cubicBezTo>
                <a:cubicBezTo>
                  <a:pt x="5508838" y="617831"/>
                  <a:pt x="5480684" y="666964"/>
                  <a:pt x="5473174" y="681608"/>
                </a:cubicBezTo>
                <a:cubicBezTo>
                  <a:pt x="5473102" y="684122"/>
                  <a:pt x="5473033" y="686637"/>
                  <a:pt x="5472963" y="689151"/>
                </a:cubicBezTo>
                <a:lnTo>
                  <a:pt x="5472485" y="689289"/>
                </a:lnTo>
                <a:cubicBezTo>
                  <a:pt x="5471434" y="690905"/>
                  <a:pt x="5470986" y="693376"/>
                  <a:pt x="5471326" y="697222"/>
                </a:cubicBezTo>
                <a:cubicBezTo>
                  <a:pt x="5471606" y="703992"/>
                  <a:pt x="5471884" y="710761"/>
                  <a:pt x="5472164" y="717531"/>
                </a:cubicBezTo>
                <a:lnTo>
                  <a:pt x="5468891" y="722494"/>
                </a:lnTo>
                <a:lnTo>
                  <a:pt x="5463081" y="724368"/>
                </a:lnTo>
                <a:lnTo>
                  <a:pt x="5446981" y="752692"/>
                </a:lnTo>
                <a:cubicBezTo>
                  <a:pt x="5454691" y="764380"/>
                  <a:pt x="5422719" y="808083"/>
                  <a:pt x="5417190" y="816346"/>
                </a:cubicBezTo>
                <a:lnTo>
                  <a:pt x="5388958" y="889417"/>
                </a:lnTo>
                <a:cubicBezTo>
                  <a:pt x="5320491" y="969963"/>
                  <a:pt x="5321907" y="1005331"/>
                  <a:pt x="5307044" y="1063288"/>
                </a:cubicBezTo>
                <a:cubicBezTo>
                  <a:pt x="5313332" y="1111028"/>
                  <a:pt x="5317096" y="1110140"/>
                  <a:pt x="5303837" y="1157176"/>
                </a:cubicBezTo>
                <a:cubicBezTo>
                  <a:pt x="5301103" y="1192124"/>
                  <a:pt x="5301884" y="1197232"/>
                  <a:pt x="5286494" y="1210776"/>
                </a:cubicBezTo>
                <a:lnTo>
                  <a:pt x="5282463" y="1301993"/>
                </a:lnTo>
                <a:lnTo>
                  <a:pt x="5252235" y="1360879"/>
                </a:lnTo>
                <a:lnTo>
                  <a:pt x="5244497" y="1404045"/>
                </a:lnTo>
                <a:lnTo>
                  <a:pt x="5223823" y="1429568"/>
                </a:lnTo>
                <a:lnTo>
                  <a:pt x="5224851" y="1430305"/>
                </a:lnTo>
                <a:cubicBezTo>
                  <a:pt x="5226697" y="1432466"/>
                  <a:pt x="5214738" y="1459891"/>
                  <a:pt x="5212394" y="1463304"/>
                </a:cubicBezTo>
                <a:cubicBezTo>
                  <a:pt x="5209912" y="1477394"/>
                  <a:pt x="5213027" y="1501295"/>
                  <a:pt x="5209958" y="1514846"/>
                </a:cubicBezTo>
                <a:lnTo>
                  <a:pt x="5206417" y="1519731"/>
                </a:lnTo>
                <a:lnTo>
                  <a:pt x="5206640" y="1519929"/>
                </a:lnTo>
                <a:cubicBezTo>
                  <a:pt x="5206490" y="1521210"/>
                  <a:pt x="5209710" y="1543635"/>
                  <a:pt x="5207632" y="1546022"/>
                </a:cubicBezTo>
                <a:lnTo>
                  <a:pt x="5212030" y="1578752"/>
                </a:lnTo>
                <a:cubicBezTo>
                  <a:pt x="5206147" y="1605585"/>
                  <a:pt x="5226381" y="1622803"/>
                  <a:pt x="5203533" y="1647555"/>
                </a:cubicBezTo>
                <a:cubicBezTo>
                  <a:pt x="5198128" y="1672675"/>
                  <a:pt x="5203213" y="1694404"/>
                  <a:pt x="5190877" y="1715685"/>
                </a:cubicBezTo>
                <a:cubicBezTo>
                  <a:pt x="5196815" y="1724301"/>
                  <a:pt x="5198098" y="1732435"/>
                  <a:pt x="5184235" y="1740358"/>
                </a:cubicBezTo>
                <a:cubicBezTo>
                  <a:pt x="5182625" y="1763793"/>
                  <a:pt x="5198368" y="1769422"/>
                  <a:pt x="5181475" y="1784314"/>
                </a:cubicBezTo>
                <a:cubicBezTo>
                  <a:pt x="5205987" y="1797417"/>
                  <a:pt x="5195246" y="1798221"/>
                  <a:pt x="5185845" y="1804434"/>
                </a:cubicBezTo>
                <a:lnTo>
                  <a:pt x="5185068" y="1805316"/>
                </a:lnTo>
                <a:lnTo>
                  <a:pt x="5188593" y="1807109"/>
                </a:lnTo>
                <a:lnTo>
                  <a:pt x="5185920" y="1821003"/>
                </a:lnTo>
                <a:lnTo>
                  <a:pt x="5183543" y="1824832"/>
                </a:lnTo>
                <a:cubicBezTo>
                  <a:pt x="5182284" y="1827468"/>
                  <a:pt x="5181937" y="1829219"/>
                  <a:pt x="5182235" y="1830429"/>
                </a:cubicBezTo>
                <a:lnTo>
                  <a:pt x="5182525" y="1830569"/>
                </a:lnTo>
                <a:lnTo>
                  <a:pt x="5180663" y="1835810"/>
                </a:lnTo>
                <a:cubicBezTo>
                  <a:pt x="5176779" y="1844665"/>
                  <a:pt x="5172297" y="1853278"/>
                  <a:pt x="5167452" y="1861483"/>
                </a:cubicBezTo>
                <a:cubicBezTo>
                  <a:pt x="5179827" y="1866643"/>
                  <a:pt x="5166788" y="1884999"/>
                  <a:pt x="5174266" y="1892417"/>
                </a:cubicBezTo>
                <a:lnTo>
                  <a:pt x="5189262" y="1895114"/>
                </a:lnTo>
                <a:lnTo>
                  <a:pt x="5187100" y="1899379"/>
                </a:lnTo>
                <a:lnTo>
                  <a:pt x="5180471" y="1907867"/>
                </a:lnTo>
                <a:cubicBezTo>
                  <a:pt x="5179609" y="1909162"/>
                  <a:pt x="5179647" y="1909994"/>
                  <a:pt x="5181361" y="1910265"/>
                </a:cubicBezTo>
                <a:cubicBezTo>
                  <a:pt x="5180995" y="1914884"/>
                  <a:pt x="5177893" y="1930292"/>
                  <a:pt x="5178268" y="1935584"/>
                </a:cubicBezTo>
                <a:lnTo>
                  <a:pt x="5183619" y="1942021"/>
                </a:lnTo>
                <a:lnTo>
                  <a:pt x="5184480" y="1945112"/>
                </a:lnTo>
                <a:lnTo>
                  <a:pt x="5172776" y="1961162"/>
                </a:lnTo>
                <a:lnTo>
                  <a:pt x="5168513" y="1969445"/>
                </a:lnTo>
                <a:lnTo>
                  <a:pt x="5126597" y="2024270"/>
                </a:lnTo>
                <a:lnTo>
                  <a:pt x="5119528" y="2107942"/>
                </a:lnTo>
                <a:cubicBezTo>
                  <a:pt x="5089290" y="2138038"/>
                  <a:pt x="5110415" y="2159228"/>
                  <a:pt x="5110356" y="2193455"/>
                </a:cubicBezTo>
                <a:cubicBezTo>
                  <a:pt x="5101302" y="2220953"/>
                  <a:pt x="5110381" y="2224200"/>
                  <a:pt x="5104992" y="2260088"/>
                </a:cubicBezTo>
                <a:cubicBezTo>
                  <a:pt x="5096504" y="2291744"/>
                  <a:pt x="5078225" y="2299003"/>
                  <a:pt x="5059439" y="2335735"/>
                </a:cubicBezTo>
                <a:cubicBezTo>
                  <a:pt x="5029465" y="2329020"/>
                  <a:pt x="5058046" y="2407546"/>
                  <a:pt x="5022061" y="2408995"/>
                </a:cubicBezTo>
                <a:cubicBezTo>
                  <a:pt x="5023289" y="2413465"/>
                  <a:pt x="5019654" y="2441580"/>
                  <a:pt x="5022253" y="2445869"/>
                </a:cubicBezTo>
                <a:cubicBezTo>
                  <a:pt x="5022440" y="2449625"/>
                  <a:pt x="5011241" y="2492743"/>
                  <a:pt x="5011426" y="2496499"/>
                </a:cubicBezTo>
                <a:lnTo>
                  <a:pt x="4994224" y="2549900"/>
                </a:lnTo>
                <a:cubicBezTo>
                  <a:pt x="4992353" y="2564757"/>
                  <a:pt x="4998952" y="2582253"/>
                  <a:pt x="4995245" y="2596456"/>
                </a:cubicBezTo>
                <a:lnTo>
                  <a:pt x="4988570" y="2606088"/>
                </a:lnTo>
                <a:cubicBezTo>
                  <a:pt x="4988504" y="2615842"/>
                  <a:pt x="4988436" y="2625597"/>
                  <a:pt x="4988371" y="2635351"/>
                </a:cubicBezTo>
                <a:lnTo>
                  <a:pt x="4983212" y="2665666"/>
                </a:lnTo>
                <a:lnTo>
                  <a:pt x="4968234" y="2715895"/>
                </a:lnTo>
                <a:lnTo>
                  <a:pt x="4975888" y="2725052"/>
                </a:lnTo>
                <a:lnTo>
                  <a:pt x="4980195" y="2726489"/>
                </a:lnTo>
                <a:lnTo>
                  <a:pt x="4976218" y="2740278"/>
                </a:lnTo>
                <a:lnTo>
                  <a:pt x="4980571" y="2751112"/>
                </a:lnTo>
                <a:lnTo>
                  <a:pt x="4973893" y="2760208"/>
                </a:lnTo>
                <a:lnTo>
                  <a:pt x="4979005" y="2790136"/>
                </a:lnTo>
                <a:lnTo>
                  <a:pt x="4986137" y="2804183"/>
                </a:lnTo>
                <a:cubicBezTo>
                  <a:pt x="4986150" y="2811409"/>
                  <a:pt x="4986162" y="2818634"/>
                  <a:pt x="4986175" y="2825860"/>
                </a:cubicBezTo>
                <a:cubicBezTo>
                  <a:pt x="4987474" y="2843788"/>
                  <a:pt x="4992871" y="2886513"/>
                  <a:pt x="4993936" y="2911749"/>
                </a:cubicBezTo>
                <a:cubicBezTo>
                  <a:pt x="4993313" y="2946689"/>
                  <a:pt x="4980300" y="2954448"/>
                  <a:pt x="4992563" y="2977278"/>
                </a:cubicBezTo>
                <a:cubicBezTo>
                  <a:pt x="4985688" y="2983455"/>
                  <a:pt x="4982051" y="2987749"/>
                  <a:pt x="4980516" y="2991092"/>
                </a:cubicBezTo>
                <a:cubicBezTo>
                  <a:pt x="4975910" y="3001119"/>
                  <a:pt x="4990216" y="3002537"/>
                  <a:pt x="4992801" y="3020247"/>
                </a:cubicBezTo>
                <a:cubicBezTo>
                  <a:pt x="4998517" y="3032637"/>
                  <a:pt x="5013148" y="3051512"/>
                  <a:pt x="5014805" y="3065434"/>
                </a:cubicBezTo>
                <a:cubicBezTo>
                  <a:pt x="4998836" y="3057428"/>
                  <a:pt x="5016840" y="3105196"/>
                  <a:pt x="5002733" y="3103777"/>
                </a:cubicBezTo>
                <a:cubicBezTo>
                  <a:pt x="5022381" y="3124610"/>
                  <a:pt x="4997365" y="3128169"/>
                  <a:pt x="5002941" y="3151828"/>
                </a:cubicBezTo>
                <a:cubicBezTo>
                  <a:pt x="5010264" y="3163902"/>
                  <a:pt x="5011356" y="3171780"/>
                  <a:pt x="5002883" y="3180546"/>
                </a:cubicBezTo>
                <a:cubicBezTo>
                  <a:pt x="5038586" y="3236545"/>
                  <a:pt x="5003723" y="3210316"/>
                  <a:pt x="5016711" y="3258677"/>
                </a:cubicBezTo>
                <a:lnTo>
                  <a:pt x="5017918" y="3262610"/>
                </a:lnTo>
                <a:lnTo>
                  <a:pt x="5011672" y="3277179"/>
                </a:lnTo>
                <a:lnTo>
                  <a:pt x="5009344" y="3278130"/>
                </a:lnTo>
                <a:lnTo>
                  <a:pt x="5026770" y="3325671"/>
                </a:lnTo>
                <a:lnTo>
                  <a:pt x="5024571" y="3332072"/>
                </a:lnTo>
                <a:lnTo>
                  <a:pt x="5041705" y="3362948"/>
                </a:lnTo>
                <a:lnTo>
                  <a:pt x="5047477" y="3378959"/>
                </a:lnTo>
                <a:lnTo>
                  <a:pt x="5060758" y="3407057"/>
                </a:lnTo>
                <a:lnTo>
                  <a:pt x="5058968" y="3409825"/>
                </a:lnTo>
                <a:lnTo>
                  <a:pt x="5062667" y="3415218"/>
                </a:lnTo>
                <a:lnTo>
                  <a:pt x="5060928" y="3419880"/>
                </a:lnTo>
                <a:lnTo>
                  <a:pt x="5062923" y="3424545"/>
                </a:lnTo>
                <a:cubicBezTo>
                  <a:pt x="5063537" y="3433967"/>
                  <a:pt x="5063494" y="3466028"/>
                  <a:pt x="5064623" y="3476412"/>
                </a:cubicBezTo>
                <a:lnTo>
                  <a:pt x="5069684" y="3486850"/>
                </a:lnTo>
                <a:lnTo>
                  <a:pt x="5063339" y="3496391"/>
                </a:lnTo>
                <a:lnTo>
                  <a:pt x="5070139" y="3531201"/>
                </a:lnTo>
                <a:lnTo>
                  <a:pt x="5079896" y="3542019"/>
                </a:lnTo>
                <a:lnTo>
                  <a:pt x="5087540" y="3552249"/>
                </a:lnTo>
                <a:lnTo>
                  <a:pt x="5087902" y="3553678"/>
                </a:lnTo>
                <a:lnTo>
                  <a:pt x="5091509" y="3568021"/>
                </a:lnTo>
                <a:lnTo>
                  <a:pt x="5091934" y="3569719"/>
                </a:lnTo>
                <a:lnTo>
                  <a:pt x="5089362" y="3586412"/>
                </a:lnTo>
                <a:lnTo>
                  <a:pt x="5092358" y="3597336"/>
                </a:lnTo>
                <a:lnTo>
                  <a:pt x="5084254" y="3606007"/>
                </a:lnTo>
                <a:cubicBezTo>
                  <a:pt x="5084262" y="3617747"/>
                  <a:pt x="5084273" y="3629488"/>
                  <a:pt x="5084281" y="3641228"/>
                </a:cubicBezTo>
                <a:lnTo>
                  <a:pt x="5091848" y="3653088"/>
                </a:lnTo>
                <a:lnTo>
                  <a:pt x="5097436" y="3664114"/>
                </a:lnTo>
                <a:cubicBezTo>
                  <a:pt x="5097463" y="3664599"/>
                  <a:pt x="5097491" y="3665084"/>
                  <a:pt x="5097518" y="3665569"/>
                </a:cubicBezTo>
                <a:cubicBezTo>
                  <a:pt x="5097915" y="3672776"/>
                  <a:pt x="5096966" y="3688591"/>
                  <a:pt x="5099829" y="3707357"/>
                </a:cubicBezTo>
                <a:cubicBezTo>
                  <a:pt x="5100505" y="3724716"/>
                  <a:pt x="5118078" y="3760234"/>
                  <a:pt x="5114696" y="3778166"/>
                </a:cubicBezTo>
                <a:cubicBezTo>
                  <a:pt x="5141627" y="3845122"/>
                  <a:pt x="5125427" y="3821305"/>
                  <a:pt x="5135379" y="3878222"/>
                </a:cubicBezTo>
                <a:cubicBezTo>
                  <a:pt x="5161519" y="3905047"/>
                  <a:pt x="5125417" y="4015047"/>
                  <a:pt x="5130138" y="4048117"/>
                </a:cubicBezTo>
                <a:cubicBezTo>
                  <a:pt x="5081804" y="4192084"/>
                  <a:pt x="5096262" y="4158987"/>
                  <a:pt x="5090040" y="4219510"/>
                </a:cubicBezTo>
                <a:cubicBezTo>
                  <a:pt x="5104553" y="4280033"/>
                  <a:pt x="5065380" y="4345686"/>
                  <a:pt x="5092812" y="4411258"/>
                </a:cubicBezTo>
                <a:cubicBezTo>
                  <a:pt x="5090630" y="4437329"/>
                  <a:pt x="5083878" y="4473140"/>
                  <a:pt x="5084599" y="4488531"/>
                </a:cubicBezTo>
                <a:cubicBezTo>
                  <a:pt x="5084423" y="4505410"/>
                  <a:pt x="5084248" y="4522289"/>
                  <a:pt x="5084072" y="4539168"/>
                </a:cubicBezTo>
                <a:cubicBezTo>
                  <a:pt x="5072114" y="4567830"/>
                  <a:pt x="5064305" y="4588197"/>
                  <a:pt x="5068936" y="4625153"/>
                </a:cubicBezTo>
                <a:cubicBezTo>
                  <a:pt x="5077433" y="4662889"/>
                  <a:pt x="5065899" y="4679357"/>
                  <a:pt x="5059114" y="4733115"/>
                </a:cubicBezTo>
                <a:cubicBezTo>
                  <a:pt x="5068687" y="4752352"/>
                  <a:pt x="5055370" y="4832308"/>
                  <a:pt x="5037209" y="4844323"/>
                </a:cubicBezTo>
                <a:cubicBezTo>
                  <a:pt x="5033444" y="4857054"/>
                  <a:pt x="5040194" y="4871554"/>
                  <a:pt x="5020638" y="4877992"/>
                </a:cubicBezTo>
                <a:cubicBezTo>
                  <a:pt x="4997151" y="4888353"/>
                  <a:pt x="5034418" y="4931200"/>
                  <a:pt x="5006413" y="4925805"/>
                </a:cubicBezTo>
                <a:cubicBezTo>
                  <a:pt x="5031964" y="4956261"/>
                  <a:pt x="4982840" y="4982633"/>
                  <a:pt x="4971037" y="5009272"/>
                </a:cubicBezTo>
                <a:cubicBezTo>
                  <a:pt x="4973259" y="5034036"/>
                  <a:pt x="4968375" y="5053859"/>
                  <a:pt x="4963105" y="5111369"/>
                </a:cubicBezTo>
                <a:cubicBezTo>
                  <a:pt x="4973224" y="5141336"/>
                  <a:pt x="4937413" y="5161742"/>
                  <a:pt x="4976341" y="5210876"/>
                </a:cubicBezTo>
                <a:cubicBezTo>
                  <a:pt x="4972455" y="5212581"/>
                  <a:pt x="4977054" y="5227501"/>
                  <a:pt x="4980617" y="5269726"/>
                </a:cubicBezTo>
                <a:cubicBezTo>
                  <a:pt x="4984182" y="5311951"/>
                  <a:pt x="4990390" y="5400671"/>
                  <a:pt x="4997733" y="5464225"/>
                </a:cubicBezTo>
                <a:cubicBezTo>
                  <a:pt x="5001765" y="5536542"/>
                  <a:pt x="4990225" y="5517959"/>
                  <a:pt x="5001400" y="5594585"/>
                </a:cubicBezTo>
                <a:cubicBezTo>
                  <a:pt x="4999908" y="5619318"/>
                  <a:pt x="4974042" y="5647975"/>
                  <a:pt x="4983700" y="5667896"/>
                </a:cubicBezTo>
                <a:cubicBezTo>
                  <a:pt x="4976834" y="5696311"/>
                  <a:pt x="4975579" y="5738356"/>
                  <a:pt x="4968506" y="5769225"/>
                </a:cubicBezTo>
                <a:cubicBezTo>
                  <a:pt x="4968926" y="5787258"/>
                  <a:pt x="4969344" y="5805291"/>
                  <a:pt x="4969765" y="5823324"/>
                </a:cubicBezTo>
                <a:cubicBezTo>
                  <a:pt x="4966122" y="5853058"/>
                  <a:pt x="4965608" y="5838948"/>
                  <a:pt x="4966129" y="5862699"/>
                </a:cubicBezTo>
                <a:lnTo>
                  <a:pt x="4970695" y="5906467"/>
                </a:lnTo>
                <a:lnTo>
                  <a:pt x="4991568" y="5939847"/>
                </a:lnTo>
                <a:cubicBezTo>
                  <a:pt x="4998848" y="5955713"/>
                  <a:pt x="4974731" y="5940131"/>
                  <a:pt x="4986815" y="5973994"/>
                </a:cubicBezTo>
                <a:cubicBezTo>
                  <a:pt x="4961187" y="5997051"/>
                  <a:pt x="4983444" y="6032039"/>
                  <a:pt x="4987776" y="6089693"/>
                </a:cubicBezTo>
                <a:lnTo>
                  <a:pt x="4991621" y="6224938"/>
                </a:lnTo>
                <a:cubicBezTo>
                  <a:pt x="4988442" y="6270972"/>
                  <a:pt x="5008962" y="6317522"/>
                  <a:pt x="5017157" y="6370251"/>
                </a:cubicBezTo>
                <a:cubicBezTo>
                  <a:pt x="5025353" y="6422980"/>
                  <a:pt x="5039938" y="6490855"/>
                  <a:pt x="5040797" y="6541313"/>
                </a:cubicBezTo>
                <a:cubicBezTo>
                  <a:pt x="5039898" y="6576319"/>
                  <a:pt x="5031912" y="6591883"/>
                  <a:pt x="5045375" y="6640957"/>
                </a:cubicBezTo>
                <a:cubicBezTo>
                  <a:pt x="5057505" y="6669536"/>
                  <a:pt x="5052276" y="6675394"/>
                  <a:pt x="5058442" y="6705297"/>
                </a:cubicBezTo>
                <a:cubicBezTo>
                  <a:pt x="5057367" y="6727133"/>
                  <a:pt x="5067901" y="6732087"/>
                  <a:pt x="5071125" y="6759582"/>
                </a:cubicBezTo>
                <a:cubicBezTo>
                  <a:pt x="5055614" y="6796071"/>
                  <a:pt x="5051656" y="6769544"/>
                  <a:pt x="5069172" y="6817746"/>
                </a:cubicBezTo>
                <a:cubicBezTo>
                  <a:pt x="5060956" y="6828354"/>
                  <a:pt x="5064525" y="6836369"/>
                  <a:pt x="5072322" y="6843646"/>
                </a:cubicBezTo>
                <a:lnTo>
                  <a:pt x="5091388" y="6857998"/>
                </a:lnTo>
                <a:lnTo>
                  <a:pt x="6096000" y="6857998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7" name="Google Shape;187;p36"/>
          <p:cNvSpPr txBox="1">
            <a:spLocks noGrp="1"/>
          </p:cNvSpPr>
          <p:nvPr>
            <p:ph type="title"/>
          </p:nvPr>
        </p:nvSpPr>
        <p:spPr>
          <a:xfrm>
            <a:off x="628650" y="457200"/>
            <a:ext cx="2804505" cy="998129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914400"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en-US" sz="1800" kern="1200" dirty="0">
                <a:solidFill>
                  <a:schemeClr val="tx1"/>
                </a:solidFill>
                <a:latin typeface="+mj-lt"/>
                <a:ea typeface="+mj-ea"/>
                <a:cs typeface="+mj-cs"/>
                <a:sym typeface="Arial"/>
              </a:rPr>
              <a:t>Caching strategies: </a:t>
            </a:r>
            <a:br>
              <a:rPr lang="en-US" sz="1800" kern="1200" dirty="0">
                <a:solidFill>
                  <a:schemeClr val="tx1"/>
                </a:solidFill>
                <a:latin typeface="+mj-lt"/>
                <a:ea typeface="+mj-ea"/>
                <a:cs typeface="+mj-cs"/>
                <a:sym typeface="Arial"/>
              </a:rPr>
            </a:br>
            <a:r>
              <a:rPr lang="en-US" sz="1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  <a:sym typeface="Arial"/>
              </a:rPr>
              <a:t>Lazy Loading </a:t>
            </a:r>
            <a:r>
              <a:rPr lang="en-US" sz="1800" kern="1200" dirty="0">
                <a:solidFill>
                  <a:schemeClr val="tx1"/>
                </a:solidFill>
                <a:latin typeface="+mj-lt"/>
                <a:ea typeface="+mj-ea"/>
                <a:cs typeface="+mj-cs"/>
                <a:sym typeface="Arial"/>
              </a:rPr>
              <a:t>(</a:t>
            </a:r>
            <a:r>
              <a:rPr lang="en-US" sz="1800" b="1" kern="1200" dirty="0">
                <a:solidFill>
                  <a:schemeClr val="tx1"/>
                </a:solidFill>
                <a:highlight>
                  <a:srgbClr val="FFFFFF"/>
                </a:highlight>
                <a:latin typeface="+mj-lt"/>
                <a:ea typeface="+mj-ea"/>
                <a:cs typeface="+mj-cs"/>
                <a:sym typeface="Arial"/>
              </a:rPr>
              <a:t>Cache-Aside)</a:t>
            </a:r>
            <a:endParaRPr lang="en-US" sz="1800" kern="1200" dirty="0">
              <a:solidFill>
                <a:schemeClr val="tx1"/>
              </a:solidFill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188" name="Google Shape;188;p36"/>
          <p:cNvSpPr txBox="1">
            <a:spLocks noGrp="1"/>
          </p:cNvSpPr>
          <p:nvPr>
            <p:ph sz="half" idx="1"/>
          </p:nvPr>
        </p:nvSpPr>
        <p:spPr>
          <a:xfrm>
            <a:off x="646774" y="1645576"/>
            <a:ext cx="2570251" cy="2931440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marL="0" lvl="0" indent="-228600" defTabSz="91440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100"/>
            </a:pPr>
            <a:r>
              <a:rPr lang="en-US" sz="900" dirty="0">
                <a:sym typeface="Arial"/>
              </a:rPr>
              <a:t>Lazy Loading</a:t>
            </a:r>
          </a:p>
          <a:p>
            <a:pPr marL="177800" lvl="0" indent="-228600" defTabSz="914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</a:pPr>
            <a:r>
              <a:rPr lang="en-US" sz="900" dirty="0">
                <a:sym typeface="Arial"/>
              </a:rPr>
              <a:t>Loads the data into the cache only when necessary (if a cache miss occurs).</a:t>
            </a:r>
          </a:p>
          <a:p>
            <a:pPr marL="177800" lvl="0" indent="-228600" defTabSz="914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</a:pPr>
            <a:r>
              <a:rPr lang="en-US" sz="900" dirty="0">
                <a:sym typeface="Arial"/>
              </a:rPr>
              <a:t>Lazy loading avoids filling up the cache with data that won’t be requested.</a:t>
            </a:r>
          </a:p>
          <a:p>
            <a:pPr marL="177800" lvl="0" indent="-228600" defTabSz="914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</a:pPr>
            <a:r>
              <a:rPr lang="en-US" sz="900" dirty="0">
                <a:sym typeface="Arial"/>
              </a:rPr>
              <a:t>If requested data is in the cache, </a:t>
            </a:r>
            <a:r>
              <a:rPr lang="en-US" sz="900" dirty="0" err="1">
                <a:sym typeface="Arial"/>
              </a:rPr>
              <a:t>ElastiCache</a:t>
            </a:r>
            <a:r>
              <a:rPr lang="en-US" sz="900" dirty="0">
                <a:sym typeface="Arial"/>
              </a:rPr>
              <a:t> returns the data to the application.</a:t>
            </a:r>
          </a:p>
          <a:p>
            <a:pPr marL="177800" lvl="0" indent="-228600" defTabSz="914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</a:pPr>
            <a:r>
              <a:rPr lang="en-US" sz="900" dirty="0">
                <a:sym typeface="Arial"/>
              </a:rPr>
              <a:t>If the data is not in the cache or has expired, </a:t>
            </a:r>
            <a:r>
              <a:rPr lang="en-US" sz="900" dirty="0" err="1">
                <a:sym typeface="Arial"/>
              </a:rPr>
              <a:t>ElastiCache</a:t>
            </a:r>
            <a:r>
              <a:rPr lang="en-US" sz="900" dirty="0">
                <a:sym typeface="Arial"/>
              </a:rPr>
              <a:t> returns a null.</a:t>
            </a:r>
          </a:p>
          <a:p>
            <a:pPr marL="177800" lvl="0" indent="-228600" defTabSz="914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</a:pPr>
            <a:r>
              <a:rPr lang="en-US" sz="900" dirty="0">
                <a:sym typeface="Arial"/>
              </a:rPr>
              <a:t>The application then fetches the data from the database and writes the data received into the cache so that it is available for next time.</a:t>
            </a:r>
          </a:p>
          <a:p>
            <a:pPr marL="177800" lvl="0" indent="-228600" defTabSz="914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</a:pPr>
            <a:r>
              <a:rPr lang="en-US" sz="900" dirty="0">
                <a:sym typeface="Arial"/>
              </a:rPr>
              <a:t>Data in the cache can become stale if Lazy Loading is implemented without other strategies (such as TTL).</a:t>
            </a:r>
          </a:p>
          <a:p>
            <a:pPr marL="177800" lvl="0" indent="-228600" defTabSz="914400">
              <a:spcBef>
                <a:spcPts val="800"/>
              </a:spcBef>
              <a:spcAft>
                <a:spcPts val="1200"/>
              </a:spcAft>
              <a:buClr>
                <a:schemeClr val="dk1"/>
              </a:buClr>
              <a:buSzPts val="1100"/>
            </a:pPr>
            <a:endParaRPr lang="en-US" sz="900" dirty="0">
              <a:sym typeface="Arial"/>
            </a:endParaRPr>
          </a:p>
        </p:txBody>
      </p:sp>
      <p:pic>
        <p:nvPicPr>
          <p:cNvPr id="189" name="Google Shape;189;p36"/>
          <p:cNvPicPr preferRelativeResize="0">
            <a:picLocks noGrp="1"/>
          </p:cNvPicPr>
          <p:nvPr>
            <p:ph sz="half" idx="2"/>
          </p:nvPr>
        </p:nvPicPr>
        <p:blipFill rotWithShape="1">
          <a:blip r:embed="rId3"/>
          <a:stretch/>
        </p:blipFill>
        <p:spPr>
          <a:xfrm>
            <a:off x="4117604" y="843662"/>
            <a:ext cx="4616356" cy="1223334"/>
          </a:xfrm>
          <a:prstGeom prst="rect">
            <a:avLst/>
          </a:prstGeom>
          <a:noFill/>
        </p:spPr>
      </p:pic>
      <p:pic>
        <p:nvPicPr>
          <p:cNvPr id="7170" name="Picture 2" descr="Cache-Aside">
            <a:extLst>
              <a:ext uri="{FF2B5EF4-FFF2-40B4-BE49-F238E27FC236}">
                <a16:creationId xmlns:a16="http://schemas.microsoft.com/office/drawing/2014/main" id="{C1044564-6C82-7A08-298A-463A702484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7604" y="2471338"/>
            <a:ext cx="4549637" cy="2267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4" name="Rectangle 193">
            <a:extLst>
              <a:ext uri="{FF2B5EF4-FFF2-40B4-BE49-F238E27FC236}">
                <a16:creationId xmlns:a16="http://schemas.microsoft.com/office/drawing/2014/main" id="{131BAD53-4E89-4F62-BBB7-26359763E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Freeform: Shape 195">
            <a:extLst>
              <a:ext uri="{FF2B5EF4-FFF2-40B4-BE49-F238E27FC236}">
                <a16:creationId xmlns:a16="http://schemas.microsoft.com/office/drawing/2014/main" id="{62756DA2-40EB-4C6F-B962-5822FFB54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240078" cy="5143500"/>
          </a:xfrm>
          <a:custGeom>
            <a:avLst/>
            <a:gdLst>
              <a:gd name="connsiteX0" fmla="*/ 0 w 6096000"/>
              <a:gd name="connsiteY0" fmla="*/ 0 h 6858000"/>
              <a:gd name="connsiteX1" fmla="*/ 5567517 w 6096000"/>
              <a:gd name="connsiteY1" fmla="*/ 0 h 6858000"/>
              <a:gd name="connsiteX2" fmla="*/ 5566938 w 6096000"/>
              <a:gd name="connsiteY2" fmla="*/ 1705 h 6858000"/>
              <a:gd name="connsiteX3" fmla="*/ 5551594 w 6096000"/>
              <a:gd name="connsiteY3" fmla="*/ 17287 h 6858000"/>
              <a:gd name="connsiteX4" fmla="*/ 5545641 w 6096000"/>
              <a:gd name="connsiteY4" fmla="*/ 130336 h 6858000"/>
              <a:gd name="connsiteX5" fmla="*/ 5538289 w 6096000"/>
              <a:gd name="connsiteY5" fmla="*/ 187093 h 6858000"/>
              <a:gd name="connsiteX6" fmla="*/ 5545790 w 6096000"/>
              <a:gd name="connsiteY6" fmla="*/ 265704 h 6858000"/>
              <a:gd name="connsiteX7" fmla="*/ 5542313 w 6096000"/>
              <a:gd name="connsiteY7" fmla="*/ 354566 h 6858000"/>
              <a:gd name="connsiteX8" fmla="*/ 5524126 w 6096000"/>
              <a:gd name="connsiteY8" fmla="*/ 472000 h 6858000"/>
              <a:gd name="connsiteX9" fmla="*/ 5522170 w 6096000"/>
              <a:gd name="connsiteY9" fmla="*/ 473782 h 6858000"/>
              <a:gd name="connsiteX10" fmla="*/ 5521798 w 6096000"/>
              <a:gd name="connsiteY10" fmla="*/ 491380 h 6858000"/>
              <a:gd name="connsiteX11" fmla="*/ 5536419 w 6096000"/>
              <a:gd name="connsiteY11" fmla="*/ 531675 h 6858000"/>
              <a:gd name="connsiteX12" fmla="*/ 5533435 w 6096000"/>
              <a:gd name="connsiteY12" fmla="*/ 536015 h 6858000"/>
              <a:gd name="connsiteX13" fmla="*/ 5538088 w 6096000"/>
              <a:gd name="connsiteY13" fmla="*/ 572092 h 6858000"/>
              <a:gd name="connsiteX14" fmla="*/ 5536061 w 6096000"/>
              <a:gd name="connsiteY14" fmla="*/ 572511 h 6858000"/>
              <a:gd name="connsiteX15" fmla="*/ 5528218 w 6096000"/>
              <a:gd name="connsiteY15" fmla="*/ 582332 h 6858000"/>
              <a:gd name="connsiteX16" fmla="*/ 5518011 w 6096000"/>
              <a:gd name="connsiteY16" fmla="*/ 601285 h 6858000"/>
              <a:gd name="connsiteX17" fmla="*/ 5473174 w 6096000"/>
              <a:gd name="connsiteY17" fmla="*/ 681608 h 6858000"/>
              <a:gd name="connsiteX18" fmla="*/ 5472963 w 6096000"/>
              <a:gd name="connsiteY18" fmla="*/ 689151 h 6858000"/>
              <a:gd name="connsiteX19" fmla="*/ 5472485 w 6096000"/>
              <a:gd name="connsiteY19" fmla="*/ 689289 h 6858000"/>
              <a:gd name="connsiteX20" fmla="*/ 5471326 w 6096000"/>
              <a:gd name="connsiteY20" fmla="*/ 697222 h 6858000"/>
              <a:gd name="connsiteX21" fmla="*/ 5472164 w 6096000"/>
              <a:gd name="connsiteY21" fmla="*/ 717531 h 6858000"/>
              <a:gd name="connsiteX22" fmla="*/ 5468891 w 6096000"/>
              <a:gd name="connsiteY22" fmla="*/ 722494 h 6858000"/>
              <a:gd name="connsiteX23" fmla="*/ 5463081 w 6096000"/>
              <a:gd name="connsiteY23" fmla="*/ 724368 h 6858000"/>
              <a:gd name="connsiteX24" fmla="*/ 5446981 w 6096000"/>
              <a:gd name="connsiteY24" fmla="*/ 752692 h 6858000"/>
              <a:gd name="connsiteX25" fmla="*/ 5417190 w 6096000"/>
              <a:gd name="connsiteY25" fmla="*/ 816346 h 6858000"/>
              <a:gd name="connsiteX26" fmla="*/ 5388958 w 6096000"/>
              <a:gd name="connsiteY26" fmla="*/ 889417 h 6858000"/>
              <a:gd name="connsiteX27" fmla="*/ 5307044 w 6096000"/>
              <a:gd name="connsiteY27" fmla="*/ 1063288 h 6858000"/>
              <a:gd name="connsiteX28" fmla="*/ 5303837 w 6096000"/>
              <a:gd name="connsiteY28" fmla="*/ 1157176 h 6858000"/>
              <a:gd name="connsiteX29" fmla="*/ 5286494 w 6096000"/>
              <a:gd name="connsiteY29" fmla="*/ 1210776 h 6858000"/>
              <a:gd name="connsiteX30" fmla="*/ 5282463 w 6096000"/>
              <a:gd name="connsiteY30" fmla="*/ 1301993 h 6858000"/>
              <a:gd name="connsiteX31" fmla="*/ 5252235 w 6096000"/>
              <a:gd name="connsiteY31" fmla="*/ 1360879 h 6858000"/>
              <a:gd name="connsiteX32" fmla="*/ 5244497 w 6096000"/>
              <a:gd name="connsiteY32" fmla="*/ 1404045 h 6858000"/>
              <a:gd name="connsiteX33" fmla="*/ 5223823 w 6096000"/>
              <a:gd name="connsiteY33" fmla="*/ 1429568 h 6858000"/>
              <a:gd name="connsiteX34" fmla="*/ 5224851 w 6096000"/>
              <a:gd name="connsiteY34" fmla="*/ 1430305 h 6858000"/>
              <a:gd name="connsiteX35" fmla="*/ 5212394 w 6096000"/>
              <a:gd name="connsiteY35" fmla="*/ 1463304 h 6858000"/>
              <a:gd name="connsiteX36" fmla="*/ 5209958 w 6096000"/>
              <a:gd name="connsiteY36" fmla="*/ 1514846 h 6858000"/>
              <a:gd name="connsiteX37" fmla="*/ 5206417 w 6096000"/>
              <a:gd name="connsiteY37" fmla="*/ 1519731 h 6858000"/>
              <a:gd name="connsiteX38" fmla="*/ 5206640 w 6096000"/>
              <a:gd name="connsiteY38" fmla="*/ 1519929 h 6858000"/>
              <a:gd name="connsiteX39" fmla="*/ 5207632 w 6096000"/>
              <a:gd name="connsiteY39" fmla="*/ 1546022 h 6858000"/>
              <a:gd name="connsiteX40" fmla="*/ 5212030 w 6096000"/>
              <a:gd name="connsiteY40" fmla="*/ 1578752 h 6858000"/>
              <a:gd name="connsiteX41" fmla="*/ 5203533 w 6096000"/>
              <a:gd name="connsiteY41" fmla="*/ 1647555 h 6858000"/>
              <a:gd name="connsiteX42" fmla="*/ 5190877 w 6096000"/>
              <a:gd name="connsiteY42" fmla="*/ 1715685 h 6858000"/>
              <a:gd name="connsiteX43" fmla="*/ 5184235 w 6096000"/>
              <a:gd name="connsiteY43" fmla="*/ 1740358 h 6858000"/>
              <a:gd name="connsiteX44" fmla="*/ 5181475 w 6096000"/>
              <a:gd name="connsiteY44" fmla="*/ 1784314 h 6858000"/>
              <a:gd name="connsiteX45" fmla="*/ 5185845 w 6096000"/>
              <a:gd name="connsiteY45" fmla="*/ 1804434 h 6858000"/>
              <a:gd name="connsiteX46" fmla="*/ 5185068 w 6096000"/>
              <a:gd name="connsiteY46" fmla="*/ 1805316 h 6858000"/>
              <a:gd name="connsiteX47" fmla="*/ 5188593 w 6096000"/>
              <a:gd name="connsiteY47" fmla="*/ 1807109 h 6858000"/>
              <a:gd name="connsiteX48" fmla="*/ 5185920 w 6096000"/>
              <a:gd name="connsiteY48" fmla="*/ 1821003 h 6858000"/>
              <a:gd name="connsiteX49" fmla="*/ 5183543 w 6096000"/>
              <a:gd name="connsiteY49" fmla="*/ 1824832 h 6858000"/>
              <a:gd name="connsiteX50" fmla="*/ 5182235 w 6096000"/>
              <a:gd name="connsiteY50" fmla="*/ 1830429 h 6858000"/>
              <a:gd name="connsiteX51" fmla="*/ 5182525 w 6096000"/>
              <a:gd name="connsiteY51" fmla="*/ 1830569 h 6858000"/>
              <a:gd name="connsiteX52" fmla="*/ 5180663 w 6096000"/>
              <a:gd name="connsiteY52" fmla="*/ 1835810 h 6858000"/>
              <a:gd name="connsiteX53" fmla="*/ 5167452 w 6096000"/>
              <a:gd name="connsiteY53" fmla="*/ 1861483 h 6858000"/>
              <a:gd name="connsiteX54" fmla="*/ 5174266 w 6096000"/>
              <a:gd name="connsiteY54" fmla="*/ 1892417 h 6858000"/>
              <a:gd name="connsiteX55" fmla="*/ 5189262 w 6096000"/>
              <a:gd name="connsiteY55" fmla="*/ 1895114 h 6858000"/>
              <a:gd name="connsiteX56" fmla="*/ 5187100 w 6096000"/>
              <a:gd name="connsiteY56" fmla="*/ 1899379 h 6858000"/>
              <a:gd name="connsiteX57" fmla="*/ 5180471 w 6096000"/>
              <a:gd name="connsiteY57" fmla="*/ 1907867 h 6858000"/>
              <a:gd name="connsiteX58" fmla="*/ 5181361 w 6096000"/>
              <a:gd name="connsiteY58" fmla="*/ 1910265 h 6858000"/>
              <a:gd name="connsiteX59" fmla="*/ 5178268 w 6096000"/>
              <a:gd name="connsiteY59" fmla="*/ 1935584 h 6858000"/>
              <a:gd name="connsiteX60" fmla="*/ 5183619 w 6096000"/>
              <a:gd name="connsiteY60" fmla="*/ 1942021 h 6858000"/>
              <a:gd name="connsiteX61" fmla="*/ 5184480 w 6096000"/>
              <a:gd name="connsiteY61" fmla="*/ 1945112 h 6858000"/>
              <a:gd name="connsiteX62" fmla="*/ 5172776 w 6096000"/>
              <a:gd name="connsiteY62" fmla="*/ 1961162 h 6858000"/>
              <a:gd name="connsiteX63" fmla="*/ 5168513 w 6096000"/>
              <a:gd name="connsiteY63" fmla="*/ 1969445 h 6858000"/>
              <a:gd name="connsiteX64" fmla="*/ 5126597 w 6096000"/>
              <a:gd name="connsiteY64" fmla="*/ 2024270 h 6858000"/>
              <a:gd name="connsiteX65" fmla="*/ 5119528 w 6096000"/>
              <a:gd name="connsiteY65" fmla="*/ 2107942 h 6858000"/>
              <a:gd name="connsiteX66" fmla="*/ 5110356 w 6096000"/>
              <a:gd name="connsiteY66" fmla="*/ 2193455 h 6858000"/>
              <a:gd name="connsiteX67" fmla="*/ 5104992 w 6096000"/>
              <a:gd name="connsiteY67" fmla="*/ 2260088 h 6858000"/>
              <a:gd name="connsiteX68" fmla="*/ 5059439 w 6096000"/>
              <a:gd name="connsiteY68" fmla="*/ 2335735 h 6858000"/>
              <a:gd name="connsiteX69" fmla="*/ 5022061 w 6096000"/>
              <a:gd name="connsiteY69" fmla="*/ 2408995 h 6858000"/>
              <a:gd name="connsiteX70" fmla="*/ 5022253 w 6096000"/>
              <a:gd name="connsiteY70" fmla="*/ 2445869 h 6858000"/>
              <a:gd name="connsiteX71" fmla="*/ 5011426 w 6096000"/>
              <a:gd name="connsiteY71" fmla="*/ 2496499 h 6858000"/>
              <a:gd name="connsiteX72" fmla="*/ 4994224 w 6096000"/>
              <a:gd name="connsiteY72" fmla="*/ 2549900 h 6858000"/>
              <a:gd name="connsiteX73" fmla="*/ 4995245 w 6096000"/>
              <a:gd name="connsiteY73" fmla="*/ 2596456 h 6858000"/>
              <a:gd name="connsiteX74" fmla="*/ 4988570 w 6096000"/>
              <a:gd name="connsiteY74" fmla="*/ 2606088 h 6858000"/>
              <a:gd name="connsiteX75" fmla="*/ 4988371 w 6096000"/>
              <a:gd name="connsiteY75" fmla="*/ 2635351 h 6858000"/>
              <a:gd name="connsiteX76" fmla="*/ 4983212 w 6096000"/>
              <a:gd name="connsiteY76" fmla="*/ 2665666 h 6858000"/>
              <a:gd name="connsiteX77" fmla="*/ 4968234 w 6096000"/>
              <a:gd name="connsiteY77" fmla="*/ 2715895 h 6858000"/>
              <a:gd name="connsiteX78" fmla="*/ 4975888 w 6096000"/>
              <a:gd name="connsiteY78" fmla="*/ 2725052 h 6858000"/>
              <a:gd name="connsiteX79" fmla="*/ 4980195 w 6096000"/>
              <a:gd name="connsiteY79" fmla="*/ 2726489 h 6858000"/>
              <a:gd name="connsiteX80" fmla="*/ 4976218 w 6096000"/>
              <a:gd name="connsiteY80" fmla="*/ 2740278 h 6858000"/>
              <a:gd name="connsiteX81" fmla="*/ 4980571 w 6096000"/>
              <a:gd name="connsiteY81" fmla="*/ 2751112 h 6858000"/>
              <a:gd name="connsiteX82" fmla="*/ 4973893 w 6096000"/>
              <a:gd name="connsiteY82" fmla="*/ 2760208 h 6858000"/>
              <a:gd name="connsiteX83" fmla="*/ 4979005 w 6096000"/>
              <a:gd name="connsiteY83" fmla="*/ 2790136 h 6858000"/>
              <a:gd name="connsiteX84" fmla="*/ 4986137 w 6096000"/>
              <a:gd name="connsiteY84" fmla="*/ 2804183 h 6858000"/>
              <a:gd name="connsiteX85" fmla="*/ 4986175 w 6096000"/>
              <a:gd name="connsiteY85" fmla="*/ 2825860 h 6858000"/>
              <a:gd name="connsiteX86" fmla="*/ 4993936 w 6096000"/>
              <a:gd name="connsiteY86" fmla="*/ 2911749 h 6858000"/>
              <a:gd name="connsiteX87" fmla="*/ 4992563 w 6096000"/>
              <a:gd name="connsiteY87" fmla="*/ 2977278 h 6858000"/>
              <a:gd name="connsiteX88" fmla="*/ 4980516 w 6096000"/>
              <a:gd name="connsiteY88" fmla="*/ 2991092 h 6858000"/>
              <a:gd name="connsiteX89" fmla="*/ 4992801 w 6096000"/>
              <a:gd name="connsiteY89" fmla="*/ 3020247 h 6858000"/>
              <a:gd name="connsiteX90" fmla="*/ 5014805 w 6096000"/>
              <a:gd name="connsiteY90" fmla="*/ 3065434 h 6858000"/>
              <a:gd name="connsiteX91" fmla="*/ 5002733 w 6096000"/>
              <a:gd name="connsiteY91" fmla="*/ 3103777 h 6858000"/>
              <a:gd name="connsiteX92" fmla="*/ 5002941 w 6096000"/>
              <a:gd name="connsiteY92" fmla="*/ 3151828 h 6858000"/>
              <a:gd name="connsiteX93" fmla="*/ 5002883 w 6096000"/>
              <a:gd name="connsiteY93" fmla="*/ 3180546 h 6858000"/>
              <a:gd name="connsiteX94" fmla="*/ 5016711 w 6096000"/>
              <a:gd name="connsiteY94" fmla="*/ 3258677 h 6858000"/>
              <a:gd name="connsiteX95" fmla="*/ 5017918 w 6096000"/>
              <a:gd name="connsiteY95" fmla="*/ 3262610 h 6858000"/>
              <a:gd name="connsiteX96" fmla="*/ 5011672 w 6096000"/>
              <a:gd name="connsiteY96" fmla="*/ 3277179 h 6858000"/>
              <a:gd name="connsiteX97" fmla="*/ 5009344 w 6096000"/>
              <a:gd name="connsiteY97" fmla="*/ 3278130 h 6858000"/>
              <a:gd name="connsiteX98" fmla="*/ 5026770 w 6096000"/>
              <a:gd name="connsiteY98" fmla="*/ 3325671 h 6858000"/>
              <a:gd name="connsiteX99" fmla="*/ 5024571 w 6096000"/>
              <a:gd name="connsiteY99" fmla="*/ 3332072 h 6858000"/>
              <a:gd name="connsiteX100" fmla="*/ 5041705 w 6096000"/>
              <a:gd name="connsiteY100" fmla="*/ 3362948 h 6858000"/>
              <a:gd name="connsiteX101" fmla="*/ 5047477 w 6096000"/>
              <a:gd name="connsiteY101" fmla="*/ 3378959 h 6858000"/>
              <a:gd name="connsiteX102" fmla="*/ 5060758 w 6096000"/>
              <a:gd name="connsiteY102" fmla="*/ 3407057 h 6858000"/>
              <a:gd name="connsiteX103" fmla="*/ 5058968 w 6096000"/>
              <a:gd name="connsiteY103" fmla="*/ 3409825 h 6858000"/>
              <a:gd name="connsiteX104" fmla="*/ 5062667 w 6096000"/>
              <a:gd name="connsiteY104" fmla="*/ 3415218 h 6858000"/>
              <a:gd name="connsiteX105" fmla="*/ 5060928 w 6096000"/>
              <a:gd name="connsiteY105" fmla="*/ 3419880 h 6858000"/>
              <a:gd name="connsiteX106" fmla="*/ 5062923 w 6096000"/>
              <a:gd name="connsiteY106" fmla="*/ 3424545 h 6858000"/>
              <a:gd name="connsiteX107" fmla="*/ 5064623 w 6096000"/>
              <a:gd name="connsiteY107" fmla="*/ 3476412 h 6858000"/>
              <a:gd name="connsiteX108" fmla="*/ 5069684 w 6096000"/>
              <a:gd name="connsiteY108" fmla="*/ 3486850 h 6858000"/>
              <a:gd name="connsiteX109" fmla="*/ 5063339 w 6096000"/>
              <a:gd name="connsiteY109" fmla="*/ 3496391 h 6858000"/>
              <a:gd name="connsiteX110" fmla="*/ 5070139 w 6096000"/>
              <a:gd name="connsiteY110" fmla="*/ 3531201 h 6858000"/>
              <a:gd name="connsiteX111" fmla="*/ 5079896 w 6096000"/>
              <a:gd name="connsiteY111" fmla="*/ 3542019 h 6858000"/>
              <a:gd name="connsiteX112" fmla="*/ 5087540 w 6096000"/>
              <a:gd name="connsiteY112" fmla="*/ 3552249 h 6858000"/>
              <a:gd name="connsiteX113" fmla="*/ 5087902 w 6096000"/>
              <a:gd name="connsiteY113" fmla="*/ 3553678 h 6858000"/>
              <a:gd name="connsiteX114" fmla="*/ 5091509 w 6096000"/>
              <a:gd name="connsiteY114" fmla="*/ 3568021 h 6858000"/>
              <a:gd name="connsiteX115" fmla="*/ 5091934 w 6096000"/>
              <a:gd name="connsiteY115" fmla="*/ 3569719 h 6858000"/>
              <a:gd name="connsiteX116" fmla="*/ 5089362 w 6096000"/>
              <a:gd name="connsiteY116" fmla="*/ 3586412 h 6858000"/>
              <a:gd name="connsiteX117" fmla="*/ 5092358 w 6096000"/>
              <a:gd name="connsiteY117" fmla="*/ 3597336 h 6858000"/>
              <a:gd name="connsiteX118" fmla="*/ 5084254 w 6096000"/>
              <a:gd name="connsiteY118" fmla="*/ 3606007 h 6858000"/>
              <a:gd name="connsiteX119" fmla="*/ 5084281 w 6096000"/>
              <a:gd name="connsiteY119" fmla="*/ 3641228 h 6858000"/>
              <a:gd name="connsiteX120" fmla="*/ 5091848 w 6096000"/>
              <a:gd name="connsiteY120" fmla="*/ 3653088 h 6858000"/>
              <a:gd name="connsiteX121" fmla="*/ 5097436 w 6096000"/>
              <a:gd name="connsiteY121" fmla="*/ 3664114 h 6858000"/>
              <a:gd name="connsiteX122" fmla="*/ 5097518 w 6096000"/>
              <a:gd name="connsiteY122" fmla="*/ 3665569 h 6858000"/>
              <a:gd name="connsiteX123" fmla="*/ 5099829 w 6096000"/>
              <a:gd name="connsiteY123" fmla="*/ 3707357 h 6858000"/>
              <a:gd name="connsiteX124" fmla="*/ 5114696 w 6096000"/>
              <a:gd name="connsiteY124" fmla="*/ 3778166 h 6858000"/>
              <a:gd name="connsiteX125" fmla="*/ 5135379 w 6096000"/>
              <a:gd name="connsiteY125" fmla="*/ 3878222 h 6858000"/>
              <a:gd name="connsiteX126" fmla="*/ 5130138 w 6096000"/>
              <a:gd name="connsiteY126" fmla="*/ 4048117 h 6858000"/>
              <a:gd name="connsiteX127" fmla="*/ 5090040 w 6096000"/>
              <a:gd name="connsiteY127" fmla="*/ 4219510 h 6858000"/>
              <a:gd name="connsiteX128" fmla="*/ 5092812 w 6096000"/>
              <a:gd name="connsiteY128" fmla="*/ 4411258 h 6858000"/>
              <a:gd name="connsiteX129" fmla="*/ 5084599 w 6096000"/>
              <a:gd name="connsiteY129" fmla="*/ 4488531 h 6858000"/>
              <a:gd name="connsiteX130" fmla="*/ 5084072 w 6096000"/>
              <a:gd name="connsiteY130" fmla="*/ 4539168 h 6858000"/>
              <a:gd name="connsiteX131" fmla="*/ 5068936 w 6096000"/>
              <a:gd name="connsiteY131" fmla="*/ 4625153 h 6858000"/>
              <a:gd name="connsiteX132" fmla="*/ 5059114 w 6096000"/>
              <a:gd name="connsiteY132" fmla="*/ 4733115 h 6858000"/>
              <a:gd name="connsiteX133" fmla="*/ 5037209 w 6096000"/>
              <a:gd name="connsiteY133" fmla="*/ 4844323 h 6858000"/>
              <a:gd name="connsiteX134" fmla="*/ 5020638 w 6096000"/>
              <a:gd name="connsiteY134" fmla="*/ 4877992 h 6858000"/>
              <a:gd name="connsiteX135" fmla="*/ 5006413 w 6096000"/>
              <a:gd name="connsiteY135" fmla="*/ 4925805 h 6858000"/>
              <a:gd name="connsiteX136" fmla="*/ 4971037 w 6096000"/>
              <a:gd name="connsiteY136" fmla="*/ 5009272 h 6858000"/>
              <a:gd name="connsiteX137" fmla="*/ 4963105 w 6096000"/>
              <a:gd name="connsiteY137" fmla="*/ 5111369 h 6858000"/>
              <a:gd name="connsiteX138" fmla="*/ 4976341 w 6096000"/>
              <a:gd name="connsiteY138" fmla="*/ 5210876 h 6858000"/>
              <a:gd name="connsiteX139" fmla="*/ 4980617 w 6096000"/>
              <a:gd name="connsiteY139" fmla="*/ 5269726 h 6858000"/>
              <a:gd name="connsiteX140" fmla="*/ 4997733 w 6096000"/>
              <a:gd name="connsiteY140" fmla="*/ 5464225 h 6858000"/>
              <a:gd name="connsiteX141" fmla="*/ 5001400 w 6096000"/>
              <a:gd name="connsiteY141" fmla="*/ 5594585 h 6858000"/>
              <a:gd name="connsiteX142" fmla="*/ 4983700 w 6096000"/>
              <a:gd name="connsiteY142" fmla="*/ 5667896 h 6858000"/>
              <a:gd name="connsiteX143" fmla="*/ 4968506 w 6096000"/>
              <a:gd name="connsiteY143" fmla="*/ 5769225 h 6858000"/>
              <a:gd name="connsiteX144" fmla="*/ 4969765 w 6096000"/>
              <a:gd name="connsiteY144" fmla="*/ 5823324 h 6858000"/>
              <a:gd name="connsiteX145" fmla="*/ 4966129 w 6096000"/>
              <a:gd name="connsiteY145" fmla="*/ 5862699 h 6858000"/>
              <a:gd name="connsiteX146" fmla="*/ 4970695 w 6096000"/>
              <a:gd name="connsiteY146" fmla="*/ 5906467 h 6858000"/>
              <a:gd name="connsiteX147" fmla="*/ 4991568 w 6096000"/>
              <a:gd name="connsiteY147" fmla="*/ 5939847 h 6858000"/>
              <a:gd name="connsiteX148" fmla="*/ 4986815 w 6096000"/>
              <a:gd name="connsiteY148" fmla="*/ 5973994 h 6858000"/>
              <a:gd name="connsiteX149" fmla="*/ 4987776 w 6096000"/>
              <a:gd name="connsiteY149" fmla="*/ 6089693 h 6858000"/>
              <a:gd name="connsiteX150" fmla="*/ 4991621 w 6096000"/>
              <a:gd name="connsiteY150" fmla="*/ 6224938 h 6858000"/>
              <a:gd name="connsiteX151" fmla="*/ 5017157 w 6096000"/>
              <a:gd name="connsiteY151" fmla="*/ 6370251 h 6858000"/>
              <a:gd name="connsiteX152" fmla="*/ 5040797 w 6096000"/>
              <a:gd name="connsiteY152" fmla="*/ 6541313 h 6858000"/>
              <a:gd name="connsiteX153" fmla="*/ 5045375 w 6096000"/>
              <a:gd name="connsiteY153" fmla="*/ 6640957 h 6858000"/>
              <a:gd name="connsiteX154" fmla="*/ 5058442 w 6096000"/>
              <a:gd name="connsiteY154" fmla="*/ 6705297 h 6858000"/>
              <a:gd name="connsiteX155" fmla="*/ 5071125 w 6096000"/>
              <a:gd name="connsiteY155" fmla="*/ 6759582 h 6858000"/>
              <a:gd name="connsiteX156" fmla="*/ 5069172 w 6096000"/>
              <a:gd name="connsiteY156" fmla="*/ 6817746 h 6858000"/>
              <a:gd name="connsiteX157" fmla="*/ 5072322 w 6096000"/>
              <a:gd name="connsiteY157" fmla="*/ 6843646 h 6858000"/>
              <a:gd name="connsiteX158" fmla="*/ 5091388 w 6096000"/>
              <a:gd name="connsiteY158" fmla="*/ 6857998 h 6858000"/>
              <a:gd name="connsiteX159" fmla="*/ 6096000 w 6096000"/>
              <a:gd name="connsiteY159" fmla="*/ 6857998 h 6858000"/>
              <a:gd name="connsiteX160" fmla="*/ 6096000 w 6096000"/>
              <a:gd name="connsiteY160" fmla="*/ 6858000 h 6858000"/>
              <a:gd name="connsiteX161" fmla="*/ 0 w 6096000"/>
              <a:gd name="connsiteY16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5567517" y="0"/>
                </a:lnTo>
                <a:lnTo>
                  <a:pt x="5566938" y="1705"/>
                </a:lnTo>
                <a:cubicBezTo>
                  <a:pt x="5563126" y="8440"/>
                  <a:pt x="5558112" y="13784"/>
                  <a:pt x="5551594" y="17287"/>
                </a:cubicBezTo>
                <a:cubicBezTo>
                  <a:pt x="5562364" y="82036"/>
                  <a:pt x="5510349" y="69804"/>
                  <a:pt x="5545641" y="130336"/>
                </a:cubicBezTo>
                <a:cubicBezTo>
                  <a:pt x="5526953" y="117589"/>
                  <a:pt x="5536978" y="162458"/>
                  <a:pt x="5538289" y="187093"/>
                </a:cubicBezTo>
                <a:cubicBezTo>
                  <a:pt x="5536205" y="226511"/>
                  <a:pt x="5545722" y="205530"/>
                  <a:pt x="5545790" y="265704"/>
                </a:cubicBezTo>
                <a:cubicBezTo>
                  <a:pt x="5542296" y="317533"/>
                  <a:pt x="5543813" y="325288"/>
                  <a:pt x="5542313" y="354566"/>
                </a:cubicBezTo>
                <a:lnTo>
                  <a:pt x="5524126" y="472000"/>
                </a:lnTo>
                <a:lnTo>
                  <a:pt x="5522170" y="473782"/>
                </a:lnTo>
                <a:cubicBezTo>
                  <a:pt x="5517847" y="482008"/>
                  <a:pt x="5518682" y="487340"/>
                  <a:pt x="5521798" y="491380"/>
                </a:cubicBezTo>
                <a:lnTo>
                  <a:pt x="5536419" y="531675"/>
                </a:lnTo>
                <a:lnTo>
                  <a:pt x="5533435" y="536015"/>
                </a:lnTo>
                <a:lnTo>
                  <a:pt x="5538088" y="572092"/>
                </a:lnTo>
                <a:lnTo>
                  <a:pt x="5536061" y="572511"/>
                </a:lnTo>
                <a:cubicBezTo>
                  <a:pt x="5531611" y="574271"/>
                  <a:pt x="5528529" y="577121"/>
                  <a:pt x="5528218" y="582332"/>
                </a:cubicBezTo>
                <a:cubicBezTo>
                  <a:pt x="5498002" y="573171"/>
                  <a:pt x="5516262" y="585107"/>
                  <a:pt x="5518011" y="601285"/>
                </a:cubicBezTo>
                <a:cubicBezTo>
                  <a:pt x="5508838" y="617831"/>
                  <a:pt x="5480684" y="666964"/>
                  <a:pt x="5473174" y="681608"/>
                </a:cubicBezTo>
                <a:cubicBezTo>
                  <a:pt x="5473102" y="684122"/>
                  <a:pt x="5473033" y="686637"/>
                  <a:pt x="5472963" y="689151"/>
                </a:cubicBezTo>
                <a:lnTo>
                  <a:pt x="5472485" y="689289"/>
                </a:lnTo>
                <a:cubicBezTo>
                  <a:pt x="5471434" y="690905"/>
                  <a:pt x="5470986" y="693376"/>
                  <a:pt x="5471326" y="697222"/>
                </a:cubicBezTo>
                <a:cubicBezTo>
                  <a:pt x="5471606" y="703992"/>
                  <a:pt x="5471884" y="710761"/>
                  <a:pt x="5472164" y="717531"/>
                </a:cubicBezTo>
                <a:lnTo>
                  <a:pt x="5468891" y="722494"/>
                </a:lnTo>
                <a:lnTo>
                  <a:pt x="5463081" y="724368"/>
                </a:lnTo>
                <a:lnTo>
                  <a:pt x="5446981" y="752692"/>
                </a:lnTo>
                <a:cubicBezTo>
                  <a:pt x="5454691" y="764380"/>
                  <a:pt x="5422719" y="808083"/>
                  <a:pt x="5417190" y="816346"/>
                </a:cubicBezTo>
                <a:lnTo>
                  <a:pt x="5388958" y="889417"/>
                </a:lnTo>
                <a:cubicBezTo>
                  <a:pt x="5320491" y="969963"/>
                  <a:pt x="5321907" y="1005331"/>
                  <a:pt x="5307044" y="1063288"/>
                </a:cubicBezTo>
                <a:cubicBezTo>
                  <a:pt x="5313332" y="1111028"/>
                  <a:pt x="5317096" y="1110140"/>
                  <a:pt x="5303837" y="1157176"/>
                </a:cubicBezTo>
                <a:cubicBezTo>
                  <a:pt x="5301103" y="1192124"/>
                  <a:pt x="5301884" y="1197232"/>
                  <a:pt x="5286494" y="1210776"/>
                </a:cubicBezTo>
                <a:lnTo>
                  <a:pt x="5282463" y="1301993"/>
                </a:lnTo>
                <a:lnTo>
                  <a:pt x="5252235" y="1360879"/>
                </a:lnTo>
                <a:lnTo>
                  <a:pt x="5244497" y="1404045"/>
                </a:lnTo>
                <a:lnTo>
                  <a:pt x="5223823" y="1429568"/>
                </a:lnTo>
                <a:lnTo>
                  <a:pt x="5224851" y="1430305"/>
                </a:lnTo>
                <a:cubicBezTo>
                  <a:pt x="5226697" y="1432466"/>
                  <a:pt x="5214738" y="1459891"/>
                  <a:pt x="5212394" y="1463304"/>
                </a:cubicBezTo>
                <a:cubicBezTo>
                  <a:pt x="5209912" y="1477394"/>
                  <a:pt x="5213027" y="1501295"/>
                  <a:pt x="5209958" y="1514846"/>
                </a:cubicBezTo>
                <a:lnTo>
                  <a:pt x="5206417" y="1519731"/>
                </a:lnTo>
                <a:lnTo>
                  <a:pt x="5206640" y="1519929"/>
                </a:lnTo>
                <a:cubicBezTo>
                  <a:pt x="5206490" y="1521210"/>
                  <a:pt x="5209710" y="1543635"/>
                  <a:pt x="5207632" y="1546022"/>
                </a:cubicBezTo>
                <a:lnTo>
                  <a:pt x="5212030" y="1578752"/>
                </a:lnTo>
                <a:cubicBezTo>
                  <a:pt x="5206147" y="1605585"/>
                  <a:pt x="5226381" y="1622803"/>
                  <a:pt x="5203533" y="1647555"/>
                </a:cubicBezTo>
                <a:cubicBezTo>
                  <a:pt x="5198128" y="1672675"/>
                  <a:pt x="5203213" y="1694404"/>
                  <a:pt x="5190877" y="1715685"/>
                </a:cubicBezTo>
                <a:cubicBezTo>
                  <a:pt x="5196815" y="1724301"/>
                  <a:pt x="5198098" y="1732435"/>
                  <a:pt x="5184235" y="1740358"/>
                </a:cubicBezTo>
                <a:cubicBezTo>
                  <a:pt x="5182625" y="1763793"/>
                  <a:pt x="5198368" y="1769422"/>
                  <a:pt x="5181475" y="1784314"/>
                </a:cubicBezTo>
                <a:cubicBezTo>
                  <a:pt x="5205987" y="1797417"/>
                  <a:pt x="5195246" y="1798221"/>
                  <a:pt x="5185845" y="1804434"/>
                </a:cubicBezTo>
                <a:lnTo>
                  <a:pt x="5185068" y="1805316"/>
                </a:lnTo>
                <a:lnTo>
                  <a:pt x="5188593" y="1807109"/>
                </a:lnTo>
                <a:lnTo>
                  <a:pt x="5185920" y="1821003"/>
                </a:lnTo>
                <a:lnTo>
                  <a:pt x="5183543" y="1824832"/>
                </a:lnTo>
                <a:cubicBezTo>
                  <a:pt x="5182284" y="1827468"/>
                  <a:pt x="5181937" y="1829219"/>
                  <a:pt x="5182235" y="1830429"/>
                </a:cubicBezTo>
                <a:lnTo>
                  <a:pt x="5182525" y="1830569"/>
                </a:lnTo>
                <a:lnTo>
                  <a:pt x="5180663" y="1835810"/>
                </a:lnTo>
                <a:cubicBezTo>
                  <a:pt x="5176779" y="1844665"/>
                  <a:pt x="5172297" y="1853278"/>
                  <a:pt x="5167452" y="1861483"/>
                </a:cubicBezTo>
                <a:cubicBezTo>
                  <a:pt x="5179827" y="1866643"/>
                  <a:pt x="5166788" y="1884999"/>
                  <a:pt x="5174266" y="1892417"/>
                </a:cubicBezTo>
                <a:lnTo>
                  <a:pt x="5189262" y="1895114"/>
                </a:lnTo>
                <a:lnTo>
                  <a:pt x="5187100" y="1899379"/>
                </a:lnTo>
                <a:lnTo>
                  <a:pt x="5180471" y="1907867"/>
                </a:lnTo>
                <a:cubicBezTo>
                  <a:pt x="5179609" y="1909162"/>
                  <a:pt x="5179647" y="1909994"/>
                  <a:pt x="5181361" y="1910265"/>
                </a:cubicBezTo>
                <a:cubicBezTo>
                  <a:pt x="5180995" y="1914884"/>
                  <a:pt x="5177893" y="1930292"/>
                  <a:pt x="5178268" y="1935584"/>
                </a:cubicBezTo>
                <a:lnTo>
                  <a:pt x="5183619" y="1942021"/>
                </a:lnTo>
                <a:lnTo>
                  <a:pt x="5184480" y="1945112"/>
                </a:lnTo>
                <a:lnTo>
                  <a:pt x="5172776" y="1961162"/>
                </a:lnTo>
                <a:lnTo>
                  <a:pt x="5168513" y="1969445"/>
                </a:lnTo>
                <a:lnTo>
                  <a:pt x="5126597" y="2024270"/>
                </a:lnTo>
                <a:lnTo>
                  <a:pt x="5119528" y="2107942"/>
                </a:lnTo>
                <a:cubicBezTo>
                  <a:pt x="5089290" y="2138038"/>
                  <a:pt x="5110415" y="2159228"/>
                  <a:pt x="5110356" y="2193455"/>
                </a:cubicBezTo>
                <a:cubicBezTo>
                  <a:pt x="5101302" y="2220953"/>
                  <a:pt x="5110381" y="2224200"/>
                  <a:pt x="5104992" y="2260088"/>
                </a:cubicBezTo>
                <a:cubicBezTo>
                  <a:pt x="5096504" y="2291744"/>
                  <a:pt x="5078225" y="2299003"/>
                  <a:pt x="5059439" y="2335735"/>
                </a:cubicBezTo>
                <a:cubicBezTo>
                  <a:pt x="5029465" y="2329020"/>
                  <a:pt x="5058046" y="2407546"/>
                  <a:pt x="5022061" y="2408995"/>
                </a:cubicBezTo>
                <a:cubicBezTo>
                  <a:pt x="5023289" y="2413465"/>
                  <a:pt x="5019654" y="2441580"/>
                  <a:pt x="5022253" y="2445869"/>
                </a:cubicBezTo>
                <a:cubicBezTo>
                  <a:pt x="5022440" y="2449625"/>
                  <a:pt x="5011241" y="2492743"/>
                  <a:pt x="5011426" y="2496499"/>
                </a:cubicBezTo>
                <a:lnTo>
                  <a:pt x="4994224" y="2549900"/>
                </a:lnTo>
                <a:cubicBezTo>
                  <a:pt x="4992353" y="2564757"/>
                  <a:pt x="4998952" y="2582253"/>
                  <a:pt x="4995245" y="2596456"/>
                </a:cubicBezTo>
                <a:lnTo>
                  <a:pt x="4988570" y="2606088"/>
                </a:lnTo>
                <a:cubicBezTo>
                  <a:pt x="4988504" y="2615842"/>
                  <a:pt x="4988436" y="2625597"/>
                  <a:pt x="4988371" y="2635351"/>
                </a:cubicBezTo>
                <a:lnTo>
                  <a:pt x="4983212" y="2665666"/>
                </a:lnTo>
                <a:lnTo>
                  <a:pt x="4968234" y="2715895"/>
                </a:lnTo>
                <a:lnTo>
                  <a:pt x="4975888" y="2725052"/>
                </a:lnTo>
                <a:lnTo>
                  <a:pt x="4980195" y="2726489"/>
                </a:lnTo>
                <a:lnTo>
                  <a:pt x="4976218" y="2740278"/>
                </a:lnTo>
                <a:lnTo>
                  <a:pt x="4980571" y="2751112"/>
                </a:lnTo>
                <a:lnTo>
                  <a:pt x="4973893" y="2760208"/>
                </a:lnTo>
                <a:lnTo>
                  <a:pt x="4979005" y="2790136"/>
                </a:lnTo>
                <a:lnTo>
                  <a:pt x="4986137" y="2804183"/>
                </a:lnTo>
                <a:cubicBezTo>
                  <a:pt x="4986150" y="2811409"/>
                  <a:pt x="4986162" y="2818634"/>
                  <a:pt x="4986175" y="2825860"/>
                </a:cubicBezTo>
                <a:cubicBezTo>
                  <a:pt x="4987474" y="2843788"/>
                  <a:pt x="4992871" y="2886513"/>
                  <a:pt x="4993936" y="2911749"/>
                </a:cubicBezTo>
                <a:cubicBezTo>
                  <a:pt x="4993313" y="2946689"/>
                  <a:pt x="4980300" y="2954448"/>
                  <a:pt x="4992563" y="2977278"/>
                </a:cubicBezTo>
                <a:cubicBezTo>
                  <a:pt x="4985688" y="2983455"/>
                  <a:pt x="4982051" y="2987749"/>
                  <a:pt x="4980516" y="2991092"/>
                </a:cubicBezTo>
                <a:cubicBezTo>
                  <a:pt x="4975910" y="3001119"/>
                  <a:pt x="4990216" y="3002537"/>
                  <a:pt x="4992801" y="3020247"/>
                </a:cubicBezTo>
                <a:cubicBezTo>
                  <a:pt x="4998517" y="3032637"/>
                  <a:pt x="5013148" y="3051512"/>
                  <a:pt x="5014805" y="3065434"/>
                </a:cubicBezTo>
                <a:cubicBezTo>
                  <a:pt x="4998836" y="3057428"/>
                  <a:pt x="5016840" y="3105196"/>
                  <a:pt x="5002733" y="3103777"/>
                </a:cubicBezTo>
                <a:cubicBezTo>
                  <a:pt x="5022381" y="3124610"/>
                  <a:pt x="4997365" y="3128169"/>
                  <a:pt x="5002941" y="3151828"/>
                </a:cubicBezTo>
                <a:cubicBezTo>
                  <a:pt x="5010264" y="3163902"/>
                  <a:pt x="5011356" y="3171780"/>
                  <a:pt x="5002883" y="3180546"/>
                </a:cubicBezTo>
                <a:cubicBezTo>
                  <a:pt x="5038586" y="3236545"/>
                  <a:pt x="5003723" y="3210316"/>
                  <a:pt x="5016711" y="3258677"/>
                </a:cubicBezTo>
                <a:lnTo>
                  <a:pt x="5017918" y="3262610"/>
                </a:lnTo>
                <a:lnTo>
                  <a:pt x="5011672" y="3277179"/>
                </a:lnTo>
                <a:lnTo>
                  <a:pt x="5009344" y="3278130"/>
                </a:lnTo>
                <a:lnTo>
                  <a:pt x="5026770" y="3325671"/>
                </a:lnTo>
                <a:lnTo>
                  <a:pt x="5024571" y="3332072"/>
                </a:lnTo>
                <a:lnTo>
                  <a:pt x="5041705" y="3362948"/>
                </a:lnTo>
                <a:lnTo>
                  <a:pt x="5047477" y="3378959"/>
                </a:lnTo>
                <a:lnTo>
                  <a:pt x="5060758" y="3407057"/>
                </a:lnTo>
                <a:lnTo>
                  <a:pt x="5058968" y="3409825"/>
                </a:lnTo>
                <a:lnTo>
                  <a:pt x="5062667" y="3415218"/>
                </a:lnTo>
                <a:lnTo>
                  <a:pt x="5060928" y="3419880"/>
                </a:lnTo>
                <a:lnTo>
                  <a:pt x="5062923" y="3424545"/>
                </a:lnTo>
                <a:cubicBezTo>
                  <a:pt x="5063537" y="3433967"/>
                  <a:pt x="5063494" y="3466028"/>
                  <a:pt x="5064623" y="3476412"/>
                </a:cubicBezTo>
                <a:lnTo>
                  <a:pt x="5069684" y="3486850"/>
                </a:lnTo>
                <a:lnTo>
                  <a:pt x="5063339" y="3496391"/>
                </a:lnTo>
                <a:lnTo>
                  <a:pt x="5070139" y="3531201"/>
                </a:lnTo>
                <a:lnTo>
                  <a:pt x="5079896" y="3542019"/>
                </a:lnTo>
                <a:lnTo>
                  <a:pt x="5087540" y="3552249"/>
                </a:lnTo>
                <a:lnTo>
                  <a:pt x="5087902" y="3553678"/>
                </a:lnTo>
                <a:lnTo>
                  <a:pt x="5091509" y="3568021"/>
                </a:lnTo>
                <a:lnTo>
                  <a:pt x="5091934" y="3569719"/>
                </a:lnTo>
                <a:lnTo>
                  <a:pt x="5089362" y="3586412"/>
                </a:lnTo>
                <a:lnTo>
                  <a:pt x="5092358" y="3597336"/>
                </a:lnTo>
                <a:lnTo>
                  <a:pt x="5084254" y="3606007"/>
                </a:lnTo>
                <a:cubicBezTo>
                  <a:pt x="5084262" y="3617747"/>
                  <a:pt x="5084273" y="3629488"/>
                  <a:pt x="5084281" y="3641228"/>
                </a:cubicBezTo>
                <a:lnTo>
                  <a:pt x="5091848" y="3653088"/>
                </a:lnTo>
                <a:lnTo>
                  <a:pt x="5097436" y="3664114"/>
                </a:lnTo>
                <a:cubicBezTo>
                  <a:pt x="5097463" y="3664599"/>
                  <a:pt x="5097491" y="3665084"/>
                  <a:pt x="5097518" y="3665569"/>
                </a:cubicBezTo>
                <a:cubicBezTo>
                  <a:pt x="5097915" y="3672776"/>
                  <a:pt x="5096966" y="3688591"/>
                  <a:pt x="5099829" y="3707357"/>
                </a:cubicBezTo>
                <a:cubicBezTo>
                  <a:pt x="5100505" y="3724716"/>
                  <a:pt x="5118078" y="3760234"/>
                  <a:pt x="5114696" y="3778166"/>
                </a:cubicBezTo>
                <a:cubicBezTo>
                  <a:pt x="5141627" y="3845122"/>
                  <a:pt x="5125427" y="3821305"/>
                  <a:pt x="5135379" y="3878222"/>
                </a:cubicBezTo>
                <a:cubicBezTo>
                  <a:pt x="5161519" y="3905047"/>
                  <a:pt x="5125417" y="4015047"/>
                  <a:pt x="5130138" y="4048117"/>
                </a:cubicBezTo>
                <a:cubicBezTo>
                  <a:pt x="5081804" y="4192084"/>
                  <a:pt x="5096262" y="4158987"/>
                  <a:pt x="5090040" y="4219510"/>
                </a:cubicBezTo>
                <a:cubicBezTo>
                  <a:pt x="5104553" y="4280033"/>
                  <a:pt x="5065380" y="4345686"/>
                  <a:pt x="5092812" y="4411258"/>
                </a:cubicBezTo>
                <a:cubicBezTo>
                  <a:pt x="5090630" y="4437329"/>
                  <a:pt x="5083878" y="4473140"/>
                  <a:pt x="5084599" y="4488531"/>
                </a:cubicBezTo>
                <a:cubicBezTo>
                  <a:pt x="5084423" y="4505410"/>
                  <a:pt x="5084248" y="4522289"/>
                  <a:pt x="5084072" y="4539168"/>
                </a:cubicBezTo>
                <a:cubicBezTo>
                  <a:pt x="5072114" y="4567830"/>
                  <a:pt x="5064305" y="4588197"/>
                  <a:pt x="5068936" y="4625153"/>
                </a:cubicBezTo>
                <a:cubicBezTo>
                  <a:pt x="5077433" y="4662889"/>
                  <a:pt x="5065899" y="4679357"/>
                  <a:pt x="5059114" y="4733115"/>
                </a:cubicBezTo>
                <a:cubicBezTo>
                  <a:pt x="5068687" y="4752352"/>
                  <a:pt x="5055370" y="4832308"/>
                  <a:pt x="5037209" y="4844323"/>
                </a:cubicBezTo>
                <a:cubicBezTo>
                  <a:pt x="5033444" y="4857054"/>
                  <a:pt x="5040194" y="4871554"/>
                  <a:pt x="5020638" y="4877992"/>
                </a:cubicBezTo>
                <a:cubicBezTo>
                  <a:pt x="4997151" y="4888353"/>
                  <a:pt x="5034418" y="4931200"/>
                  <a:pt x="5006413" y="4925805"/>
                </a:cubicBezTo>
                <a:cubicBezTo>
                  <a:pt x="5031964" y="4956261"/>
                  <a:pt x="4982840" y="4982633"/>
                  <a:pt x="4971037" y="5009272"/>
                </a:cubicBezTo>
                <a:cubicBezTo>
                  <a:pt x="4973259" y="5034036"/>
                  <a:pt x="4968375" y="5053859"/>
                  <a:pt x="4963105" y="5111369"/>
                </a:cubicBezTo>
                <a:cubicBezTo>
                  <a:pt x="4973224" y="5141336"/>
                  <a:pt x="4937413" y="5161742"/>
                  <a:pt x="4976341" y="5210876"/>
                </a:cubicBezTo>
                <a:cubicBezTo>
                  <a:pt x="4972455" y="5212581"/>
                  <a:pt x="4977054" y="5227501"/>
                  <a:pt x="4980617" y="5269726"/>
                </a:cubicBezTo>
                <a:cubicBezTo>
                  <a:pt x="4984182" y="5311951"/>
                  <a:pt x="4990390" y="5400671"/>
                  <a:pt x="4997733" y="5464225"/>
                </a:cubicBezTo>
                <a:cubicBezTo>
                  <a:pt x="5001765" y="5536542"/>
                  <a:pt x="4990225" y="5517959"/>
                  <a:pt x="5001400" y="5594585"/>
                </a:cubicBezTo>
                <a:cubicBezTo>
                  <a:pt x="4999908" y="5619318"/>
                  <a:pt x="4974042" y="5647975"/>
                  <a:pt x="4983700" y="5667896"/>
                </a:cubicBezTo>
                <a:cubicBezTo>
                  <a:pt x="4976834" y="5696311"/>
                  <a:pt x="4975579" y="5738356"/>
                  <a:pt x="4968506" y="5769225"/>
                </a:cubicBezTo>
                <a:cubicBezTo>
                  <a:pt x="4968926" y="5787258"/>
                  <a:pt x="4969344" y="5805291"/>
                  <a:pt x="4969765" y="5823324"/>
                </a:cubicBezTo>
                <a:cubicBezTo>
                  <a:pt x="4966122" y="5853058"/>
                  <a:pt x="4965608" y="5838948"/>
                  <a:pt x="4966129" y="5862699"/>
                </a:cubicBezTo>
                <a:lnTo>
                  <a:pt x="4970695" y="5906467"/>
                </a:lnTo>
                <a:lnTo>
                  <a:pt x="4991568" y="5939847"/>
                </a:lnTo>
                <a:cubicBezTo>
                  <a:pt x="4998848" y="5955713"/>
                  <a:pt x="4974731" y="5940131"/>
                  <a:pt x="4986815" y="5973994"/>
                </a:cubicBezTo>
                <a:cubicBezTo>
                  <a:pt x="4961187" y="5997051"/>
                  <a:pt x="4983444" y="6032039"/>
                  <a:pt x="4987776" y="6089693"/>
                </a:cubicBezTo>
                <a:lnTo>
                  <a:pt x="4991621" y="6224938"/>
                </a:lnTo>
                <a:cubicBezTo>
                  <a:pt x="4988442" y="6270972"/>
                  <a:pt x="5008962" y="6317522"/>
                  <a:pt x="5017157" y="6370251"/>
                </a:cubicBezTo>
                <a:cubicBezTo>
                  <a:pt x="5025353" y="6422980"/>
                  <a:pt x="5039938" y="6490855"/>
                  <a:pt x="5040797" y="6541313"/>
                </a:cubicBezTo>
                <a:cubicBezTo>
                  <a:pt x="5039898" y="6576319"/>
                  <a:pt x="5031912" y="6591883"/>
                  <a:pt x="5045375" y="6640957"/>
                </a:cubicBezTo>
                <a:cubicBezTo>
                  <a:pt x="5057505" y="6669536"/>
                  <a:pt x="5052276" y="6675394"/>
                  <a:pt x="5058442" y="6705297"/>
                </a:cubicBezTo>
                <a:cubicBezTo>
                  <a:pt x="5057367" y="6727133"/>
                  <a:pt x="5067901" y="6732087"/>
                  <a:pt x="5071125" y="6759582"/>
                </a:cubicBezTo>
                <a:cubicBezTo>
                  <a:pt x="5055614" y="6796071"/>
                  <a:pt x="5051656" y="6769544"/>
                  <a:pt x="5069172" y="6817746"/>
                </a:cubicBezTo>
                <a:cubicBezTo>
                  <a:pt x="5060956" y="6828354"/>
                  <a:pt x="5064525" y="6836369"/>
                  <a:pt x="5072322" y="6843646"/>
                </a:cubicBezTo>
                <a:lnTo>
                  <a:pt x="5091388" y="6857998"/>
                </a:lnTo>
                <a:lnTo>
                  <a:pt x="6096000" y="6857998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7" name="Google Shape;187;p36"/>
          <p:cNvSpPr txBox="1">
            <a:spLocks noGrp="1"/>
          </p:cNvSpPr>
          <p:nvPr>
            <p:ph type="title"/>
          </p:nvPr>
        </p:nvSpPr>
        <p:spPr>
          <a:xfrm>
            <a:off x="628650" y="457200"/>
            <a:ext cx="2804505" cy="998129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914400"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en-US" sz="2100" kern="1200" dirty="0">
                <a:solidFill>
                  <a:schemeClr val="tx1"/>
                </a:solidFill>
                <a:latin typeface="+mj-lt"/>
                <a:ea typeface="+mj-ea"/>
                <a:cs typeface="+mj-cs"/>
                <a:sym typeface="Arial"/>
              </a:rPr>
              <a:t>Caching strategies: </a:t>
            </a:r>
            <a:br>
              <a:rPr lang="en-US" sz="2100" kern="1200" dirty="0">
                <a:solidFill>
                  <a:schemeClr val="tx1"/>
                </a:solidFill>
                <a:latin typeface="+mj-lt"/>
                <a:ea typeface="+mj-ea"/>
                <a:cs typeface="+mj-cs"/>
                <a:sym typeface="Arial"/>
              </a:rPr>
            </a:br>
            <a:r>
              <a:rPr lang="en-US" sz="21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  <a:sym typeface="Arial"/>
              </a:rPr>
              <a:t>Read Through</a:t>
            </a:r>
          </a:p>
        </p:txBody>
      </p:sp>
      <p:sp>
        <p:nvSpPr>
          <p:cNvPr id="188" name="Google Shape;188;p36"/>
          <p:cNvSpPr txBox="1">
            <a:spLocks noGrp="1"/>
          </p:cNvSpPr>
          <p:nvPr>
            <p:ph sz="half" idx="1"/>
          </p:nvPr>
        </p:nvSpPr>
        <p:spPr>
          <a:xfrm>
            <a:off x="646774" y="1645576"/>
            <a:ext cx="2570251" cy="2931440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marL="177800" lvl="0" indent="-228600" defTabSz="914400">
              <a:spcBef>
                <a:spcPts val="800"/>
              </a:spcBef>
              <a:spcAft>
                <a:spcPts val="400"/>
              </a:spcAft>
              <a:buClr>
                <a:schemeClr val="dk1"/>
              </a:buClr>
              <a:buSzPts val="1100"/>
            </a:pPr>
            <a:r>
              <a:rPr lang="en-GB" sz="900" b="0" i="0" dirty="0">
                <a:solidFill>
                  <a:srgbClr val="1A202C"/>
                </a:solidFill>
                <a:effectLst/>
              </a:rPr>
              <a:t>The main differences between read-through and cache-aside is that in a cache-aside strategy the application is responsible for fetching the data and populating the cache, </a:t>
            </a:r>
          </a:p>
          <a:p>
            <a:pPr marL="177800" lvl="0" indent="-228600" defTabSz="914400">
              <a:spcBef>
                <a:spcPts val="800"/>
              </a:spcBef>
              <a:spcAft>
                <a:spcPts val="400"/>
              </a:spcAft>
              <a:buClr>
                <a:schemeClr val="dk1"/>
              </a:buClr>
              <a:buSzPts val="1100"/>
            </a:pPr>
            <a:r>
              <a:rPr lang="en-GB" sz="900" b="0" i="0" dirty="0">
                <a:solidFill>
                  <a:srgbClr val="1A202C"/>
                </a:solidFill>
                <a:effectLst/>
              </a:rPr>
              <a:t>while in a read-through setup, the logic is done by a library or some separate cache provider. </a:t>
            </a:r>
          </a:p>
          <a:p>
            <a:pPr marL="177800" lvl="0" indent="-228600" defTabSz="914400">
              <a:spcBef>
                <a:spcPts val="800"/>
              </a:spcBef>
              <a:spcAft>
                <a:spcPts val="400"/>
              </a:spcAft>
              <a:buClr>
                <a:schemeClr val="dk1"/>
              </a:buClr>
              <a:buSzPts val="1100"/>
            </a:pPr>
            <a:r>
              <a:rPr lang="en-GB" sz="900" b="0" i="0" dirty="0">
                <a:solidFill>
                  <a:srgbClr val="1A202C"/>
                </a:solidFill>
                <a:effectLst/>
              </a:rPr>
              <a:t>A read-through setup is similar to a cache-aside in regards to potential data inconsistency between cache and database.</a:t>
            </a:r>
          </a:p>
          <a:p>
            <a:pPr marL="177800" lvl="0" indent="-228600" defTabSz="914400">
              <a:spcBef>
                <a:spcPts val="800"/>
              </a:spcBef>
              <a:spcAft>
                <a:spcPts val="1200"/>
              </a:spcAft>
              <a:buClr>
                <a:schemeClr val="dk1"/>
              </a:buClr>
              <a:buSzPts val="1100"/>
            </a:pPr>
            <a:r>
              <a:rPr lang="en-US" sz="900" dirty="0">
                <a:sym typeface="Arial"/>
              </a:rPr>
              <a:t>For any data writes, the application will still go directly to the database.</a:t>
            </a:r>
          </a:p>
        </p:txBody>
      </p:sp>
      <p:pic>
        <p:nvPicPr>
          <p:cNvPr id="1026" name="Picture 2" descr="Read-Through">
            <a:extLst>
              <a:ext uri="{FF2B5EF4-FFF2-40B4-BE49-F238E27FC236}">
                <a16:creationId xmlns:a16="http://schemas.microsoft.com/office/drawing/2014/main" id="{B44BA419-1B28-B5EA-7E79-D66F3FFBF3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2422" y="1584641"/>
            <a:ext cx="4964885" cy="2474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75476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4" name="Rectangle 193">
            <a:extLst>
              <a:ext uri="{FF2B5EF4-FFF2-40B4-BE49-F238E27FC236}">
                <a16:creationId xmlns:a16="http://schemas.microsoft.com/office/drawing/2014/main" id="{131BAD53-4E89-4F62-BBB7-26359763E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Freeform: Shape 195">
            <a:extLst>
              <a:ext uri="{FF2B5EF4-FFF2-40B4-BE49-F238E27FC236}">
                <a16:creationId xmlns:a16="http://schemas.microsoft.com/office/drawing/2014/main" id="{62756DA2-40EB-4C6F-B962-5822FFB54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240078" cy="5143500"/>
          </a:xfrm>
          <a:custGeom>
            <a:avLst/>
            <a:gdLst>
              <a:gd name="connsiteX0" fmla="*/ 0 w 6096000"/>
              <a:gd name="connsiteY0" fmla="*/ 0 h 6858000"/>
              <a:gd name="connsiteX1" fmla="*/ 5567517 w 6096000"/>
              <a:gd name="connsiteY1" fmla="*/ 0 h 6858000"/>
              <a:gd name="connsiteX2" fmla="*/ 5566938 w 6096000"/>
              <a:gd name="connsiteY2" fmla="*/ 1705 h 6858000"/>
              <a:gd name="connsiteX3" fmla="*/ 5551594 w 6096000"/>
              <a:gd name="connsiteY3" fmla="*/ 17287 h 6858000"/>
              <a:gd name="connsiteX4" fmla="*/ 5545641 w 6096000"/>
              <a:gd name="connsiteY4" fmla="*/ 130336 h 6858000"/>
              <a:gd name="connsiteX5" fmla="*/ 5538289 w 6096000"/>
              <a:gd name="connsiteY5" fmla="*/ 187093 h 6858000"/>
              <a:gd name="connsiteX6" fmla="*/ 5545790 w 6096000"/>
              <a:gd name="connsiteY6" fmla="*/ 265704 h 6858000"/>
              <a:gd name="connsiteX7" fmla="*/ 5542313 w 6096000"/>
              <a:gd name="connsiteY7" fmla="*/ 354566 h 6858000"/>
              <a:gd name="connsiteX8" fmla="*/ 5524126 w 6096000"/>
              <a:gd name="connsiteY8" fmla="*/ 472000 h 6858000"/>
              <a:gd name="connsiteX9" fmla="*/ 5522170 w 6096000"/>
              <a:gd name="connsiteY9" fmla="*/ 473782 h 6858000"/>
              <a:gd name="connsiteX10" fmla="*/ 5521798 w 6096000"/>
              <a:gd name="connsiteY10" fmla="*/ 491380 h 6858000"/>
              <a:gd name="connsiteX11" fmla="*/ 5536419 w 6096000"/>
              <a:gd name="connsiteY11" fmla="*/ 531675 h 6858000"/>
              <a:gd name="connsiteX12" fmla="*/ 5533435 w 6096000"/>
              <a:gd name="connsiteY12" fmla="*/ 536015 h 6858000"/>
              <a:gd name="connsiteX13" fmla="*/ 5538088 w 6096000"/>
              <a:gd name="connsiteY13" fmla="*/ 572092 h 6858000"/>
              <a:gd name="connsiteX14" fmla="*/ 5536061 w 6096000"/>
              <a:gd name="connsiteY14" fmla="*/ 572511 h 6858000"/>
              <a:gd name="connsiteX15" fmla="*/ 5528218 w 6096000"/>
              <a:gd name="connsiteY15" fmla="*/ 582332 h 6858000"/>
              <a:gd name="connsiteX16" fmla="*/ 5518011 w 6096000"/>
              <a:gd name="connsiteY16" fmla="*/ 601285 h 6858000"/>
              <a:gd name="connsiteX17" fmla="*/ 5473174 w 6096000"/>
              <a:gd name="connsiteY17" fmla="*/ 681608 h 6858000"/>
              <a:gd name="connsiteX18" fmla="*/ 5472963 w 6096000"/>
              <a:gd name="connsiteY18" fmla="*/ 689151 h 6858000"/>
              <a:gd name="connsiteX19" fmla="*/ 5472485 w 6096000"/>
              <a:gd name="connsiteY19" fmla="*/ 689289 h 6858000"/>
              <a:gd name="connsiteX20" fmla="*/ 5471326 w 6096000"/>
              <a:gd name="connsiteY20" fmla="*/ 697222 h 6858000"/>
              <a:gd name="connsiteX21" fmla="*/ 5472164 w 6096000"/>
              <a:gd name="connsiteY21" fmla="*/ 717531 h 6858000"/>
              <a:gd name="connsiteX22" fmla="*/ 5468891 w 6096000"/>
              <a:gd name="connsiteY22" fmla="*/ 722494 h 6858000"/>
              <a:gd name="connsiteX23" fmla="*/ 5463081 w 6096000"/>
              <a:gd name="connsiteY23" fmla="*/ 724368 h 6858000"/>
              <a:gd name="connsiteX24" fmla="*/ 5446981 w 6096000"/>
              <a:gd name="connsiteY24" fmla="*/ 752692 h 6858000"/>
              <a:gd name="connsiteX25" fmla="*/ 5417190 w 6096000"/>
              <a:gd name="connsiteY25" fmla="*/ 816346 h 6858000"/>
              <a:gd name="connsiteX26" fmla="*/ 5388958 w 6096000"/>
              <a:gd name="connsiteY26" fmla="*/ 889417 h 6858000"/>
              <a:gd name="connsiteX27" fmla="*/ 5307044 w 6096000"/>
              <a:gd name="connsiteY27" fmla="*/ 1063288 h 6858000"/>
              <a:gd name="connsiteX28" fmla="*/ 5303837 w 6096000"/>
              <a:gd name="connsiteY28" fmla="*/ 1157176 h 6858000"/>
              <a:gd name="connsiteX29" fmla="*/ 5286494 w 6096000"/>
              <a:gd name="connsiteY29" fmla="*/ 1210776 h 6858000"/>
              <a:gd name="connsiteX30" fmla="*/ 5282463 w 6096000"/>
              <a:gd name="connsiteY30" fmla="*/ 1301993 h 6858000"/>
              <a:gd name="connsiteX31" fmla="*/ 5252235 w 6096000"/>
              <a:gd name="connsiteY31" fmla="*/ 1360879 h 6858000"/>
              <a:gd name="connsiteX32" fmla="*/ 5244497 w 6096000"/>
              <a:gd name="connsiteY32" fmla="*/ 1404045 h 6858000"/>
              <a:gd name="connsiteX33" fmla="*/ 5223823 w 6096000"/>
              <a:gd name="connsiteY33" fmla="*/ 1429568 h 6858000"/>
              <a:gd name="connsiteX34" fmla="*/ 5224851 w 6096000"/>
              <a:gd name="connsiteY34" fmla="*/ 1430305 h 6858000"/>
              <a:gd name="connsiteX35" fmla="*/ 5212394 w 6096000"/>
              <a:gd name="connsiteY35" fmla="*/ 1463304 h 6858000"/>
              <a:gd name="connsiteX36" fmla="*/ 5209958 w 6096000"/>
              <a:gd name="connsiteY36" fmla="*/ 1514846 h 6858000"/>
              <a:gd name="connsiteX37" fmla="*/ 5206417 w 6096000"/>
              <a:gd name="connsiteY37" fmla="*/ 1519731 h 6858000"/>
              <a:gd name="connsiteX38" fmla="*/ 5206640 w 6096000"/>
              <a:gd name="connsiteY38" fmla="*/ 1519929 h 6858000"/>
              <a:gd name="connsiteX39" fmla="*/ 5207632 w 6096000"/>
              <a:gd name="connsiteY39" fmla="*/ 1546022 h 6858000"/>
              <a:gd name="connsiteX40" fmla="*/ 5212030 w 6096000"/>
              <a:gd name="connsiteY40" fmla="*/ 1578752 h 6858000"/>
              <a:gd name="connsiteX41" fmla="*/ 5203533 w 6096000"/>
              <a:gd name="connsiteY41" fmla="*/ 1647555 h 6858000"/>
              <a:gd name="connsiteX42" fmla="*/ 5190877 w 6096000"/>
              <a:gd name="connsiteY42" fmla="*/ 1715685 h 6858000"/>
              <a:gd name="connsiteX43" fmla="*/ 5184235 w 6096000"/>
              <a:gd name="connsiteY43" fmla="*/ 1740358 h 6858000"/>
              <a:gd name="connsiteX44" fmla="*/ 5181475 w 6096000"/>
              <a:gd name="connsiteY44" fmla="*/ 1784314 h 6858000"/>
              <a:gd name="connsiteX45" fmla="*/ 5185845 w 6096000"/>
              <a:gd name="connsiteY45" fmla="*/ 1804434 h 6858000"/>
              <a:gd name="connsiteX46" fmla="*/ 5185068 w 6096000"/>
              <a:gd name="connsiteY46" fmla="*/ 1805316 h 6858000"/>
              <a:gd name="connsiteX47" fmla="*/ 5188593 w 6096000"/>
              <a:gd name="connsiteY47" fmla="*/ 1807109 h 6858000"/>
              <a:gd name="connsiteX48" fmla="*/ 5185920 w 6096000"/>
              <a:gd name="connsiteY48" fmla="*/ 1821003 h 6858000"/>
              <a:gd name="connsiteX49" fmla="*/ 5183543 w 6096000"/>
              <a:gd name="connsiteY49" fmla="*/ 1824832 h 6858000"/>
              <a:gd name="connsiteX50" fmla="*/ 5182235 w 6096000"/>
              <a:gd name="connsiteY50" fmla="*/ 1830429 h 6858000"/>
              <a:gd name="connsiteX51" fmla="*/ 5182525 w 6096000"/>
              <a:gd name="connsiteY51" fmla="*/ 1830569 h 6858000"/>
              <a:gd name="connsiteX52" fmla="*/ 5180663 w 6096000"/>
              <a:gd name="connsiteY52" fmla="*/ 1835810 h 6858000"/>
              <a:gd name="connsiteX53" fmla="*/ 5167452 w 6096000"/>
              <a:gd name="connsiteY53" fmla="*/ 1861483 h 6858000"/>
              <a:gd name="connsiteX54" fmla="*/ 5174266 w 6096000"/>
              <a:gd name="connsiteY54" fmla="*/ 1892417 h 6858000"/>
              <a:gd name="connsiteX55" fmla="*/ 5189262 w 6096000"/>
              <a:gd name="connsiteY55" fmla="*/ 1895114 h 6858000"/>
              <a:gd name="connsiteX56" fmla="*/ 5187100 w 6096000"/>
              <a:gd name="connsiteY56" fmla="*/ 1899379 h 6858000"/>
              <a:gd name="connsiteX57" fmla="*/ 5180471 w 6096000"/>
              <a:gd name="connsiteY57" fmla="*/ 1907867 h 6858000"/>
              <a:gd name="connsiteX58" fmla="*/ 5181361 w 6096000"/>
              <a:gd name="connsiteY58" fmla="*/ 1910265 h 6858000"/>
              <a:gd name="connsiteX59" fmla="*/ 5178268 w 6096000"/>
              <a:gd name="connsiteY59" fmla="*/ 1935584 h 6858000"/>
              <a:gd name="connsiteX60" fmla="*/ 5183619 w 6096000"/>
              <a:gd name="connsiteY60" fmla="*/ 1942021 h 6858000"/>
              <a:gd name="connsiteX61" fmla="*/ 5184480 w 6096000"/>
              <a:gd name="connsiteY61" fmla="*/ 1945112 h 6858000"/>
              <a:gd name="connsiteX62" fmla="*/ 5172776 w 6096000"/>
              <a:gd name="connsiteY62" fmla="*/ 1961162 h 6858000"/>
              <a:gd name="connsiteX63" fmla="*/ 5168513 w 6096000"/>
              <a:gd name="connsiteY63" fmla="*/ 1969445 h 6858000"/>
              <a:gd name="connsiteX64" fmla="*/ 5126597 w 6096000"/>
              <a:gd name="connsiteY64" fmla="*/ 2024270 h 6858000"/>
              <a:gd name="connsiteX65" fmla="*/ 5119528 w 6096000"/>
              <a:gd name="connsiteY65" fmla="*/ 2107942 h 6858000"/>
              <a:gd name="connsiteX66" fmla="*/ 5110356 w 6096000"/>
              <a:gd name="connsiteY66" fmla="*/ 2193455 h 6858000"/>
              <a:gd name="connsiteX67" fmla="*/ 5104992 w 6096000"/>
              <a:gd name="connsiteY67" fmla="*/ 2260088 h 6858000"/>
              <a:gd name="connsiteX68" fmla="*/ 5059439 w 6096000"/>
              <a:gd name="connsiteY68" fmla="*/ 2335735 h 6858000"/>
              <a:gd name="connsiteX69" fmla="*/ 5022061 w 6096000"/>
              <a:gd name="connsiteY69" fmla="*/ 2408995 h 6858000"/>
              <a:gd name="connsiteX70" fmla="*/ 5022253 w 6096000"/>
              <a:gd name="connsiteY70" fmla="*/ 2445869 h 6858000"/>
              <a:gd name="connsiteX71" fmla="*/ 5011426 w 6096000"/>
              <a:gd name="connsiteY71" fmla="*/ 2496499 h 6858000"/>
              <a:gd name="connsiteX72" fmla="*/ 4994224 w 6096000"/>
              <a:gd name="connsiteY72" fmla="*/ 2549900 h 6858000"/>
              <a:gd name="connsiteX73" fmla="*/ 4995245 w 6096000"/>
              <a:gd name="connsiteY73" fmla="*/ 2596456 h 6858000"/>
              <a:gd name="connsiteX74" fmla="*/ 4988570 w 6096000"/>
              <a:gd name="connsiteY74" fmla="*/ 2606088 h 6858000"/>
              <a:gd name="connsiteX75" fmla="*/ 4988371 w 6096000"/>
              <a:gd name="connsiteY75" fmla="*/ 2635351 h 6858000"/>
              <a:gd name="connsiteX76" fmla="*/ 4983212 w 6096000"/>
              <a:gd name="connsiteY76" fmla="*/ 2665666 h 6858000"/>
              <a:gd name="connsiteX77" fmla="*/ 4968234 w 6096000"/>
              <a:gd name="connsiteY77" fmla="*/ 2715895 h 6858000"/>
              <a:gd name="connsiteX78" fmla="*/ 4975888 w 6096000"/>
              <a:gd name="connsiteY78" fmla="*/ 2725052 h 6858000"/>
              <a:gd name="connsiteX79" fmla="*/ 4980195 w 6096000"/>
              <a:gd name="connsiteY79" fmla="*/ 2726489 h 6858000"/>
              <a:gd name="connsiteX80" fmla="*/ 4976218 w 6096000"/>
              <a:gd name="connsiteY80" fmla="*/ 2740278 h 6858000"/>
              <a:gd name="connsiteX81" fmla="*/ 4980571 w 6096000"/>
              <a:gd name="connsiteY81" fmla="*/ 2751112 h 6858000"/>
              <a:gd name="connsiteX82" fmla="*/ 4973893 w 6096000"/>
              <a:gd name="connsiteY82" fmla="*/ 2760208 h 6858000"/>
              <a:gd name="connsiteX83" fmla="*/ 4979005 w 6096000"/>
              <a:gd name="connsiteY83" fmla="*/ 2790136 h 6858000"/>
              <a:gd name="connsiteX84" fmla="*/ 4986137 w 6096000"/>
              <a:gd name="connsiteY84" fmla="*/ 2804183 h 6858000"/>
              <a:gd name="connsiteX85" fmla="*/ 4986175 w 6096000"/>
              <a:gd name="connsiteY85" fmla="*/ 2825860 h 6858000"/>
              <a:gd name="connsiteX86" fmla="*/ 4993936 w 6096000"/>
              <a:gd name="connsiteY86" fmla="*/ 2911749 h 6858000"/>
              <a:gd name="connsiteX87" fmla="*/ 4992563 w 6096000"/>
              <a:gd name="connsiteY87" fmla="*/ 2977278 h 6858000"/>
              <a:gd name="connsiteX88" fmla="*/ 4980516 w 6096000"/>
              <a:gd name="connsiteY88" fmla="*/ 2991092 h 6858000"/>
              <a:gd name="connsiteX89" fmla="*/ 4992801 w 6096000"/>
              <a:gd name="connsiteY89" fmla="*/ 3020247 h 6858000"/>
              <a:gd name="connsiteX90" fmla="*/ 5014805 w 6096000"/>
              <a:gd name="connsiteY90" fmla="*/ 3065434 h 6858000"/>
              <a:gd name="connsiteX91" fmla="*/ 5002733 w 6096000"/>
              <a:gd name="connsiteY91" fmla="*/ 3103777 h 6858000"/>
              <a:gd name="connsiteX92" fmla="*/ 5002941 w 6096000"/>
              <a:gd name="connsiteY92" fmla="*/ 3151828 h 6858000"/>
              <a:gd name="connsiteX93" fmla="*/ 5002883 w 6096000"/>
              <a:gd name="connsiteY93" fmla="*/ 3180546 h 6858000"/>
              <a:gd name="connsiteX94" fmla="*/ 5016711 w 6096000"/>
              <a:gd name="connsiteY94" fmla="*/ 3258677 h 6858000"/>
              <a:gd name="connsiteX95" fmla="*/ 5017918 w 6096000"/>
              <a:gd name="connsiteY95" fmla="*/ 3262610 h 6858000"/>
              <a:gd name="connsiteX96" fmla="*/ 5011672 w 6096000"/>
              <a:gd name="connsiteY96" fmla="*/ 3277179 h 6858000"/>
              <a:gd name="connsiteX97" fmla="*/ 5009344 w 6096000"/>
              <a:gd name="connsiteY97" fmla="*/ 3278130 h 6858000"/>
              <a:gd name="connsiteX98" fmla="*/ 5026770 w 6096000"/>
              <a:gd name="connsiteY98" fmla="*/ 3325671 h 6858000"/>
              <a:gd name="connsiteX99" fmla="*/ 5024571 w 6096000"/>
              <a:gd name="connsiteY99" fmla="*/ 3332072 h 6858000"/>
              <a:gd name="connsiteX100" fmla="*/ 5041705 w 6096000"/>
              <a:gd name="connsiteY100" fmla="*/ 3362948 h 6858000"/>
              <a:gd name="connsiteX101" fmla="*/ 5047477 w 6096000"/>
              <a:gd name="connsiteY101" fmla="*/ 3378959 h 6858000"/>
              <a:gd name="connsiteX102" fmla="*/ 5060758 w 6096000"/>
              <a:gd name="connsiteY102" fmla="*/ 3407057 h 6858000"/>
              <a:gd name="connsiteX103" fmla="*/ 5058968 w 6096000"/>
              <a:gd name="connsiteY103" fmla="*/ 3409825 h 6858000"/>
              <a:gd name="connsiteX104" fmla="*/ 5062667 w 6096000"/>
              <a:gd name="connsiteY104" fmla="*/ 3415218 h 6858000"/>
              <a:gd name="connsiteX105" fmla="*/ 5060928 w 6096000"/>
              <a:gd name="connsiteY105" fmla="*/ 3419880 h 6858000"/>
              <a:gd name="connsiteX106" fmla="*/ 5062923 w 6096000"/>
              <a:gd name="connsiteY106" fmla="*/ 3424545 h 6858000"/>
              <a:gd name="connsiteX107" fmla="*/ 5064623 w 6096000"/>
              <a:gd name="connsiteY107" fmla="*/ 3476412 h 6858000"/>
              <a:gd name="connsiteX108" fmla="*/ 5069684 w 6096000"/>
              <a:gd name="connsiteY108" fmla="*/ 3486850 h 6858000"/>
              <a:gd name="connsiteX109" fmla="*/ 5063339 w 6096000"/>
              <a:gd name="connsiteY109" fmla="*/ 3496391 h 6858000"/>
              <a:gd name="connsiteX110" fmla="*/ 5070139 w 6096000"/>
              <a:gd name="connsiteY110" fmla="*/ 3531201 h 6858000"/>
              <a:gd name="connsiteX111" fmla="*/ 5079896 w 6096000"/>
              <a:gd name="connsiteY111" fmla="*/ 3542019 h 6858000"/>
              <a:gd name="connsiteX112" fmla="*/ 5087540 w 6096000"/>
              <a:gd name="connsiteY112" fmla="*/ 3552249 h 6858000"/>
              <a:gd name="connsiteX113" fmla="*/ 5087902 w 6096000"/>
              <a:gd name="connsiteY113" fmla="*/ 3553678 h 6858000"/>
              <a:gd name="connsiteX114" fmla="*/ 5091509 w 6096000"/>
              <a:gd name="connsiteY114" fmla="*/ 3568021 h 6858000"/>
              <a:gd name="connsiteX115" fmla="*/ 5091934 w 6096000"/>
              <a:gd name="connsiteY115" fmla="*/ 3569719 h 6858000"/>
              <a:gd name="connsiteX116" fmla="*/ 5089362 w 6096000"/>
              <a:gd name="connsiteY116" fmla="*/ 3586412 h 6858000"/>
              <a:gd name="connsiteX117" fmla="*/ 5092358 w 6096000"/>
              <a:gd name="connsiteY117" fmla="*/ 3597336 h 6858000"/>
              <a:gd name="connsiteX118" fmla="*/ 5084254 w 6096000"/>
              <a:gd name="connsiteY118" fmla="*/ 3606007 h 6858000"/>
              <a:gd name="connsiteX119" fmla="*/ 5084281 w 6096000"/>
              <a:gd name="connsiteY119" fmla="*/ 3641228 h 6858000"/>
              <a:gd name="connsiteX120" fmla="*/ 5091848 w 6096000"/>
              <a:gd name="connsiteY120" fmla="*/ 3653088 h 6858000"/>
              <a:gd name="connsiteX121" fmla="*/ 5097436 w 6096000"/>
              <a:gd name="connsiteY121" fmla="*/ 3664114 h 6858000"/>
              <a:gd name="connsiteX122" fmla="*/ 5097518 w 6096000"/>
              <a:gd name="connsiteY122" fmla="*/ 3665569 h 6858000"/>
              <a:gd name="connsiteX123" fmla="*/ 5099829 w 6096000"/>
              <a:gd name="connsiteY123" fmla="*/ 3707357 h 6858000"/>
              <a:gd name="connsiteX124" fmla="*/ 5114696 w 6096000"/>
              <a:gd name="connsiteY124" fmla="*/ 3778166 h 6858000"/>
              <a:gd name="connsiteX125" fmla="*/ 5135379 w 6096000"/>
              <a:gd name="connsiteY125" fmla="*/ 3878222 h 6858000"/>
              <a:gd name="connsiteX126" fmla="*/ 5130138 w 6096000"/>
              <a:gd name="connsiteY126" fmla="*/ 4048117 h 6858000"/>
              <a:gd name="connsiteX127" fmla="*/ 5090040 w 6096000"/>
              <a:gd name="connsiteY127" fmla="*/ 4219510 h 6858000"/>
              <a:gd name="connsiteX128" fmla="*/ 5092812 w 6096000"/>
              <a:gd name="connsiteY128" fmla="*/ 4411258 h 6858000"/>
              <a:gd name="connsiteX129" fmla="*/ 5084599 w 6096000"/>
              <a:gd name="connsiteY129" fmla="*/ 4488531 h 6858000"/>
              <a:gd name="connsiteX130" fmla="*/ 5084072 w 6096000"/>
              <a:gd name="connsiteY130" fmla="*/ 4539168 h 6858000"/>
              <a:gd name="connsiteX131" fmla="*/ 5068936 w 6096000"/>
              <a:gd name="connsiteY131" fmla="*/ 4625153 h 6858000"/>
              <a:gd name="connsiteX132" fmla="*/ 5059114 w 6096000"/>
              <a:gd name="connsiteY132" fmla="*/ 4733115 h 6858000"/>
              <a:gd name="connsiteX133" fmla="*/ 5037209 w 6096000"/>
              <a:gd name="connsiteY133" fmla="*/ 4844323 h 6858000"/>
              <a:gd name="connsiteX134" fmla="*/ 5020638 w 6096000"/>
              <a:gd name="connsiteY134" fmla="*/ 4877992 h 6858000"/>
              <a:gd name="connsiteX135" fmla="*/ 5006413 w 6096000"/>
              <a:gd name="connsiteY135" fmla="*/ 4925805 h 6858000"/>
              <a:gd name="connsiteX136" fmla="*/ 4971037 w 6096000"/>
              <a:gd name="connsiteY136" fmla="*/ 5009272 h 6858000"/>
              <a:gd name="connsiteX137" fmla="*/ 4963105 w 6096000"/>
              <a:gd name="connsiteY137" fmla="*/ 5111369 h 6858000"/>
              <a:gd name="connsiteX138" fmla="*/ 4976341 w 6096000"/>
              <a:gd name="connsiteY138" fmla="*/ 5210876 h 6858000"/>
              <a:gd name="connsiteX139" fmla="*/ 4980617 w 6096000"/>
              <a:gd name="connsiteY139" fmla="*/ 5269726 h 6858000"/>
              <a:gd name="connsiteX140" fmla="*/ 4997733 w 6096000"/>
              <a:gd name="connsiteY140" fmla="*/ 5464225 h 6858000"/>
              <a:gd name="connsiteX141" fmla="*/ 5001400 w 6096000"/>
              <a:gd name="connsiteY141" fmla="*/ 5594585 h 6858000"/>
              <a:gd name="connsiteX142" fmla="*/ 4983700 w 6096000"/>
              <a:gd name="connsiteY142" fmla="*/ 5667896 h 6858000"/>
              <a:gd name="connsiteX143" fmla="*/ 4968506 w 6096000"/>
              <a:gd name="connsiteY143" fmla="*/ 5769225 h 6858000"/>
              <a:gd name="connsiteX144" fmla="*/ 4969765 w 6096000"/>
              <a:gd name="connsiteY144" fmla="*/ 5823324 h 6858000"/>
              <a:gd name="connsiteX145" fmla="*/ 4966129 w 6096000"/>
              <a:gd name="connsiteY145" fmla="*/ 5862699 h 6858000"/>
              <a:gd name="connsiteX146" fmla="*/ 4970695 w 6096000"/>
              <a:gd name="connsiteY146" fmla="*/ 5906467 h 6858000"/>
              <a:gd name="connsiteX147" fmla="*/ 4991568 w 6096000"/>
              <a:gd name="connsiteY147" fmla="*/ 5939847 h 6858000"/>
              <a:gd name="connsiteX148" fmla="*/ 4986815 w 6096000"/>
              <a:gd name="connsiteY148" fmla="*/ 5973994 h 6858000"/>
              <a:gd name="connsiteX149" fmla="*/ 4987776 w 6096000"/>
              <a:gd name="connsiteY149" fmla="*/ 6089693 h 6858000"/>
              <a:gd name="connsiteX150" fmla="*/ 4991621 w 6096000"/>
              <a:gd name="connsiteY150" fmla="*/ 6224938 h 6858000"/>
              <a:gd name="connsiteX151" fmla="*/ 5017157 w 6096000"/>
              <a:gd name="connsiteY151" fmla="*/ 6370251 h 6858000"/>
              <a:gd name="connsiteX152" fmla="*/ 5040797 w 6096000"/>
              <a:gd name="connsiteY152" fmla="*/ 6541313 h 6858000"/>
              <a:gd name="connsiteX153" fmla="*/ 5045375 w 6096000"/>
              <a:gd name="connsiteY153" fmla="*/ 6640957 h 6858000"/>
              <a:gd name="connsiteX154" fmla="*/ 5058442 w 6096000"/>
              <a:gd name="connsiteY154" fmla="*/ 6705297 h 6858000"/>
              <a:gd name="connsiteX155" fmla="*/ 5071125 w 6096000"/>
              <a:gd name="connsiteY155" fmla="*/ 6759582 h 6858000"/>
              <a:gd name="connsiteX156" fmla="*/ 5069172 w 6096000"/>
              <a:gd name="connsiteY156" fmla="*/ 6817746 h 6858000"/>
              <a:gd name="connsiteX157" fmla="*/ 5072322 w 6096000"/>
              <a:gd name="connsiteY157" fmla="*/ 6843646 h 6858000"/>
              <a:gd name="connsiteX158" fmla="*/ 5091388 w 6096000"/>
              <a:gd name="connsiteY158" fmla="*/ 6857998 h 6858000"/>
              <a:gd name="connsiteX159" fmla="*/ 6096000 w 6096000"/>
              <a:gd name="connsiteY159" fmla="*/ 6857998 h 6858000"/>
              <a:gd name="connsiteX160" fmla="*/ 6096000 w 6096000"/>
              <a:gd name="connsiteY160" fmla="*/ 6858000 h 6858000"/>
              <a:gd name="connsiteX161" fmla="*/ 0 w 6096000"/>
              <a:gd name="connsiteY16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5567517" y="0"/>
                </a:lnTo>
                <a:lnTo>
                  <a:pt x="5566938" y="1705"/>
                </a:lnTo>
                <a:cubicBezTo>
                  <a:pt x="5563126" y="8440"/>
                  <a:pt x="5558112" y="13784"/>
                  <a:pt x="5551594" y="17287"/>
                </a:cubicBezTo>
                <a:cubicBezTo>
                  <a:pt x="5562364" y="82036"/>
                  <a:pt x="5510349" y="69804"/>
                  <a:pt x="5545641" y="130336"/>
                </a:cubicBezTo>
                <a:cubicBezTo>
                  <a:pt x="5526953" y="117589"/>
                  <a:pt x="5536978" y="162458"/>
                  <a:pt x="5538289" y="187093"/>
                </a:cubicBezTo>
                <a:cubicBezTo>
                  <a:pt x="5536205" y="226511"/>
                  <a:pt x="5545722" y="205530"/>
                  <a:pt x="5545790" y="265704"/>
                </a:cubicBezTo>
                <a:cubicBezTo>
                  <a:pt x="5542296" y="317533"/>
                  <a:pt x="5543813" y="325288"/>
                  <a:pt x="5542313" y="354566"/>
                </a:cubicBezTo>
                <a:lnTo>
                  <a:pt x="5524126" y="472000"/>
                </a:lnTo>
                <a:lnTo>
                  <a:pt x="5522170" y="473782"/>
                </a:lnTo>
                <a:cubicBezTo>
                  <a:pt x="5517847" y="482008"/>
                  <a:pt x="5518682" y="487340"/>
                  <a:pt x="5521798" y="491380"/>
                </a:cubicBezTo>
                <a:lnTo>
                  <a:pt x="5536419" y="531675"/>
                </a:lnTo>
                <a:lnTo>
                  <a:pt x="5533435" y="536015"/>
                </a:lnTo>
                <a:lnTo>
                  <a:pt x="5538088" y="572092"/>
                </a:lnTo>
                <a:lnTo>
                  <a:pt x="5536061" y="572511"/>
                </a:lnTo>
                <a:cubicBezTo>
                  <a:pt x="5531611" y="574271"/>
                  <a:pt x="5528529" y="577121"/>
                  <a:pt x="5528218" y="582332"/>
                </a:cubicBezTo>
                <a:cubicBezTo>
                  <a:pt x="5498002" y="573171"/>
                  <a:pt x="5516262" y="585107"/>
                  <a:pt x="5518011" y="601285"/>
                </a:cubicBezTo>
                <a:cubicBezTo>
                  <a:pt x="5508838" y="617831"/>
                  <a:pt x="5480684" y="666964"/>
                  <a:pt x="5473174" y="681608"/>
                </a:cubicBezTo>
                <a:cubicBezTo>
                  <a:pt x="5473102" y="684122"/>
                  <a:pt x="5473033" y="686637"/>
                  <a:pt x="5472963" y="689151"/>
                </a:cubicBezTo>
                <a:lnTo>
                  <a:pt x="5472485" y="689289"/>
                </a:lnTo>
                <a:cubicBezTo>
                  <a:pt x="5471434" y="690905"/>
                  <a:pt x="5470986" y="693376"/>
                  <a:pt x="5471326" y="697222"/>
                </a:cubicBezTo>
                <a:cubicBezTo>
                  <a:pt x="5471606" y="703992"/>
                  <a:pt x="5471884" y="710761"/>
                  <a:pt x="5472164" y="717531"/>
                </a:cubicBezTo>
                <a:lnTo>
                  <a:pt x="5468891" y="722494"/>
                </a:lnTo>
                <a:lnTo>
                  <a:pt x="5463081" y="724368"/>
                </a:lnTo>
                <a:lnTo>
                  <a:pt x="5446981" y="752692"/>
                </a:lnTo>
                <a:cubicBezTo>
                  <a:pt x="5454691" y="764380"/>
                  <a:pt x="5422719" y="808083"/>
                  <a:pt x="5417190" y="816346"/>
                </a:cubicBezTo>
                <a:lnTo>
                  <a:pt x="5388958" y="889417"/>
                </a:lnTo>
                <a:cubicBezTo>
                  <a:pt x="5320491" y="969963"/>
                  <a:pt x="5321907" y="1005331"/>
                  <a:pt x="5307044" y="1063288"/>
                </a:cubicBezTo>
                <a:cubicBezTo>
                  <a:pt x="5313332" y="1111028"/>
                  <a:pt x="5317096" y="1110140"/>
                  <a:pt x="5303837" y="1157176"/>
                </a:cubicBezTo>
                <a:cubicBezTo>
                  <a:pt x="5301103" y="1192124"/>
                  <a:pt x="5301884" y="1197232"/>
                  <a:pt x="5286494" y="1210776"/>
                </a:cubicBezTo>
                <a:lnTo>
                  <a:pt x="5282463" y="1301993"/>
                </a:lnTo>
                <a:lnTo>
                  <a:pt x="5252235" y="1360879"/>
                </a:lnTo>
                <a:lnTo>
                  <a:pt x="5244497" y="1404045"/>
                </a:lnTo>
                <a:lnTo>
                  <a:pt x="5223823" y="1429568"/>
                </a:lnTo>
                <a:lnTo>
                  <a:pt x="5224851" y="1430305"/>
                </a:lnTo>
                <a:cubicBezTo>
                  <a:pt x="5226697" y="1432466"/>
                  <a:pt x="5214738" y="1459891"/>
                  <a:pt x="5212394" y="1463304"/>
                </a:cubicBezTo>
                <a:cubicBezTo>
                  <a:pt x="5209912" y="1477394"/>
                  <a:pt x="5213027" y="1501295"/>
                  <a:pt x="5209958" y="1514846"/>
                </a:cubicBezTo>
                <a:lnTo>
                  <a:pt x="5206417" y="1519731"/>
                </a:lnTo>
                <a:lnTo>
                  <a:pt x="5206640" y="1519929"/>
                </a:lnTo>
                <a:cubicBezTo>
                  <a:pt x="5206490" y="1521210"/>
                  <a:pt x="5209710" y="1543635"/>
                  <a:pt x="5207632" y="1546022"/>
                </a:cubicBezTo>
                <a:lnTo>
                  <a:pt x="5212030" y="1578752"/>
                </a:lnTo>
                <a:cubicBezTo>
                  <a:pt x="5206147" y="1605585"/>
                  <a:pt x="5226381" y="1622803"/>
                  <a:pt x="5203533" y="1647555"/>
                </a:cubicBezTo>
                <a:cubicBezTo>
                  <a:pt x="5198128" y="1672675"/>
                  <a:pt x="5203213" y="1694404"/>
                  <a:pt x="5190877" y="1715685"/>
                </a:cubicBezTo>
                <a:cubicBezTo>
                  <a:pt x="5196815" y="1724301"/>
                  <a:pt x="5198098" y="1732435"/>
                  <a:pt x="5184235" y="1740358"/>
                </a:cubicBezTo>
                <a:cubicBezTo>
                  <a:pt x="5182625" y="1763793"/>
                  <a:pt x="5198368" y="1769422"/>
                  <a:pt x="5181475" y="1784314"/>
                </a:cubicBezTo>
                <a:cubicBezTo>
                  <a:pt x="5205987" y="1797417"/>
                  <a:pt x="5195246" y="1798221"/>
                  <a:pt x="5185845" y="1804434"/>
                </a:cubicBezTo>
                <a:lnTo>
                  <a:pt x="5185068" y="1805316"/>
                </a:lnTo>
                <a:lnTo>
                  <a:pt x="5188593" y="1807109"/>
                </a:lnTo>
                <a:lnTo>
                  <a:pt x="5185920" y="1821003"/>
                </a:lnTo>
                <a:lnTo>
                  <a:pt x="5183543" y="1824832"/>
                </a:lnTo>
                <a:cubicBezTo>
                  <a:pt x="5182284" y="1827468"/>
                  <a:pt x="5181937" y="1829219"/>
                  <a:pt x="5182235" y="1830429"/>
                </a:cubicBezTo>
                <a:lnTo>
                  <a:pt x="5182525" y="1830569"/>
                </a:lnTo>
                <a:lnTo>
                  <a:pt x="5180663" y="1835810"/>
                </a:lnTo>
                <a:cubicBezTo>
                  <a:pt x="5176779" y="1844665"/>
                  <a:pt x="5172297" y="1853278"/>
                  <a:pt x="5167452" y="1861483"/>
                </a:cubicBezTo>
                <a:cubicBezTo>
                  <a:pt x="5179827" y="1866643"/>
                  <a:pt x="5166788" y="1884999"/>
                  <a:pt x="5174266" y="1892417"/>
                </a:cubicBezTo>
                <a:lnTo>
                  <a:pt x="5189262" y="1895114"/>
                </a:lnTo>
                <a:lnTo>
                  <a:pt x="5187100" y="1899379"/>
                </a:lnTo>
                <a:lnTo>
                  <a:pt x="5180471" y="1907867"/>
                </a:lnTo>
                <a:cubicBezTo>
                  <a:pt x="5179609" y="1909162"/>
                  <a:pt x="5179647" y="1909994"/>
                  <a:pt x="5181361" y="1910265"/>
                </a:cubicBezTo>
                <a:cubicBezTo>
                  <a:pt x="5180995" y="1914884"/>
                  <a:pt x="5177893" y="1930292"/>
                  <a:pt x="5178268" y="1935584"/>
                </a:cubicBezTo>
                <a:lnTo>
                  <a:pt x="5183619" y="1942021"/>
                </a:lnTo>
                <a:lnTo>
                  <a:pt x="5184480" y="1945112"/>
                </a:lnTo>
                <a:lnTo>
                  <a:pt x="5172776" y="1961162"/>
                </a:lnTo>
                <a:lnTo>
                  <a:pt x="5168513" y="1969445"/>
                </a:lnTo>
                <a:lnTo>
                  <a:pt x="5126597" y="2024270"/>
                </a:lnTo>
                <a:lnTo>
                  <a:pt x="5119528" y="2107942"/>
                </a:lnTo>
                <a:cubicBezTo>
                  <a:pt x="5089290" y="2138038"/>
                  <a:pt x="5110415" y="2159228"/>
                  <a:pt x="5110356" y="2193455"/>
                </a:cubicBezTo>
                <a:cubicBezTo>
                  <a:pt x="5101302" y="2220953"/>
                  <a:pt x="5110381" y="2224200"/>
                  <a:pt x="5104992" y="2260088"/>
                </a:cubicBezTo>
                <a:cubicBezTo>
                  <a:pt x="5096504" y="2291744"/>
                  <a:pt x="5078225" y="2299003"/>
                  <a:pt x="5059439" y="2335735"/>
                </a:cubicBezTo>
                <a:cubicBezTo>
                  <a:pt x="5029465" y="2329020"/>
                  <a:pt x="5058046" y="2407546"/>
                  <a:pt x="5022061" y="2408995"/>
                </a:cubicBezTo>
                <a:cubicBezTo>
                  <a:pt x="5023289" y="2413465"/>
                  <a:pt x="5019654" y="2441580"/>
                  <a:pt x="5022253" y="2445869"/>
                </a:cubicBezTo>
                <a:cubicBezTo>
                  <a:pt x="5022440" y="2449625"/>
                  <a:pt x="5011241" y="2492743"/>
                  <a:pt x="5011426" y="2496499"/>
                </a:cubicBezTo>
                <a:lnTo>
                  <a:pt x="4994224" y="2549900"/>
                </a:lnTo>
                <a:cubicBezTo>
                  <a:pt x="4992353" y="2564757"/>
                  <a:pt x="4998952" y="2582253"/>
                  <a:pt x="4995245" y="2596456"/>
                </a:cubicBezTo>
                <a:lnTo>
                  <a:pt x="4988570" y="2606088"/>
                </a:lnTo>
                <a:cubicBezTo>
                  <a:pt x="4988504" y="2615842"/>
                  <a:pt x="4988436" y="2625597"/>
                  <a:pt x="4988371" y="2635351"/>
                </a:cubicBezTo>
                <a:lnTo>
                  <a:pt x="4983212" y="2665666"/>
                </a:lnTo>
                <a:lnTo>
                  <a:pt x="4968234" y="2715895"/>
                </a:lnTo>
                <a:lnTo>
                  <a:pt x="4975888" y="2725052"/>
                </a:lnTo>
                <a:lnTo>
                  <a:pt x="4980195" y="2726489"/>
                </a:lnTo>
                <a:lnTo>
                  <a:pt x="4976218" y="2740278"/>
                </a:lnTo>
                <a:lnTo>
                  <a:pt x="4980571" y="2751112"/>
                </a:lnTo>
                <a:lnTo>
                  <a:pt x="4973893" y="2760208"/>
                </a:lnTo>
                <a:lnTo>
                  <a:pt x="4979005" y="2790136"/>
                </a:lnTo>
                <a:lnTo>
                  <a:pt x="4986137" y="2804183"/>
                </a:lnTo>
                <a:cubicBezTo>
                  <a:pt x="4986150" y="2811409"/>
                  <a:pt x="4986162" y="2818634"/>
                  <a:pt x="4986175" y="2825860"/>
                </a:cubicBezTo>
                <a:cubicBezTo>
                  <a:pt x="4987474" y="2843788"/>
                  <a:pt x="4992871" y="2886513"/>
                  <a:pt x="4993936" y="2911749"/>
                </a:cubicBezTo>
                <a:cubicBezTo>
                  <a:pt x="4993313" y="2946689"/>
                  <a:pt x="4980300" y="2954448"/>
                  <a:pt x="4992563" y="2977278"/>
                </a:cubicBezTo>
                <a:cubicBezTo>
                  <a:pt x="4985688" y="2983455"/>
                  <a:pt x="4982051" y="2987749"/>
                  <a:pt x="4980516" y="2991092"/>
                </a:cubicBezTo>
                <a:cubicBezTo>
                  <a:pt x="4975910" y="3001119"/>
                  <a:pt x="4990216" y="3002537"/>
                  <a:pt x="4992801" y="3020247"/>
                </a:cubicBezTo>
                <a:cubicBezTo>
                  <a:pt x="4998517" y="3032637"/>
                  <a:pt x="5013148" y="3051512"/>
                  <a:pt x="5014805" y="3065434"/>
                </a:cubicBezTo>
                <a:cubicBezTo>
                  <a:pt x="4998836" y="3057428"/>
                  <a:pt x="5016840" y="3105196"/>
                  <a:pt x="5002733" y="3103777"/>
                </a:cubicBezTo>
                <a:cubicBezTo>
                  <a:pt x="5022381" y="3124610"/>
                  <a:pt x="4997365" y="3128169"/>
                  <a:pt x="5002941" y="3151828"/>
                </a:cubicBezTo>
                <a:cubicBezTo>
                  <a:pt x="5010264" y="3163902"/>
                  <a:pt x="5011356" y="3171780"/>
                  <a:pt x="5002883" y="3180546"/>
                </a:cubicBezTo>
                <a:cubicBezTo>
                  <a:pt x="5038586" y="3236545"/>
                  <a:pt x="5003723" y="3210316"/>
                  <a:pt x="5016711" y="3258677"/>
                </a:cubicBezTo>
                <a:lnTo>
                  <a:pt x="5017918" y="3262610"/>
                </a:lnTo>
                <a:lnTo>
                  <a:pt x="5011672" y="3277179"/>
                </a:lnTo>
                <a:lnTo>
                  <a:pt x="5009344" y="3278130"/>
                </a:lnTo>
                <a:lnTo>
                  <a:pt x="5026770" y="3325671"/>
                </a:lnTo>
                <a:lnTo>
                  <a:pt x="5024571" y="3332072"/>
                </a:lnTo>
                <a:lnTo>
                  <a:pt x="5041705" y="3362948"/>
                </a:lnTo>
                <a:lnTo>
                  <a:pt x="5047477" y="3378959"/>
                </a:lnTo>
                <a:lnTo>
                  <a:pt x="5060758" y="3407057"/>
                </a:lnTo>
                <a:lnTo>
                  <a:pt x="5058968" y="3409825"/>
                </a:lnTo>
                <a:lnTo>
                  <a:pt x="5062667" y="3415218"/>
                </a:lnTo>
                <a:lnTo>
                  <a:pt x="5060928" y="3419880"/>
                </a:lnTo>
                <a:lnTo>
                  <a:pt x="5062923" y="3424545"/>
                </a:lnTo>
                <a:cubicBezTo>
                  <a:pt x="5063537" y="3433967"/>
                  <a:pt x="5063494" y="3466028"/>
                  <a:pt x="5064623" y="3476412"/>
                </a:cubicBezTo>
                <a:lnTo>
                  <a:pt x="5069684" y="3486850"/>
                </a:lnTo>
                <a:lnTo>
                  <a:pt x="5063339" y="3496391"/>
                </a:lnTo>
                <a:lnTo>
                  <a:pt x="5070139" y="3531201"/>
                </a:lnTo>
                <a:lnTo>
                  <a:pt x="5079896" y="3542019"/>
                </a:lnTo>
                <a:lnTo>
                  <a:pt x="5087540" y="3552249"/>
                </a:lnTo>
                <a:lnTo>
                  <a:pt x="5087902" y="3553678"/>
                </a:lnTo>
                <a:lnTo>
                  <a:pt x="5091509" y="3568021"/>
                </a:lnTo>
                <a:lnTo>
                  <a:pt x="5091934" y="3569719"/>
                </a:lnTo>
                <a:lnTo>
                  <a:pt x="5089362" y="3586412"/>
                </a:lnTo>
                <a:lnTo>
                  <a:pt x="5092358" y="3597336"/>
                </a:lnTo>
                <a:lnTo>
                  <a:pt x="5084254" y="3606007"/>
                </a:lnTo>
                <a:cubicBezTo>
                  <a:pt x="5084262" y="3617747"/>
                  <a:pt x="5084273" y="3629488"/>
                  <a:pt x="5084281" y="3641228"/>
                </a:cubicBezTo>
                <a:lnTo>
                  <a:pt x="5091848" y="3653088"/>
                </a:lnTo>
                <a:lnTo>
                  <a:pt x="5097436" y="3664114"/>
                </a:lnTo>
                <a:cubicBezTo>
                  <a:pt x="5097463" y="3664599"/>
                  <a:pt x="5097491" y="3665084"/>
                  <a:pt x="5097518" y="3665569"/>
                </a:cubicBezTo>
                <a:cubicBezTo>
                  <a:pt x="5097915" y="3672776"/>
                  <a:pt x="5096966" y="3688591"/>
                  <a:pt x="5099829" y="3707357"/>
                </a:cubicBezTo>
                <a:cubicBezTo>
                  <a:pt x="5100505" y="3724716"/>
                  <a:pt x="5118078" y="3760234"/>
                  <a:pt x="5114696" y="3778166"/>
                </a:cubicBezTo>
                <a:cubicBezTo>
                  <a:pt x="5141627" y="3845122"/>
                  <a:pt x="5125427" y="3821305"/>
                  <a:pt x="5135379" y="3878222"/>
                </a:cubicBezTo>
                <a:cubicBezTo>
                  <a:pt x="5161519" y="3905047"/>
                  <a:pt x="5125417" y="4015047"/>
                  <a:pt x="5130138" y="4048117"/>
                </a:cubicBezTo>
                <a:cubicBezTo>
                  <a:pt x="5081804" y="4192084"/>
                  <a:pt x="5096262" y="4158987"/>
                  <a:pt x="5090040" y="4219510"/>
                </a:cubicBezTo>
                <a:cubicBezTo>
                  <a:pt x="5104553" y="4280033"/>
                  <a:pt x="5065380" y="4345686"/>
                  <a:pt x="5092812" y="4411258"/>
                </a:cubicBezTo>
                <a:cubicBezTo>
                  <a:pt x="5090630" y="4437329"/>
                  <a:pt x="5083878" y="4473140"/>
                  <a:pt x="5084599" y="4488531"/>
                </a:cubicBezTo>
                <a:cubicBezTo>
                  <a:pt x="5084423" y="4505410"/>
                  <a:pt x="5084248" y="4522289"/>
                  <a:pt x="5084072" y="4539168"/>
                </a:cubicBezTo>
                <a:cubicBezTo>
                  <a:pt x="5072114" y="4567830"/>
                  <a:pt x="5064305" y="4588197"/>
                  <a:pt x="5068936" y="4625153"/>
                </a:cubicBezTo>
                <a:cubicBezTo>
                  <a:pt x="5077433" y="4662889"/>
                  <a:pt x="5065899" y="4679357"/>
                  <a:pt x="5059114" y="4733115"/>
                </a:cubicBezTo>
                <a:cubicBezTo>
                  <a:pt x="5068687" y="4752352"/>
                  <a:pt x="5055370" y="4832308"/>
                  <a:pt x="5037209" y="4844323"/>
                </a:cubicBezTo>
                <a:cubicBezTo>
                  <a:pt x="5033444" y="4857054"/>
                  <a:pt x="5040194" y="4871554"/>
                  <a:pt x="5020638" y="4877992"/>
                </a:cubicBezTo>
                <a:cubicBezTo>
                  <a:pt x="4997151" y="4888353"/>
                  <a:pt x="5034418" y="4931200"/>
                  <a:pt x="5006413" y="4925805"/>
                </a:cubicBezTo>
                <a:cubicBezTo>
                  <a:pt x="5031964" y="4956261"/>
                  <a:pt x="4982840" y="4982633"/>
                  <a:pt x="4971037" y="5009272"/>
                </a:cubicBezTo>
                <a:cubicBezTo>
                  <a:pt x="4973259" y="5034036"/>
                  <a:pt x="4968375" y="5053859"/>
                  <a:pt x="4963105" y="5111369"/>
                </a:cubicBezTo>
                <a:cubicBezTo>
                  <a:pt x="4973224" y="5141336"/>
                  <a:pt x="4937413" y="5161742"/>
                  <a:pt x="4976341" y="5210876"/>
                </a:cubicBezTo>
                <a:cubicBezTo>
                  <a:pt x="4972455" y="5212581"/>
                  <a:pt x="4977054" y="5227501"/>
                  <a:pt x="4980617" y="5269726"/>
                </a:cubicBezTo>
                <a:cubicBezTo>
                  <a:pt x="4984182" y="5311951"/>
                  <a:pt x="4990390" y="5400671"/>
                  <a:pt x="4997733" y="5464225"/>
                </a:cubicBezTo>
                <a:cubicBezTo>
                  <a:pt x="5001765" y="5536542"/>
                  <a:pt x="4990225" y="5517959"/>
                  <a:pt x="5001400" y="5594585"/>
                </a:cubicBezTo>
                <a:cubicBezTo>
                  <a:pt x="4999908" y="5619318"/>
                  <a:pt x="4974042" y="5647975"/>
                  <a:pt x="4983700" y="5667896"/>
                </a:cubicBezTo>
                <a:cubicBezTo>
                  <a:pt x="4976834" y="5696311"/>
                  <a:pt x="4975579" y="5738356"/>
                  <a:pt x="4968506" y="5769225"/>
                </a:cubicBezTo>
                <a:cubicBezTo>
                  <a:pt x="4968926" y="5787258"/>
                  <a:pt x="4969344" y="5805291"/>
                  <a:pt x="4969765" y="5823324"/>
                </a:cubicBezTo>
                <a:cubicBezTo>
                  <a:pt x="4966122" y="5853058"/>
                  <a:pt x="4965608" y="5838948"/>
                  <a:pt x="4966129" y="5862699"/>
                </a:cubicBezTo>
                <a:lnTo>
                  <a:pt x="4970695" y="5906467"/>
                </a:lnTo>
                <a:lnTo>
                  <a:pt x="4991568" y="5939847"/>
                </a:lnTo>
                <a:cubicBezTo>
                  <a:pt x="4998848" y="5955713"/>
                  <a:pt x="4974731" y="5940131"/>
                  <a:pt x="4986815" y="5973994"/>
                </a:cubicBezTo>
                <a:cubicBezTo>
                  <a:pt x="4961187" y="5997051"/>
                  <a:pt x="4983444" y="6032039"/>
                  <a:pt x="4987776" y="6089693"/>
                </a:cubicBezTo>
                <a:lnTo>
                  <a:pt x="4991621" y="6224938"/>
                </a:lnTo>
                <a:cubicBezTo>
                  <a:pt x="4988442" y="6270972"/>
                  <a:pt x="5008962" y="6317522"/>
                  <a:pt x="5017157" y="6370251"/>
                </a:cubicBezTo>
                <a:cubicBezTo>
                  <a:pt x="5025353" y="6422980"/>
                  <a:pt x="5039938" y="6490855"/>
                  <a:pt x="5040797" y="6541313"/>
                </a:cubicBezTo>
                <a:cubicBezTo>
                  <a:pt x="5039898" y="6576319"/>
                  <a:pt x="5031912" y="6591883"/>
                  <a:pt x="5045375" y="6640957"/>
                </a:cubicBezTo>
                <a:cubicBezTo>
                  <a:pt x="5057505" y="6669536"/>
                  <a:pt x="5052276" y="6675394"/>
                  <a:pt x="5058442" y="6705297"/>
                </a:cubicBezTo>
                <a:cubicBezTo>
                  <a:pt x="5057367" y="6727133"/>
                  <a:pt x="5067901" y="6732087"/>
                  <a:pt x="5071125" y="6759582"/>
                </a:cubicBezTo>
                <a:cubicBezTo>
                  <a:pt x="5055614" y="6796071"/>
                  <a:pt x="5051656" y="6769544"/>
                  <a:pt x="5069172" y="6817746"/>
                </a:cubicBezTo>
                <a:cubicBezTo>
                  <a:pt x="5060956" y="6828354"/>
                  <a:pt x="5064525" y="6836369"/>
                  <a:pt x="5072322" y="6843646"/>
                </a:cubicBezTo>
                <a:lnTo>
                  <a:pt x="5091388" y="6857998"/>
                </a:lnTo>
                <a:lnTo>
                  <a:pt x="6096000" y="6857998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7" name="Google Shape;187;p36"/>
          <p:cNvSpPr txBox="1">
            <a:spLocks noGrp="1"/>
          </p:cNvSpPr>
          <p:nvPr>
            <p:ph type="title"/>
          </p:nvPr>
        </p:nvSpPr>
        <p:spPr>
          <a:xfrm>
            <a:off x="628650" y="457200"/>
            <a:ext cx="2804505" cy="998129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914400"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en-US" sz="2100" kern="1200" dirty="0">
                <a:solidFill>
                  <a:schemeClr val="tx1"/>
                </a:solidFill>
                <a:latin typeface="+mj-lt"/>
                <a:ea typeface="+mj-ea"/>
                <a:cs typeface="+mj-cs"/>
                <a:sym typeface="Arial"/>
              </a:rPr>
              <a:t>Caching strategies: </a:t>
            </a:r>
            <a:br>
              <a:rPr lang="en-US" sz="2100" kern="1200" dirty="0">
                <a:solidFill>
                  <a:schemeClr val="tx1"/>
                </a:solidFill>
                <a:latin typeface="+mj-lt"/>
                <a:ea typeface="+mj-ea"/>
                <a:cs typeface="+mj-cs"/>
                <a:sym typeface="Arial"/>
              </a:rPr>
            </a:br>
            <a:r>
              <a:rPr lang="en-US" sz="21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  <a:sym typeface="Arial"/>
              </a:rPr>
              <a:t>Write Back</a:t>
            </a:r>
          </a:p>
        </p:txBody>
      </p:sp>
      <p:sp>
        <p:nvSpPr>
          <p:cNvPr id="188" name="Google Shape;188;p36"/>
          <p:cNvSpPr txBox="1">
            <a:spLocks noGrp="1"/>
          </p:cNvSpPr>
          <p:nvPr>
            <p:ph sz="half" idx="1"/>
          </p:nvPr>
        </p:nvSpPr>
        <p:spPr>
          <a:xfrm>
            <a:off x="646774" y="1645576"/>
            <a:ext cx="2570251" cy="2931440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marL="177800" lvl="0" indent="-228600" defTabSz="914400">
              <a:spcBef>
                <a:spcPts val="800"/>
              </a:spcBef>
              <a:spcAft>
                <a:spcPts val="400"/>
              </a:spcAft>
              <a:buClr>
                <a:schemeClr val="dk1"/>
              </a:buClr>
              <a:buSzPts val="1100"/>
            </a:pPr>
            <a:r>
              <a:rPr lang="en-US" sz="900" dirty="0">
                <a:sym typeface="Arial"/>
              </a:rPr>
              <a:t>Write-back works almost exactly the same as the write-through strategy except for one key detail. </a:t>
            </a:r>
          </a:p>
          <a:p>
            <a:pPr marL="177800" lvl="0" indent="-228600" defTabSz="914400">
              <a:spcBef>
                <a:spcPts val="800"/>
              </a:spcBef>
              <a:spcAft>
                <a:spcPts val="400"/>
              </a:spcAft>
              <a:buClr>
                <a:schemeClr val="dk1"/>
              </a:buClr>
              <a:buSzPts val="1100"/>
            </a:pPr>
            <a:r>
              <a:rPr lang="en-US" sz="900" dirty="0">
                <a:sym typeface="Arial"/>
              </a:rPr>
              <a:t>In a write-back strategy, the application again writes directly to the cache. </a:t>
            </a:r>
          </a:p>
          <a:p>
            <a:pPr marL="177800" lvl="0" indent="-228600" defTabSz="914400">
              <a:spcBef>
                <a:spcPts val="800"/>
              </a:spcBef>
              <a:spcAft>
                <a:spcPts val="400"/>
              </a:spcAft>
              <a:buClr>
                <a:schemeClr val="dk1"/>
              </a:buClr>
              <a:buSzPts val="1100"/>
            </a:pPr>
            <a:r>
              <a:rPr lang="en-US" sz="900" dirty="0">
                <a:sym typeface="Arial"/>
              </a:rPr>
              <a:t>The cache does not immediately write to the database, and it instead writes after a delay.</a:t>
            </a:r>
          </a:p>
          <a:p>
            <a:pPr marL="177800" lvl="0" indent="-228600" defTabSz="914400">
              <a:spcBef>
                <a:spcPts val="800"/>
              </a:spcBef>
              <a:spcAft>
                <a:spcPts val="400"/>
              </a:spcAft>
              <a:buClr>
                <a:schemeClr val="dk1"/>
              </a:buClr>
              <a:buSzPts val="1100"/>
            </a:pPr>
            <a:r>
              <a:rPr lang="en-GB" sz="900" b="0" i="0" dirty="0">
                <a:effectLst/>
              </a:rPr>
              <a:t>The delay in cache to database writes can improve overall write performance and if batching is supported then also a reduction in overall writes</a:t>
            </a:r>
            <a:endParaRPr lang="en-US" sz="900" dirty="0">
              <a:sym typeface="Arial"/>
            </a:endParaRPr>
          </a:p>
        </p:txBody>
      </p:sp>
      <p:pic>
        <p:nvPicPr>
          <p:cNvPr id="4098" name="Picture 2" descr="Write-Back">
            <a:extLst>
              <a:ext uri="{FF2B5EF4-FFF2-40B4-BE49-F238E27FC236}">
                <a16:creationId xmlns:a16="http://schemas.microsoft.com/office/drawing/2014/main" id="{9B804E10-A17B-3A2F-80BE-DF068886D2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0078" y="1413340"/>
            <a:ext cx="4647939" cy="2316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29231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4" name="Rectangle 193">
            <a:extLst>
              <a:ext uri="{FF2B5EF4-FFF2-40B4-BE49-F238E27FC236}">
                <a16:creationId xmlns:a16="http://schemas.microsoft.com/office/drawing/2014/main" id="{131BAD53-4E89-4F62-BBB7-26359763E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Freeform: Shape 195">
            <a:extLst>
              <a:ext uri="{FF2B5EF4-FFF2-40B4-BE49-F238E27FC236}">
                <a16:creationId xmlns:a16="http://schemas.microsoft.com/office/drawing/2014/main" id="{62756DA2-40EB-4C6F-B962-5822FFB54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240078" cy="5143500"/>
          </a:xfrm>
          <a:custGeom>
            <a:avLst/>
            <a:gdLst>
              <a:gd name="connsiteX0" fmla="*/ 0 w 6096000"/>
              <a:gd name="connsiteY0" fmla="*/ 0 h 6858000"/>
              <a:gd name="connsiteX1" fmla="*/ 5567517 w 6096000"/>
              <a:gd name="connsiteY1" fmla="*/ 0 h 6858000"/>
              <a:gd name="connsiteX2" fmla="*/ 5566938 w 6096000"/>
              <a:gd name="connsiteY2" fmla="*/ 1705 h 6858000"/>
              <a:gd name="connsiteX3" fmla="*/ 5551594 w 6096000"/>
              <a:gd name="connsiteY3" fmla="*/ 17287 h 6858000"/>
              <a:gd name="connsiteX4" fmla="*/ 5545641 w 6096000"/>
              <a:gd name="connsiteY4" fmla="*/ 130336 h 6858000"/>
              <a:gd name="connsiteX5" fmla="*/ 5538289 w 6096000"/>
              <a:gd name="connsiteY5" fmla="*/ 187093 h 6858000"/>
              <a:gd name="connsiteX6" fmla="*/ 5545790 w 6096000"/>
              <a:gd name="connsiteY6" fmla="*/ 265704 h 6858000"/>
              <a:gd name="connsiteX7" fmla="*/ 5542313 w 6096000"/>
              <a:gd name="connsiteY7" fmla="*/ 354566 h 6858000"/>
              <a:gd name="connsiteX8" fmla="*/ 5524126 w 6096000"/>
              <a:gd name="connsiteY8" fmla="*/ 472000 h 6858000"/>
              <a:gd name="connsiteX9" fmla="*/ 5522170 w 6096000"/>
              <a:gd name="connsiteY9" fmla="*/ 473782 h 6858000"/>
              <a:gd name="connsiteX10" fmla="*/ 5521798 w 6096000"/>
              <a:gd name="connsiteY10" fmla="*/ 491380 h 6858000"/>
              <a:gd name="connsiteX11" fmla="*/ 5536419 w 6096000"/>
              <a:gd name="connsiteY11" fmla="*/ 531675 h 6858000"/>
              <a:gd name="connsiteX12" fmla="*/ 5533435 w 6096000"/>
              <a:gd name="connsiteY12" fmla="*/ 536015 h 6858000"/>
              <a:gd name="connsiteX13" fmla="*/ 5538088 w 6096000"/>
              <a:gd name="connsiteY13" fmla="*/ 572092 h 6858000"/>
              <a:gd name="connsiteX14" fmla="*/ 5536061 w 6096000"/>
              <a:gd name="connsiteY14" fmla="*/ 572511 h 6858000"/>
              <a:gd name="connsiteX15" fmla="*/ 5528218 w 6096000"/>
              <a:gd name="connsiteY15" fmla="*/ 582332 h 6858000"/>
              <a:gd name="connsiteX16" fmla="*/ 5518011 w 6096000"/>
              <a:gd name="connsiteY16" fmla="*/ 601285 h 6858000"/>
              <a:gd name="connsiteX17" fmla="*/ 5473174 w 6096000"/>
              <a:gd name="connsiteY17" fmla="*/ 681608 h 6858000"/>
              <a:gd name="connsiteX18" fmla="*/ 5472963 w 6096000"/>
              <a:gd name="connsiteY18" fmla="*/ 689151 h 6858000"/>
              <a:gd name="connsiteX19" fmla="*/ 5472485 w 6096000"/>
              <a:gd name="connsiteY19" fmla="*/ 689289 h 6858000"/>
              <a:gd name="connsiteX20" fmla="*/ 5471326 w 6096000"/>
              <a:gd name="connsiteY20" fmla="*/ 697222 h 6858000"/>
              <a:gd name="connsiteX21" fmla="*/ 5472164 w 6096000"/>
              <a:gd name="connsiteY21" fmla="*/ 717531 h 6858000"/>
              <a:gd name="connsiteX22" fmla="*/ 5468891 w 6096000"/>
              <a:gd name="connsiteY22" fmla="*/ 722494 h 6858000"/>
              <a:gd name="connsiteX23" fmla="*/ 5463081 w 6096000"/>
              <a:gd name="connsiteY23" fmla="*/ 724368 h 6858000"/>
              <a:gd name="connsiteX24" fmla="*/ 5446981 w 6096000"/>
              <a:gd name="connsiteY24" fmla="*/ 752692 h 6858000"/>
              <a:gd name="connsiteX25" fmla="*/ 5417190 w 6096000"/>
              <a:gd name="connsiteY25" fmla="*/ 816346 h 6858000"/>
              <a:gd name="connsiteX26" fmla="*/ 5388958 w 6096000"/>
              <a:gd name="connsiteY26" fmla="*/ 889417 h 6858000"/>
              <a:gd name="connsiteX27" fmla="*/ 5307044 w 6096000"/>
              <a:gd name="connsiteY27" fmla="*/ 1063288 h 6858000"/>
              <a:gd name="connsiteX28" fmla="*/ 5303837 w 6096000"/>
              <a:gd name="connsiteY28" fmla="*/ 1157176 h 6858000"/>
              <a:gd name="connsiteX29" fmla="*/ 5286494 w 6096000"/>
              <a:gd name="connsiteY29" fmla="*/ 1210776 h 6858000"/>
              <a:gd name="connsiteX30" fmla="*/ 5282463 w 6096000"/>
              <a:gd name="connsiteY30" fmla="*/ 1301993 h 6858000"/>
              <a:gd name="connsiteX31" fmla="*/ 5252235 w 6096000"/>
              <a:gd name="connsiteY31" fmla="*/ 1360879 h 6858000"/>
              <a:gd name="connsiteX32" fmla="*/ 5244497 w 6096000"/>
              <a:gd name="connsiteY32" fmla="*/ 1404045 h 6858000"/>
              <a:gd name="connsiteX33" fmla="*/ 5223823 w 6096000"/>
              <a:gd name="connsiteY33" fmla="*/ 1429568 h 6858000"/>
              <a:gd name="connsiteX34" fmla="*/ 5224851 w 6096000"/>
              <a:gd name="connsiteY34" fmla="*/ 1430305 h 6858000"/>
              <a:gd name="connsiteX35" fmla="*/ 5212394 w 6096000"/>
              <a:gd name="connsiteY35" fmla="*/ 1463304 h 6858000"/>
              <a:gd name="connsiteX36" fmla="*/ 5209958 w 6096000"/>
              <a:gd name="connsiteY36" fmla="*/ 1514846 h 6858000"/>
              <a:gd name="connsiteX37" fmla="*/ 5206417 w 6096000"/>
              <a:gd name="connsiteY37" fmla="*/ 1519731 h 6858000"/>
              <a:gd name="connsiteX38" fmla="*/ 5206640 w 6096000"/>
              <a:gd name="connsiteY38" fmla="*/ 1519929 h 6858000"/>
              <a:gd name="connsiteX39" fmla="*/ 5207632 w 6096000"/>
              <a:gd name="connsiteY39" fmla="*/ 1546022 h 6858000"/>
              <a:gd name="connsiteX40" fmla="*/ 5212030 w 6096000"/>
              <a:gd name="connsiteY40" fmla="*/ 1578752 h 6858000"/>
              <a:gd name="connsiteX41" fmla="*/ 5203533 w 6096000"/>
              <a:gd name="connsiteY41" fmla="*/ 1647555 h 6858000"/>
              <a:gd name="connsiteX42" fmla="*/ 5190877 w 6096000"/>
              <a:gd name="connsiteY42" fmla="*/ 1715685 h 6858000"/>
              <a:gd name="connsiteX43" fmla="*/ 5184235 w 6096000"/>
              <a:gd name="connsiteY43" fmla="*/ 1740358 h 6858000"/>
              <a:gd name="connsiteX44" fmla="*/ 5181475 w 6096000"/>
              <a:gd name="connsiteY44" fmla="*/ 1784314 h 6858000"/>
              <a:gd name="connsiteX45" fmla="*/ 5185845 w 6096000"/>
              <a:gd name="connsiteY45" fmla="*/ 1804434 h 6858000"/>
              <a:gd name="connsiteX46" fmla="*/ 5185068 w 6096000"/>
              <a:gd name="connsiteY46" fmla="*/ 1805316 h 6858000"/>
              <a:gd name="connsiteX47" fmla="*/ 5188593 w 6096000"/>
              <a:gd name="connsiteY47" fmla="*/ 1807109 h 6858000"/>
              <a:gd name="connsiteX48" fmla="*/ 5185920 w 6096000"/>
              <a:gd name="connsiteY48" fmla="*/ 1821003 h 6858000"/>
              <a:gd name="connsiteX49" fmla="*/ 5183543 w 6096000"/>
              <a:gd name="connsiteY49" fmla="*/ 1824832 h 6858000"/>
              <a:gd name="connsiteX50" fmla="*/ 5182235 w 6096000"/>
              <a:gd name="connsiteY50" fmla="*/ 1830429 h 6858000"/>
              <a:gd name="connsiteX51" fmla="*/ 5182525 w 6096000"/>
              <a:gd name="connsiteY51" fmla="*/ 1830569 h 6858000"/>
              <a:gd name="connsiteX52" fmla="*/ 5180663 w 6096000"/>
              <a:gd name="connsiteY52" fmla="*/ 1835810 h 6858000"/>
              <a:gd name="connsiteX53" fmla="*/ 5167452 w 6096000"/>
              <a:gd name="connsiteY53" fmla="*/ 1861483 h 6858000"/>
              <a:gd name="connsiteX54" fmla="*/ 5174266 w 6096000"/>
              <a:gd name="connsiteY54" fmla="*/ 1892417 h 6858000"/>
              <a:gd name="connsiteX55" fmla="*/ 5189262 w 6096000"/>
              <a:gd name="connsiteY55" fmla="*/ 1895114 h 6858000"/>
              <a:gd name="connsiteX56" fmla="*/ 5187100 w 6096000"/>
              <a:gd name="connsiteY56" fmla="*/ 1899379 h 6858000"/>
              <a:gd name="connsiteX57" fmla="*/ 5180471 w 6096000"/>
              <a:gd name="connsiteY57" fmla="*/ 1907867 h 6858000"/>
              <a:gd name="connsiteX58" fmla="*/ 5181361 w 6096000"/>
              <a:gd name="connsiteY58" fmla="*/ 1910265 h 6858000"/>
              <a:gd name="connsiteX59" fmla="*/ 5178268 w 6096000"/>
              <a:gd name="connsiteY59" fmla="*/ 1935584 h 6858000"/>
              <a:gd name="connsiteX60" fmla="*/ 5183619 w 6096000"/>
              <a:gd name="connsiteY60" fmla="*/ 1942021 h 6858000"/>
              <a:gd name="connsiteX61" fmla="*/ 5184480 w 6096000"/>
              <a:gd name="connsiteY61" fmla="*/ 1945112 h 6858000"/>
              <a:gd name="connsiteX62" fmla="*/ 5172776 w 6096000"/>
              <a:gd name="connsiteY62" fmla="*/ 1961162 h 6858000"/>
              <a:gd name="connsiteX63" fmla="*/ 5168513 w 6096000"/>
              <a:gd name="connsiteY63" fmla="*/ 1969445 h 6858000"/>
              <a:gd name="connsiteX64" fmla="*/ 5126597 w 6096000"/>
              <a:gd name="connsiteY64" fmla="*/ 2024270 h 6858000"/>
              <a:gd name="connsiteX65" fmla="*/ 5119528 w 6096000"/>
              <a:gd name="connsiteY65" fmla="*/ 2107942 h 6858000"/>
              <a:gd name="connsiteX66" fmla="*/ 5110356 w 6096000"/>
              <a:gd name="connsiteY66" fmla="*/ 2193455 h 6858000"/>
              <a:gd name="connsiteX67" fmla="*/ 5104992 w 6096000"/>
              <a:gd name="connsiteY67" fmla="*/ 2260088 h 6858000"/>
              <a:gd name="connsiteX68" fmla="*/ 5059439 w 6096000"/>
              <a:gd name="connsiteY68" fmla="*/ 2335735 h 6858000"/>
              <a:gd name="connsiteX69" fmla="*/ 5022061 w 6096000"/>
              <a:gd name="connsiteY69" fmla="*/ 2408995 h 6858000"/>
              <a:gd name="connsiteX70" fmla="*/ 5022253 w 6096000"/>
              <a:gd name="connsiteY70" fmla="*/ 2445869 h 6858000"/>
              <a:gd name="connsiteX71" fmla="*/ 5011426 w 6096000"/>
              <a:gd name="connsiteY71" fmla="*/ 2496499 h 6858000"/>
              <a:gd name="connsiteX72" fmla="*/ 4994224 w 6096000"/>
              <a:gd name="connsiteY72" fmla="*/ 2549900 h 6858000"/>
              <a:gd name="connsiteX73" fmla="*/ 4995245 w 6096000"/>
              <a:gd name="connsiteY73" fmla="*/ 2596456 h 6858000"/>
              <a:gd name="connsiteX74" fmla="*/ 4988570 w 6096000"/>
              <a:gd name="connsiteY74" fmla="*/ 2606088 h 6858000"/>
              <a:gd name="connsiteX75" fmla="*/ 4988371 w 6096000"/>
              <a:gd name="connsiteY75" fmla="*/ 2635351 h 6858000"/>
              <a:gd name="connsiteX76" fmla="*/ 4983212 w 6096000"/>
              <a:gd name="connsiteY76" fmla="*/ 2665666 h 6858000"/>
              <a:gd name="connsiteX77" fmla="*/ 4968234 w 6096000"/>
              <a:gd name="connsiteY77" fmla="*/ 2715895 h 6858000"/>
              <a:gd name="connsiteX78" fmla="*/ 4975888 w 6096000"/>
              <a:gd name="connsiteY78" fmla="*/ 2725052 h 6858000"/>
              <a:gd name="connsiteX79" fmla="*/ 4980195 w 6096000"/>
              <a:gd name="connsiteY79" fmla="*/ 2726489 h 6858000"/>
              <a:gd name="connsiteX80" fmla="*/ 4976218 w 6096000"/>
              <a:gd name="connsiteY80" fmla="*/ 2740278 h 6858000"/>
              <a:gd name="connsiteX81" fmla="*/ 4980571 w 6096000"/>
              <a:gd name="connsiteY81" fmla="*/ 2751112 h 6858000"/>
              <a:gd name="connsiteX82" fmla="*/ 4973893 w 6096000"/>
              <a:gd name="connsiteY82" fmla="*/ 2760208 h 6858000"/>
              <a:gd name="connsiteX83" fmla="*/ 4979005 w 6096000"/>
              <a:gd name="connsiteY83" fmla="*/ 2790136 h 6858000"/>
              <a:gd name="connsiteX84" fmla="*/ 4986137 w 6096000"/>
              <a:gd name="connsiteY84" fmla="*/ 2804183 h 6858000"/>
              <a:gd name="connsiteX85" fmla="*/ 4986175 w 6096000"/>
              <a:gd name="connsiteY85" fmla="*/ 2825860 h 6858000"/>
              <a:gd name="connsiteX86" fmla="*/ 4993936 w 6096000"/>
              <a:gd name="connsiteY86" fmla="*/ 2911749 h 6858000"/>
              <a:gd name="connsiteX87" fmla="*/ 4992563 w 6096000"/>
              <a:gd name="connsiteY87" fmla="*/ 2977278 h 6858000"/>
              <a:gd name="connsiteX88" fmla="*/ 4980516 w 6096000"/>
              <a:gd name="connsiteY88" fmla="*/ 2991092 h 6858000"/>
              <a:gd name="connsiteX89" fmla="*/ 4992801 w 6096000"/>
              <a:gd name="connsiteY89" fmla="*/ 3020247 h 6858000"/>
              <a:gd name="connsiteX90" fmla="*/ 5014805 w 6096000"/>
              <a:gd name="connsiteY90" fmla="*/ 3065434 h 6858000"/>
              <a:gd name="connsiteX91" fmla="*/ 5002733 w 6096000"/>
              <a:gd name="connsiteY91" fmla="*/ 3103777 h 6858000"/>
              <a:gd name="connsiteX92" fmla="*/ 5002941 w 6096000"/>
              <a:gd name="connsiteY92" fmla="*/ 3151828 h 6858000"/>
              <a:gd name="connsiteX93" fmla="*/ 5002883 w 6096000"/>
              <a:gd name="connsiteY93" fmla="*/ 3180546 h 6858000"/>
              <a:gd name="connsiteX94" fmla="*/ 5016711 w 6096000"/>
              <a:gd name="connsiteY94" fmla="*/ 3258677 h 6858000"/>
              <a:gd name="connsiteX95" fmla="*/ 5017918 w 6096000"/>
              <a:gd name="connsiteY95" fmla="*/ 3262610 h 6858000"/>
              <a:gd name="connsiteX96" fmla="*/ 5011672 w 6096000"/>
              <a:gd name="connsiteY96" fmla="*/ 3277179 h 6858000"/>
              <a:gd name="connsiteX97" fmla="*/ 5009344 w 6096000"/>
              <a:gd name="connsiteY97" fmla="*/ 3278130 h 6858000"/>
              <a:gd name="connsiteX98" fmla="*/ 5026770 w 6096000"/>
              <a:gd name="connsiteY98" fmla="*/ 3325671 h 6858000"/>
              <a:gd name="connsiteX99" fmla="*/ 5024571 w 6096000"/>
              <a:gd name="connsiteY99" fmla="*/ 3332072 h 6858000"/>
              <a:gd name="connsiteX100" fmla="*/ 5041705 w 6096000"/>
              <a:gd name="connsiteY100" fmla="*/ 3362948 h 6858000"/>
              <a:gd name="connsiteX101" fmla="*/ 5047477 w 6096000"/>
              <a:gd name="connsiteY101" fmla="*/ 3378959 h 6858000"/>
              <a:gd name="connsiteX102" fmla="*/ 5060758 w 6096000"/>
              <a:gd name="connsiteY102" fmla="*/ 3407057 h 6858000"/>
              <a:gd name="connsiteX103" fmla="*/ 5058968 w 6096000"/>
              <a:gd name="connsiteY103" fmla="*/ 3409825 h 6858000"/>
              <a:gd name="connsiteX104" fmla="*/ 5062667 w 6096000"/>
              <a:gd name="connsiteY104" fmla="*/ 3415218 h 6858000"/>
              <a:gd name="connsiteX105" fmla="*/ 5060928 w 6096000"/>
              <a:gd name="connsiteY105" fmla="*/ 3419880 h 6858000"/>
              <a:gd name="connsiteX106" fmla="*/ 5062923 w 6096000"/>
              <a:gd name="connsiteY106" fmla="*/ 3424545 h 6858000"/>
              <a:gd name="connsiteX107" fmla="*/ 5064623 w 6096000"/>
              <a:gd name="connsiteY107" fmla="*/ 3476412 h 6858000"/>
              <a:gd name="connsiteX108" fmla="*/ 5069684 w 6096000"/>
              <a:gd name="connsiteY108" fmla="*/ 3486850 h 6858000"/>
              <a:gd name="connsiteX109" fmla="*/ 5063339 w 6096000"/>
              <a:gd name="connsiteY109" fmla="*/ 3496391 h 6858000"/>
              <a:gd name="connsiteX110" fmla="*/ 5070139 w 6096000"/>
              <a:gd name="connsiteY110" fmla="*/ 3531201 h 6858000"/>
              <a:gd name="connsiteX111" fmla="*/ 5079896 w 6096000"/>
              <a:gd name="connsiteY111" fmla="*/ 3542019 h 6858000"/>
              <a:gd name="connsiteX112" fmla="*/ 5087540 w 6096000"/>
              <a:gd name="connsiteY112" fmla="*/ 3552249 h 6858000"/>
              <a:gd name="connsiteX113" fmla="*/ 5087902 w 6096000"/>
              <a:gd name="connsiteY113" fmla="*/ 3553678 h 6858000"/>
              <a:gd name="connsiteX114" fmla="*/ 5091509 w 6096000"/>
              <a:gd name="connsiteY114" fmla="*/ 3568021 h 6858000"/>
              <a:gd name="connsiteX115" fmla="*/ 5091934 w 6096000"/>
              <a:gd name="connsiteY115" fmla="*/ 3569719 h 6858000"/>
              <a:gd name="connsiteX116" fmla="*/ 5089362 w 6096000"/>
              <a:gd name="connsiteY116" fmla="*/ 3586412 h 6858000"/>
              <a:gd name="connsiteX117" fmla="*/ 5092358 w 6096000"/>
              <a:gd name="connsiteY117" fmla="*/ 3597336 h 6858000"/>
              <a:gd name="connsiteX118" fmla="*/ 5084254 w 6096000"/>
              <a:gd name="connsiteY118" fmla="*/ 3606007 h 6858000"/>
              <a:gd name="connsiteX119" fmla="*/ 5084281 w 6096000"/>
              <a:gd name="connsiteY119" fmla="*/ 3641228 h 6858000"/>
              <a:gd name="connsiteX120" fmla="*/ 5091848 w 6096000"/>
              <a:gd name="connsiteY120" fmla="*/ 3653088 h 6858000"/>
              <a:gd name="connsiteX121" fmla="*/ 5097436 w 6096000"/>
              <a:gd name="connsiteY121" fmla="*/ 3664114 h 6858000"/>
              <a:gd name="connsiteX122" fmla="*/ 5097518 w 6096000"/>
              <a:gd name="connsiteY122" fmla="*/ 3665569 h 6858000"/>
              <a:gd name="connsiteX123" fmla="*/ 5099829 w 6096000"/>
              <a:gd name="connsiteY123" fmla="*/ 3707357 h 6858000"/>
              <a:gd name="connsiteX124" fmla="*/ 5114696 w 6096000"/>
              <a:gd name="connsiteY124" fmla="*/ 3778166 h 6858000"/>
              <a:gd name="connsiteX125" fmla="*/ 5135379 w 6096000"/>
              <a:gd name="connsiteY125" fmla="*/ 3878222 h 6858000"/>
              <a:gd name="connsiteX126" fmla="*/ 5130138 w 6096000"/>
              <a:gd name="connsiteY126" fmla="*/ 4048117 h 6858000"/>
              <a:gd name="connsiteX127" fmla="*/ 5090040 w 6096000"/>
              <a:gd name="connsiteY127" fmla="*/ 4219510 h 6858000"/>
              <a:gd name="connsiteX128" fmla="*/ 5092812 w 6096000"/>
              <a:gd name="connsiteY128" fmla="*/ 4411258 h 6858000"/>
              <a:gd name="connsiteX129" fmla="*/ 5084599 w 6096000"/>
              <a:gd name="connsiteY129" fmla="*/ 4488531 h 6858000"/>
              <a:gd name="connsiteX130" fmla="*/ 5084072 w 6096000"/>
              <a:gd name="connsiteY130" fmla="*/ 4539168 h 6858000"/>
              <a:gd name="connsiteX131" fmla="*/ 5068936 w 6096000"/>
              <a:gd name="connsiteY131" fmla="*/ 4625153 h 6858000"/>
              <a:gd name="connsiteX132" fmla="*/ 5059114 w 6096000"/>
              <a:gd name="connsiteY132" fmla="*/ 4733115 h 6858000"/>
              <a:gd name="connsiteX133" fmla="*/ 5037209 w 6096000"/>
              <a:gd name="connsiteY133" fmla="*/ 4844323 h 6858000"/>
              <a:gd name="connsiteX134" fmla="*/ 5020638 w 6096000"/>
              <a:gd name="connsiteY134" fmla="*/ 4877992 h 6858000"/>
              <a:gd name="connsiteX135" fmla="*/ 5006413 w 6096000"/>
              <a:gd name="connsiteY135" fmla="*/ 4925805 h 6858000"/>
              <a:gd name="connsiteX136" fmla="*/ 4971037 w 6096000"/>
              <a:gd name="connsiteY136" fmla="*/ 5009272 h 6858000"/>
              <a:gd name="connsiteX137" fmla="*/ 4963105 w 6096000"/>
              <a:gd name="connsiteY137" fmla="*/ 5111369 h 6858000"/>
              <a:gd name="connsiteX138" fmla="*/ 4976341 w 6096000"/>
              <a:gd name="connsiteY138" fmla="*/ 5210876 h 6858000"/>
              <a:gd name="connsiteX139" fmla="*/ 4980617 w 6096000"/>
              <a:gd name="connsiteY139" fmla="*/ 5269726 h 6858000"/>
              <a:gd name="connsiteX140" fmla="*/ 4997733 w 6096000"/>
              <a:gd name="connsiteY140" fmla="*/ 5464225 h 6858000"/>
              <a:gd name="connsiteX141" fmla="*/ 5001400 w 6096000"/>
              <a:gd name="connsiteY141" fmla="*/ 5594585 h 6858000"/>
              <a:gd name="connsiteX142" fmla="*/ 4983700 w 6096000"/>
              <a:gd name="connsiteY142" fmla="*/ 5667896 h 6858000"/>
              <a:gd name="connsiteX143" fmla="*/ 4968506 w 6096000"/>
              <a:gd name="connsiteY143" fmla="*/ 5769225 h 6858000"/>
              <a:gd name="connsiteX144" fmla="*/ 4969765 w 6096000"/>
              <a:gd name="connsiteY144" fmla="*/ 5823324 h 6858000"/>
              <a:gd name="connsiteX145" fmla="*/ 4966129 w 6096000"/>
              <a:gd name="connsiteY145" fmla="*/ 5862699 h 6858000"/>
              <a:gd name="connsiteX146" fmla="*/ 4970695 w 6096000"/>
              <a:gd name="connsiteY146" fmla="*/ 5906467 h 6858000"/>
              <a:gd name="connsiteX147" fmla="*/ 4991568 w 6096000"/>
              <a:gd name="connsiteY147" fmla="*/ 5939847 h 6858000"/>
              <a:gd name="connsiteX148" fmla="*/ 4986815 w 6096000"/>
              <a:gd name="connsiteY148" fmla="*/ 5973994 h 6858000"/>
              <a:gd name="connsiteX149" fmla="*/ 4987776 w 6096000"/>
              <a:gd name="connsiteY149" fmla="*/ 6089693 h 6858000"/>
              <a:gd name="connsiteX150" fmla="*/ 4991621 w 6096000"/>
              <a:gd name="connsiteY150" fmla="*/ 6224938 h 6858000"/>
              <a:gd name="connsiteX151" fmla="*/ 5017157 w 6096000"/>
              <a:gd name="connsiteY151" fmla="*/ 6370251 h 6858000"/>
              <a:gd name="connsiteX152" fmla="*/ 5040797 w 6096000"/>
              <a:gd name="connsiteY152" fmla="*/ 6541313 h 6858000"/>
              <a:gd name="connsiteX153" fmla="*/ 5045375 w 6096000"/>
              <a:gd name="connsiteY153" fmla="*/ 6640957 h 6858000"/>
              <a:gd name="connsiteX154" fmla="*/ 5058442 w 6096000"/>
              <a:gd name="connsiteY154" fmla="*/ 6705297 h 6858000"/>
              <a:gd name="connsiteX155" fmla="*/ 5071125 w 6096000"/>
              <a:gd name="connsiteY155" fmla="*/ 6759582 h 6858000"/>
              <a:gd name="connsiteX156" fmla="*/ 5069172 w 6096000"/>
              <a:gd name="connsiteY156" fmla="*/ 6817746 h 6858000"/>
              <a:gd name="connsiteX157" fmla="*/ 5072322 w 6096000"/>
              <a:gd name="connsiteY157" fmla="*/ 6843646 h 6858000"/>
              <a:gd name="connsiteX158" fmla="*/ 5091388 w 6096000"/>
              <a:gd name="connsiteY158" fmla="*/ 6857998 h 6858000"/>
              <a:gd name="connsiteX159" fmla="*/ 6096000 w 6096000"/>
              <a:gd name="connsiteY159" fmla="*/ 6857998 h 6858000"/>
              <a:gd name="connsiteX160" fmla="*/ 6096000 w 6096000"/>
              <a:gd name="connsiteY160" fmla="*/ 6858000 h 6858000"/>
              <a:gd name="connsiteX161" fmla="*/ 0 w 6096000"/>
              <a:gd name="connsiteY16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5567517" y="0"/>
                </a:lnTo>
                <a:lnTo>
                  <a:pt x="5566938" y="1705"/>
                </a:lnTo>
                <a:cubicBezTo>
                  <a:pt x="5563126" y="8440"/>
                  <a:pt x="5558112" y="13784"/>
                  <a:pt x="5551594" y="17287"/>
                </a:cubicBezTo>
                <a:cubicBezTo>
                  <a:pt x="5562364" y="82036"/>
                  <a:pt x="5510349" y="69804"/>
                  <a:pt x="5545641" y="130336"/>
                </a:cubicBezTo>
                <a:cubicBezTo>
                  <a:pt x="5526953" y="117589"/>
                  <a:pt x="5536978" y="162458"/>
                  <a:pt x="5538289" y="187093"/>
                </a:cubicBezTo>
                <a:cubicBezTo>
                  <a:pt x="5536205" y="226511"/>
                  <a:pt x="5545722" y="205530"/>
                  <a:pt x="5545790" y="265704"/>
                </a:cubicBezTo>
                <a:cubicBezTo>
                  <a:pt x="5542296" y="317533"/>
                  <a:pt x="5543813" y="325288"/>
                  <a:pt x="5542313" y="354566"/>
                </a:cubicBezTo>
                <a:lnTo>
                  <a:pt x="5524126" y="472000"/>
                </a:lnTo>
                <a:lnTo>
                  <a:pt x="5522170" y="473782"/>
                </a:lnTo>
                <a:cubicBezTo>
                  <a:pt x="5517847" y="482008"/>
                  <a:pt x="5518682" y="487340"/>
                  <a:pt x="5521798" y="491380"/>
                </a:cubicBezTo>
                <a:lnTo>
                  <a:pt x="5536419" y="531675"/>
                </a:lnTo>
                <a:lnTo>
                  <a:pt x="5533435" y="536015"/>
                </a:lnTo>
                <a:lnTo>
                  <a:pt x="5538088" y="572092"/>
                </a:lnTo>
                <a:lnTo>
                  <a:pt x="5536061" y="572511"/>
                </a:lnTo>
                <a:cubicBezTo>
                  <a:pt x="5531611" y="574271"/>
                  <a:pt x="5528529" y="577121"/>
                  <a:pt x="5528218" y="582332"/>
                </a:cubicBezTo>
                <a:cubicBezTo>
                  <a:pt x="5498002" y="573171"/>
                  <a:pt x="5516262" y="585107"/>
                  <a:pt x="5518011" y="601285"/>
                </a:cubicBezTo>
                <a:cubicBezTo>
                  <a:pt x="5508838" y="617831"/>
                  <a:pt x="5480684" y="666964"/>
                  <a:pt x="5473174" y="681608"/>
                </a:cubicBezTo>
                <a:cubicBezTo>
                  <a:pt x="5473102" y="684122"/>
                  <a:pt x="5473033" y="686637"/>
                  <a:pt x="5472963" y="689151"/>
                </a:cubicBezTo>
                <a:lnTo>
                  <a:pt x="5472485" y="689289"/>
                </a:lnTo>
                <a:cubicBezTo>
                  <a:pt x="5471434" y="690905"/>
                  <a:pt x="5470986" y="693376"/>
                  <a:pt x="5471326" y="697222"/>
                </a:cubicBezTo>
                <a:cubicBezTo>
                  <a:pt x="5471606" y="703992"/>
                  <a:pt x="5471884" y="710761"/>
                  <a:pt x="5472164" y="717531"/>
                </a:cubicBezTo>
                <a:lnTo>
                  <a:pt x="5468891" y="722494"/>
                </a:lnTo>
                <a:lnTo>
                  <a:pt x="5463081" y="724368"/>
                </a:lnTo>
                <a:lnTo>
                  <a:pt x="5446981" y="752692"/>
                </a:lnTo>
                <a:cubicBezTo>
                  <a:pt x="5454691" y="764380"/>
                  <a:pt x="5422719" y="808083"/>
                  <a:pt x="5417190" y="816346"/>
                </a:cubicBezTo>
                <a:lnTo>
                  <a:pt x="5388958" y="889417"/>
                </a:lnTo>
                <a:cubicBezTo>
                  <a:pt x="5320491" y="969963"/>
                  <a:pt x="5321907" y="1005331"/>
                  <a:pt x="5307044" y="1063288"/>
                </a:cubicBezTo>
                <a:cubicBezTo>
                  <a:pt x="5313332" y="1111028"/>
                  <a:pt x="5317096" y="1110140"/>
                  <a:pt x="5303837" y="1157176"/>
                </a:cubicBezTo>
                <a:cubicBezTo>
                  <a:pt x="5301103" y="1192124"/>
                  <a:pt x="5301884" y="1197232"/>
                  <a:pt x="5286494" y="1210776"/>
                </a:cubicBezTo>
                <a:lnTo>
                  <a:pt x="5282463" y="1301993"/>
                </a:lnTo>
                <a:lnTo>
                  <a:pt x="5252235" y="1360879"/>
                </a:lnTo>
                <a:lnTo>
                  <a:pt x="5244497" y="1404045"/>
                </a:lnTo>
                <a:lnTo>
                  <a:pt x="5223823" y="1429568"/>
                </a:lnTo>
                <a:lnTo>
                  <a:pt x="5224851" y="1430305"/>
                </a:lnTo>
                <a:cubicBezTo>
                  <a:pt x="5226697" y="1432466"/>
                  <a:pt x="5214738" y="1459891"/>
                  <a:pt x="5212394" y="1463304"/>
                </a:cubicBezTo>
                <a:cubicBezTo>
                  <a:pt x="5209912" y="1477394"/>
                  <a:pt x="5213027" y="1501295"/>
                  <a:pt x="5209958" y="1514846"/>
                </a:cubicBezTo>
                <a:lnTo>
                  <a:pt x="5206417" y="1519731"/>
                </a:lnTo>
                <a:lnTo>
                  <a:pt x="5206640" y="1519929"/>
                </a:lnTo>
                <a:cubicBezTo>
                  <a:pt x="5206490" y="1521210"/>
                  <a:pt x="5209710" y="1543635"/>
                  <a:pt x="5207632" y="1546022"/>
                </a:cubicBezTo>
                <a:lnTo>
                  <a:pt x="5212030" y="1578752"/>
                </a:lnTo>
                <a:cubicBezTo>
                  <a:pt x="5206147" y="1605585"/>
                  <a:pt x="5226381" y="1622803"/>
                  <a:pt x="5203533" y="1647555"/>
                </a:cubicBezTo>
                <a:cubicBezTo>
                  <a:pt x="5198128" y="1672675"/>
                  <a:pt x="5203213" y="1694404"/>
                  <a:pt x="5190877" y="1715685"/>
                </a:cubicBezTo>
                <a:cubicBezTo>
                  <a:pt x="5196815" y="1724301"/>
                  <a:pt x="5198098" y="1732435"/>
                  <a:pt x="5184235" y="1740358"/>
                </a:cubicBezTo>
                <a:cubicBezTo>
                  <a:pt x="5182625" y="1763793"/>
                  <a:pt x="5198368" y="1769422"/>
                  <a:pt x="5181475" y="1784314"/>
                </a:cubicBezTo>
                <a:cubicBezTo>
                  <a:pt x="5205987" y="1797417"/>
                  <a:pt x="5195246" y="1798221"/>
                  <a:pt x="5185845" y="1804434"/>
                </a:cubicBezTo>
                <a:lnTo>
                  <a:pt x="5185068" y="1805316"/>
                </a:lnTo>
                <a:lnTo>
                  <a:pt x="5188593" y="1807109"/>
                </a:lnTo>
                <a:lnTo>
                  <a:pt x="5185920" y="1821003"/>
                </a:lnTo>
                <a:lnTo>
                  <a:pt x="5183543" y="1824832"/>
                </a:lnTo>
                <a:cubicBezTo>
                  <a:pt x="5182284" y="1827468"/>
                  <a:pt x="5181937" y="1829219"/>
                  <a:pt x="5182235" y="1830429"/>
                </a:cubicBezTo>
                <a:lnTo>
                  <a:pt x="5182525" y="1830569"/>
                </a:lnTo>
                <a:lnTo>
                  <a:pt x="5180663" y="1835810"/>
                </a:lnTo>
                <a:cubicBezTo>
                  <a:pt x="5176779" y="1844665"/>
                  <a:pt x="5172297" y="1853278"/>
                  <a:pt x="5167452" y="1861483"/>
                </a:cubicBezTo>
                <a:cubicBezTo>
                  <a:pt x="5179827" y="1866643"/>
                  <a:pt x="5166788" y="1884999"/>
                  <a:pt x="5174266" y="1892417"/>
                </a:cubicBezTo>
                <a:lnTo>
                  <a:pt x="5189262" y="1895114"/>
                </a:lnTo>
                <a:lnTo>
                  <a:pt x="5187100" y="1899379"/>
                </a:lnTo>
                <a:lnTo>
                  <a:pt x="5180471" y="1907867"/>
                </a:lnTo>
                <a:cubicBezTo>
                  <a:pt x="5179609" y="1909162"/>
                  <a:pt x="5179647" y="1909994"/>
                  <a:pt x="5181361" y="1910265"/>
                </a:cubicBezTo>
                <a:cubicBezTo>
                  <a:pt x="5180995" y="1914884"/>
                  <a:pt x="5177893" y="1930292"/>
                  <a:pt x="5178268" y="1935584"/>
                </a:cubicBezTo>
                <a:lnTo>
                  <a:pt x="5183619" y="1942021"/>
                </a:lnTo>
                <a:lnTo>
                  <a:pt x="5184480" y="1945112"/>
                </a:lnTo>
                <a:lnTo>
                  <a:pt x="5172776" y="1961162"/>
                </a:lnTo>
                <a:lnTo>
                  <a:pt x="5168513" y="1969445"/>
                </a:lnTo>
                <a:lnTo>
                  <a:pt x="5126597" y="2024270"/>
                </a:lnTo>
                <a:lnTo>
                  <a:pt x="5119528" y="2107942"/>
                </a:lnTo>
                <a:cubicBezTo>
                  <a:pt x="5089290" y="2138038"/>
                  <a:pt x="5110415" y="2159228"/>
                  <a:pt x="5110356" y="2193455"/>
                </a:cubicBezTo>
                <a:cubicBezTo>
                  <a:pt x="5101302" y="2220953"/>
                  <a:pt x="5110381" y="2224200"/>
                  <a:pt x="5104992" y="2260088"/>
                </a:cubicBezTo>
                <a:cubicBezTo>
                  <a:pt x="5096504" y="2291744"/>
                  <a:pt x="5078225" y="2299003"/>
                  <a:pt x="5059439" y="2335735"/>
                </a:cubicBezTo>
                <a:cubicBezTo>
                  <a:pt x="5029465" y="2329020"/>
                  <a:pt x="5058046" y="2407546"/>
                  <a:pt x="5022061" y="2408995"/>
                </a:cubicBezTo>
                <a:cubicBezTo>
                  <a:pt x="5023289" y="2413465"/>
                  <a:pt x="5019654" y="2441580"/>
                  <a:pt x="5022253" y="2445869"/>
                </a:cubicBezTo>
                <a:cubicBezTo>
                  <a:pt x="5022440" y="2449625"/>
                  <a:pt x="5011241" y="2492743"/>
                  <a:pt x="5011426" y="2496499"/>
                </a:cubicBezTo>
                <a:lnTo>
                  <a:pt x="4994224" y="2549900"/>
                </a:lnTo>
                <a:cubicBezTo>
                  <a:pt x="4992353" y="2564757"/>
                  <a:pt x="4998952" y="2582253"/>
                  <a:pt x="4995245" y="2596456"/>
                </a:cubicBezTo>
                <a:lnTo>
                  <a:pt x="4988570" y="2606088"/>
                </a:lnTo>
                <a:cubicBezTo>
                  <a:pt x="4988504" y="2615842"/>
                  <a:pt x="4988436" y="2625597"/>
                  <a:pt x="4988371" y="2635351"/>
                </a:cubicBezTo>
                <a:lnTo>
                  <a:pt x="4983212" y="2665666"/>
                </a:lnTo>
                <a:lnTo>
                  <a:pt x="4968234" y="2715895"/>
                </a:lnTo>
                <a:lnTo>
                  <a:pt x="4975888" y="2725052"/>
                </a:lnTo>
                <a:lnTo>
                  <a:pt x="4980195" y="2726489"/>
                </a:lnTo>
                <a:lnTo>
                  <a:pt x="4976218" y="2740278"/>
                </a:lnTo>
                <a:lnTo>
                  <a:pt x="4980571" y="2751112"/>
                </a:lnTo>
                <a:lnTo>
                  <a:pt x="4973893" y="2760208"/>
                </a:lnTo>
                <a:lnTo>
                  <a:pt x="4979005" y="2790136"/>
                </a:lnTo>
                <a:lnTo>
                  <a:pt x="4986137" y="2804183"/>
                </a:lnTo>
                <a:cubicBezTo>
                  <a:pt x="4986150" y="2811409"/>
                  <a:pt x="4986162" y="2818634"/>
                  <a:pt x="4986175" y="2825860"/>
                </a:cubicBezTo>
                <a:cubicBezTo>
                  <a:pt x="4987474" y="2843788"/>
                  <a:pt x="4992871" y="2886513"/>
                  <a:pt x="4993936" y="2911749"/>
                </a:cubicBezTo>
                <a:cubicBezTo>
                  <a:pt x="4993313" y="2946689"/>
                  <a:pt x="4980300" y="2954448"/>
                  <a:pt x="4992563" y="2977278"/>
                </a:cubicBezTo>
                <a:cubicBezTo>
                  <a:pt x="4985688" y="2983455"/>
                  <a:pt x="4982051" y="2987749"/>
                  <a:pt x="4980516" y="2991092"/>
                </a:cubicBezTo>
                <a:cubicBezTo>
                  <a:pt x="4975910" y="3001119"/>
                  <a:pt x="4990216" y="3002537"/>
                  <a:pt x="4992801" y="3020247"/>
                </a:cubicBezTo>
                <a:cubicBezTo>
                  <a:pt x="4998517" y="3032637"/>
                  <a:pt x="5013148" y="3051512"/>
                  <a:pt x="5014805" y="3065434"/>
                </a:cubicBezTo>
                <a:cubicBezTo>
                  <a:pt x="4998836" y="3057428"/>
                  <a:pt x="5016840" y="3105196"/>
                  <a:pt x="5002733" y="3103777"/>
                </a:cubicBezTo>
                <a:cubicBezTo>
                  <a:pt x="5022381" y="3124610"/>
                  <a:pt x="4997365" y="3128169"/>
                  <a:pt x="5002941" y="3151828"/>
                </a:cubicBezTo>
                <a:cubicBezTo>
                  <a:pt x="5010264" y="3163902"/>
                  <a:pt x="5011356" y="3171780"/>
                  <a:pt x="5002883" y="3180546"/>
                </a:cubicBezTo>
                <a:cubicBezTo>
                  <a:pt x="5038586" y="3236545"/>
                  <a:pt x="5003723" y="3210316"/>
                  <a:pt x="5016711" y="3258677"/>
                </a:cubicBezTo>
                <a:lnTo>
                  <a:pt x="5017918" y="3262610"/>
                </a:lnTo>
                <a:lnTo>
                  <a:pt x="5011672" y="3277179"/>
                </a:lnTo>
                <a:lnTo>
                  <a:pt x="5009344" y="3278130"/>
                </a:lnTo>
                <a:lnTo>
                  <a:pt x="5026770" y="3325671"/>
                </a:lnTo>
                <a:lnTo>
                  <a:pt x="5024571" y="3332072"/>
                </a:lnTo>
                <a:lnTo>
                  <a:pt x="5041705" y="3362948"/>
                </a:lnTo>
                <a:lnTo>
                  <a:pt x="5047477" y="3378959"/>
                </a:lnTo>
                <a:lnTo>
                  <a:pt x="5060758" y="3407057"/>
                </a:lnTo>
                <a:lnTo>
                  <a:pt x="5058968" y="3409825"/>
                </a:lnTo>
                <a:lnTo>
                  <a:pt x="5062667" y="3415218"/>
                </a:lnTo>
                <a:lnTo>
                  <a:pt x="5060928" y="3419880"/>
                </a:lnTo>
                <a:lnTo>
                  <a:pt x="5062923" y="3424545"/>
                </a:lnTo>
                <a:cubicBezTo>
                  <a:pt x="5063537" y="3433967"/>
                  <a:pt x="5063494" y="3466028"/>
                  <a:pt x="5064623" y="3476412"/>
                </a:cubicBezTo>
                <a:lnTo>
                  <a:pt x="5069684" y="3486850"/>
                </a:lnTo>
                <a:lnTo>
                  <a:pt x="5063339" y="3496391"/>
                </a:lnTo>
                <a:lnTo>
                  <a:pt x="5070139" y="3531201"/>
                </a:lnTo>
                <a:lnTo>
                  <a:pt x="5079896" y="3542019"/>
                </a:lnTo>
                <a:lnTo>
                  <a:pt x="5087540" y="3552249"/>
                </a:lnTo>
                <a:lnTo>
                  <a:pt x="5087902" y="3553678"/>
                </a:lnTo>
                <a:lnTo>
                  <a:pt x="5091509" y="3568021"/>
                </a:lnTo>
                <a:lnTo>
                  <a:pt x="5091934" y="3569719"/>
                </a:lnTo>
                <a:lnTo>
                  <a:pt x="5089362" y="3586412"/>
                </a:lnTo>
                <a:lnTo>
                  <a:pt x="5092358" y="3597336"/>
                </a:lnTo>
                <a:lnTo>
                  <a:pt x="5084254" y="3606007"/>
                </a:lnTo>
                <a:cubicBezTo>
                  <a:pt x="5084262" y="3617747"/>
                  <a:pt x="5084273" y="3629488"/>
                  <a:pt x="5084281" y="3641228"/>
                </a:cubicBezTo>
                <a:lnTo>
                  <a:pt x="5091848" y="3653088"/>
                </a:lnTo>
                <a:lnTo>
                  <a:pt x="5097436" y="3664114"/>
                </a:lnTo>
                <a:cubicBezTo>
                  <a:pt x="5097463" y="3664599"/>
                  <a:pt x="5097491" y="3665084"/>
                  <a:pt x="5097518" y="3665569"/>
                </a:cubicBezTo>
                <a:cubicBezTo>
                  <a:pt x="5097915" y="3672776"/>
                  <a:pt x="5096966" y="3688591"/>
                  <a:pt x="5099829" y="3707357"/>
                </a:cubicBezTo>
                <a:cubicBezTo>
                  <a:pt x="5100505" y="3724716"/>
                  <a:pt x="5118078" y="3760234"/>
                  <a:pt x="5114696" y="3778166"/>
                </a:cubicBezTo>
                <a:cubicBezTo>
                  <a:pt x="5141627" y="3845122"/>
                  <a:pt x="5125427" y="3821305"/>
                  <a:pt x="5135379" y="3878222"/>
                </a:cubicBezTo>
                <a:cubicBezTo>
                  <a:pt x="5161519" y="3905047"/>
                  <a:pt x="5125417" y="4015047"/>
                  <a:pt x="5130138" y="4048117"/>
                </a:cubicBezTo>
                <a:cubicBezTo>
                  <a:pt x="5081804" y="4192084"/>
                  <a:pt x="5096262" y="4158987"/>
                  <a:pt x="5090040" y="4219510"/>
                </a:cubicBezTo>
                <a:cubicBezTo>
                  <a:pt x="5104553" y="4280033"/>
                  <a:pt x="5065380" y="4345686"/>
                  <a:pt x="5092812" y="4411258"/>
                </a:cubicBezTo>
                <a:cubicBezTo>
                  <a:pt x="5090630" y="4437329"/>
                  <a:pt x="5083878" y="4473140"/>
                  <a:pt x="5084599" y="4488531"/>
                </a:cubicBezTo>
                <a:cubicBezTo>
                  <a:pt x="5084423" y="4505410"/>
                  <a:pt x="5084248" y="4522289"/>
                  <a:pt x="5084072" y="4539168"/>
                </a:cubicBezTo>
                <a:cubicBezTo>
                  <a:pt x="5072114" y="4567830"/>
                  <a:pt x="5064305" y="4588197"/>
                  <a:pt x="5068936" y="4625153"/>
                </a:cubicBezTo>
                <a:cubicBezTo>
                  <a:pt x="5077433" y="4662889"/>
                  <a:pt x="5065899" y="4679357"/>
                  <a:pt x="5059114" y="4733115"/>
                </a:cubicBezTo>
                <a:cubicBezTo>
                  <a:pt x="5068687" y="4752352"/>
                  <a:pt x="5055370" y="4832308"/>
                  <a:pt x="5037209" y="4844323"/>
                </a:cubicBezTo>
                <a:cubicBezTo>
                  <a:pt x="5033444" y="4857054"/>
                  <a:pt x="5040194" y="4871554"/>
                  <a:pt x="5020638" y="4877992"/>
                </a:cubicBezTo>
                <a:cubicBezTo>
                  <a:pt x="4997151" y="4888353"/>
                  <a:pt x="5034418" y="4931200"/>
                  <a:pt x="5006413" y="4925805"/>
                </a:cubicBezTo>
                <a:cubicBezTo>
                  <a:pt x="5031964" y="4956261"/>
                  <a:pt x="4982840" y="4982633"/>
                  <a:pt x="4971037" y="5009272"/>
                </a:cubicBezTo>
                <a:cubicBezTo>
                  <a:pt x="4973259" y="5034036"/>
                  <a:pt x="4968375" y="5053859"/>
                  <a:pt x="4963105" y="5111369"/>
                </a:cubicBezTo>
                <a:cubicBezTo>
                  <a:pt x="4973224" y="5141336"/>
                  <a:pt x="4937413" y="5161742"/>
                  <a:pt x="4976341" y="5210876"/>
                </a:cubicBezTo>
                <a:cubicBezTo>
                  <a:pt x="4972455" y="5212581"/>
                  <a:pt x="4977054" y="5227501"/>
                  <a:pt x="4980617" y="5269726"/>
                </a:cubicBezTo>
                <a:cubicBezTo>
                  <a:pt x="4984182" y="5311951"/>
                  <a:pt x="4990390" y="5400671"/>
                  <a:pt x="4997733" y="5464225"/>
                </a:cubicBezTo>
                <a:cubicBezTo>
                  <a:pt x="5001765" y="5536542"/>
                  <a:pt x="4990225" y="5517959"/>
                  <a:pt x="5001400" y="5594585"/>
                </a:cubicBezTo>
                <a:cubicBezTo>
                  <a:pt x="4999908" y="5619318"/>
                  <a:pt x="4974042" y="5647975"/>
                  <a:pt x="4983700" y="5667896"/>
                </a:cubicBezTo>
                <a:cubicBezTo>
                  <a:pt x="4976834" y="5696311"/>
                  <a:pt x="4975579" y="5738356"/>
                  <a:pt x="4968506" y="5769225"/>
                </a:cubicBezTo>
                <a:cubicBezTo>
                  <a:pt x="4968926" y="5787258"/>
                  <a:pt x="4969344" y="5805291"/>
                  <a:pt x="4969765" y="5823324"/>
                </a:cubicBezTo>
                <a:cubicBezTo>
                  <a:pt x="4966122" y="5853058"/>
                  <a:pt x="4965608" y="5838948"/>
                  <a:pt x="4966129" y="5862699"/>
                </a:cubicBezTo>
                <a:lnTo>
                  <a:pt x="4970695" y="5906467"/>
                </a:lnTo>
                <a:lnTo>
                  <a:pt x="4991568" y="5939847"/>
                </a:lnTo>
                <a:cubicBezTo>
                  <a:pt x="4998848" y="5955713"/>
                  <a:pt x="4974731" y="5940131"/>
                  <a:pt x="4986815" y="5973994"/>
                </a:cubicBezTo>
                <a:cubicBezTo>
                  <a:pt x="4961187" y="5997051"/>
                  <a:pt x="4983444" y="6032039"/>
                  <a:pt x="4987776" y="6089693"/>
                </a:cubicBezTo>
                <a:lnTo>
                  <a:pt x="4991621" y="6224938"/>
                </a:lnTo>
                <a:cubicBezTo>
                  <a:pt x="4988442" y="6270972"/>
                  <a:pt x="5008962" y="6317522"/>
                  <a:pt x="5017157" y="6370251"/>
                </a:cubicBezTo>
                <a:cubicBezTo>
                  <a:pt x="5025353" y="6422980"/>
                  <a:pt x="5039938" y="6490855"/>
                  <a:pt x="5040797" y="6541313"/>
                </a:cubicBezTo>
                <a:cubicBezTo>
                  <a:pt x="5039898" y="6576319"/>
                  <a:pt x="5031912" y="6591883"/>
                  <a:pt x="5045375" y="6640957"/>
                </a:cubicBezTo>
                <a:cubicBezTo>
                  <a:pt x="5057505" y="6669536"/>
                  <a:pt x="5052276" y="6675394"/>
                  <a:pt x="5058442" y="6705297"/>
                </a:cubicBezTo>
                <a:cubicBezTo>
                  <a:pt x="5057367" y="6727133"/>
                  <a:pt x="5067901" y="6732087"/>
                  <a:pt x="5071125" y="6759582"/>
                </a:cubicBezTo>
                <a:cubicBezTo>
                  <a:pt x="5055614" y="6796071"/>
                  <a:pt x="5051656" y="6769544"/>
                  <a:pt x="5069172" y="6817746"/>
                </a:cubicBezTo>
                <a:cubicBezTo>
                  <a:pt x="5060956" y="6828354"/>
                  <a:pt x="5064525" y="6836369"/>
                  <a:pt x="5072322" y="6843646"/>
                </a:cubicBezTo>
                <a:lnTo>
                  <a:pt x="5091388" y="6857998"/>
                </a:lnTo>
                <a:lnTo>
                  <a:pt x="6096000" y="6857998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7" name="Google Shape;187;p36"/>
          <p:cNvSpPr txBox="1">
            <a:spLocks noGrp="1"/>
          </p:cNvSpPr>
          <p:nvPr>
            <p:ph type="title"/>
          </p:nvPr>
        </p:nvSpPr>
        <p:spPr>
          <a:xfrm>
            <a:off x="628650" y="457200"/>
            <a:ext cx="2804505" cy="998129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914400"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en-US" sz="2100" kern="1200" dirty="0">
                <a:solidFill>
                  <a:schemeClr val="tx1"/>
                </a:solidFill>
                <a:latin typeface="+mj-lt"/>
                <a:ea typeface="+mj-ea"/>
                <a:cs typeface="+mj-cs"/>
                <a:sym typeface="Arial"/>
              </a:rPr>
              <a:t>Caching strategies: </a:t>
            </a:r>
            <a:br>
              <a:rPr lang="en-US" sz="2100" kern="1200" dirty="0">
                <a:solidFill>
                  <a:schemeClr val="tx1"/>
                </a:solidFill>
                <a:latin typeface="+mj-lt"/>
                <a:ea typeface="+mj-ea"/>
                <a:cs typeface="+mj-cs"/>
                <a:sym typeface="Arial"/>
              </a:rPr>
            </a:br>
            <a:r>
              <a:rPr lang="en-US" sz="21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  <a:sym typeface="Arial"/>
              </a:rPr>
              <a:t>Write around</a:t>
            </a:r>
          </a:p>
        </p:txBody>
      </p:sp>
      <p:sp>
        <p:nvSpPr>
          <p:cNvPr id="188" name="Google Shape;188;p36"/>
          <p:cNvSpPr txBox="1">
            <a:spLocks noGrp="1"/>
          </p:cNvSpPr>
          <p:nvPr>
            <p:ph sz="half" idx="1"/>
          </p:nvPr>
        </p:nvSpPr>
        <p:spPr>
          <a:xfrm>
            <a:off x="646774" y="1645576"/>
            <a:ext cx="2570251" cy="2931440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marL="177800" lvl="0" indent="-228600" defTabSz="914400">
              <a:spcBef>
                <a:spcPts val="800"/>
              </a:spcBef>
              <a:spcAft>
                <a:spcPts val="400"/>
              </a:spcAft>
              <a:buClr>
                <a:schemeClr val="dk1"/>
              </a:buClr>
              <a:buSzPts val="1100"/>
            </a:pPr>
            <a:r>
              <a:rPr lang="en-US" sz="900" dirty="0">
                <a:sym typeface="Arial"/>
              </a:rPr>
              <a:t>A write-around caching strategy will be combined with either a cache-aside or a read-through.</a:t>
            </a:r>
          </a:p>
          <a:p>
            <a:pPr marL="177800" lvl="0" indent="-228600" defTabSz="914400">
              <a:spcBef>
                <a:spcPts val="800"/>
              </a:spcBef>
              <a:spcAft>
                <a:spcPts val="400"/>
              </a:spcAft>
              <a:buClr>
                <a:schemeClr val="dk1"/>
              </a:buClr>
              <a:buSzPts val="1100"/>
            </a:pPr>
            <a:r>
              <a:rPr lang="en-GB" sz="900" b="0" i="0" dirty="0">
                <a:effectLst/>
              </a:rPr>
              <a:t> In this arrangement, data is always written to the database and the data that is read goes to the cache. </a:t>
            </a:r>
          </a:p>
          <a:p>
            <a:pPr marL="177800" lvl="0" indent="-228600" defTabSz="914400">
              <a:spcBef>
                <a:spcPts val="800"/>
              </a:spcBef>
              <a:spcAft>
                <a:spcPts val="400"/>
              </a:spcAft>
              <a:buClr>
                <a:schemeClr val="dk1"/>
              </a:buClr>
              <a:buSzPts val="1100"/>
            </a:pPr>
            <a:r>
              <a:rPr lang="en-GB" sz="900" b="0" i="0" dirty="0">
                <a:effectLst/>
              </a:rPr>
              <a:t>If there is a cache miss, then the application will read to the database and then update the cache for next time.</a:t>
            </a:r>
            <a:endParaRPr lang="en-US" sz="900" dirty="0">
              <a:sym typeface="Arial"/>
            </a:endParaRPr>
          </a:p>
        </p:txBody>
      </p:sp>
      <p:pic>
        <p:nvPicPr>
          <p:cNvPr id="6146" name="Picture 2" descr="Write-Around">
            <a:extLst>
              <a:ext uri="{FF2B5EF4-FFF2-40B4-BE49-F238E27FC236}">
                <a16:creationId xmlns:a16="http://schemas.microsoft.com/office/drawing/2014/main" id="{CA07ED32-B5FF-8A2A-9773-EC68C245A5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0186" y="1269867"/>
            <a:ext cx="5223605" cy="2603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24830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857E99-3D9B-CECA-D2CB-0FCA3F3EC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11480"/>
            <a:ext cx="2700645" cy="407365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4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Redis Cluster Mode Why?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907987" y="2444036"/>
            <a:ext cx="3360420" cy="13716"/>
          </a:xfrm>
          <a:custGeom>
            <a:avLst/>
            <a:gdLst>
              <a:gd name="connsiteX0" fmla="*/ 0 w 3360420"/>
              <a:gd name="connsiteY0" fmla="*/ 0 h 13716"/>
              <a:gd name="connsiteX1" fmla="*/ 638480 w 3360420"/>
              <a:gd name="connsiteY1" fmla="*/ 0 h 13716"/>
              <a:gd name="connsiteX2" fmla="*/ 1310564 w 3360420"/>
              <a:gd name="connsiteY2" fmla="*/ 0 h 13716"/>
              <a:gd name="connsiteX3" fmla="*/ 2016252 w 3360420"/>
              <a:gd name="connsiteY3" fmla="*/ 0 h 13716"/>
              <a:gd name="connsiteX4" fmla="*/ 2721940 w 3360420"/>
              <a:gd name="connsiteY4" fmla="*/ 0 h 13716"/>
              <a:gd name="connsiteX5" fmla="*/ 3360420 w 3360420"/>
              <a:gd name="connsiteY5" fmla="*/ 0 h 13716"/>
              <a:gd name="connsiteX6" fmla="*/ 3360420 w 3360420"/>
              <a:gd name="connsiteY6" fmla="*/ 13716 h 13716"/>
              <a:gd name="connsiteX7" fmla="*/ 2621128 w 3360420"/>
              <a:gd name="connsiteY7" fmla="*/ 13716 h 13716"/>
              <a:gd name="connsiteX8" fmla="*/ 1881835 w 3360420"/>
              <a:gd name="connsiteY8" fmla="*/ 13716 h 13716"/>
              <a:gd name="connsiteX9" fmla="*/ 1209751 w 3360420"/>
              <a:gd name="connsiteY9" fmla="*/ 13716 h 13716"/>
              <a:gd name="connsiteX10" fmla="*/ 0 w 3360420"/>
              <a:gd name="connsiteY10" fmla="*/ 13716 h 13716"/>
              <a:gd name="connsiteX11" fmla="*/ 0 w 3360420"/>
              <a:gd name="connsiteY11" fmla="*/ 0 h 13716"/>
              <a:gd name="connsiteX0" fmla="*/ 0 w 3360420"/>
              <a:gd name="connsiteY0" fmla="*/ 0 h 13716"/>
              <a:gd name="connsiteX1" fmla="*/ 638480 w 3360420"/>
              <a:gd name="connsiteY1" fmla="*/ 0 h 13716"/>
              <a:gd name="connsiteX2" fmla="*/ 1209751 w 3360420"/>
              <a:gd name="connsiteY2" fmla="*/ 0 h 13716"/>
              <a:gd name="connsiteX3" fmla="*/ 1949044 w 3360420"/>
              <a:gd name="connsiteY3" fmla="*/ 0 h 13716"/>
              <a:gd name="connsiteX4" fmla="*/ 2587523 w 3360420"/>
              <a:gd name="connsiteY4" fmla="*/ 0 h 13716"/>
              <a:gd name="connsiteX5" fmla="*/ 3360420 w 3360420"/>
              <a:gd name="connsiteY5" fmla="*/ 0 h 13716"/>
              <a:gd name="connsiteX6" fmla="*/ 3360420 w 3360420"/>
              <a:gd name="connsiteY6" fmla="*/ 13716 h 13716"/>
              <a:gd name="connsiteX7" fmla="*/ 2688336 w 3360420"/>
              <a:gd name="connsiteY7" fmla="*/ 13716 h 13716"/>
              <a:gd name="connsiteX8" fmla="*/ 1949044 w 3360420"/>
              <a:gd name="connsiteY8" fmla="*/ 13716 h 13716"/>
              <a:gd name="connsiteX9" fmla="*/ 1377772 w 3360420"/>
              <a:gd name="connsiteY9" fmla="*/ 13716 h 13716"/>
              <a:gd name="connsiteX10" fmla="*/ 705688 w 3360420"/>
              <a:gd name="connsiteY10" fmla="*/ 13716 h 13716"/>
              <a:gd name="connsiteX11" fmla="*/ 0 w 3360420"/>
              <a:gd name="connsiteY11" fmla="*/ 13716 h 13716"/>
              <a:gd name="connsiteX12" fmla="*/ 0 w 3360420"/>
              <a:gd name="connsiteY12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360420" h="13716" fill="none" extrusionOk="0">
                <a:moveTo>
                  <a:pt x="0" y="0"/>
                </a:moveTo>
                <a:cubicBezTo>
                  <a:pt x="191406" y="10001"/>
                  <a:pt x="492041" y="-46237"/>
                  <a:pt x="638480" y="0"/>
                </a:cubicBezTo>
                <a:cubicBezTo>
                  <a:pt x="757906" y="33197"/>
                  <a:pt x="1156600" y="-41629"/>
                  <a:pt x="1310564" y="0"/>
                </a:cubicBezTo>
                <a:cubicBezTo>
                  <a:pt x="1379184" y="24203"/>
                  <a:pt x="1719005" y="-47956"/>
                  <a:pt x="2016252" y="0"/>
                </a:cubicBezTo>
                <a:cubicBezTo>
                  <a:pt x="2309065" y="7372"/>
                  <a:pt x="2409711" y="1344"/>
                  <a:pt x="2721940" y="0"/>
                </a:cubicBezTo>
                <a:cubicBezTo>
                  <a:pt x="2995269" y="34213"/>
                  <a:pt x="3156613" y="531"/>
                  <a:pt x="3360420" y="0"/>
                </a:cubicBezTo>
                <a:cubicBezTo>
                  <a:pt x="3359915" y="3577"/>
                  <a:pt x="3360235" y="9896"/>
                  <a:pt x="3360420" y="13716"/>
                </a:cubicBezTo>
                <a:cubicBezTo>
                  <a:pt x="3039840" y="-6995"/>
                  <a:pt x="2944234" y="11098"/>
                  <a:pt x="2621128" y="13716"/>
                </a:cubicBezTo>
                <a:cubicBezTo>
                  <a:pt x="2291334" y="35811"/>
                  <a:pt x="2154043" y="38867"/>
                  <a:pt x="1881835" y="13716"/>
                </a:cubicBezTo>
                <a:cubicBezTo>
                  <a:pt x="1588327" y="-7987"/>
                  <a:pt x="1439318" y="-9600"/>
                  <a:pt x="1209751" y="13716"/>
                </a:cubicBezTo>
                <a:cubicBezTo>
                  <a:pt x="977769" y="43531"/>
                  <a:pt x="301166" y="108207"/>
                  <a:pt x="0" y="13716"/>
                </a:cubicBezTo>
                <a:cubicBezTo>
                  <a:pt x="77" y="9528"/>
                  <a:pt x="-88" y="4529"/>
                  <a:pt x="0" y="0"/>
                </a:cubicBezTo>
                <a:close/>
              </a:path>
              <a:path w="3360420" h="13716" stroke="0" extrusionOk="0">
                <a:moveTo>
                  <a:pt x="0" y="0"/>
                </a:moveTo>
                <a:cubicBezTo>
                  <a:pt x="170421" y="-4407"/>
                  <a:pt x="491890" y="-50462"/>
                  <a:pt x="638480" y="0"/>
                </a:cubicBezTo>
                <a:cubicBezTo>
                  <a:pt x="792506" y="30971"/>
                  <a:pt x="1031707" y="-14677"/>
                  <a:pt x="1209751" y="0"/>
                </a:cubicBezTo>
                <a:cubicBezTo>
                  <a:pt x="1357076" y="52145"/>
                  <a:pt x="1723115" y="-4348"/>
                  <a:pt x="1949044" y="0"/>
                </a:cubicBezTo>
                <a:cubicBezTo>
                  <a:pt x="2192488" y="-34098"/>
                  <a:pt x="2339103" y="-31352"/>
                  <a:pt x="2587523" y="0"/>
                </a:cubicBezTo>
                <a:cubicBezTo>
                  <a:pt x="2818806" y="-7742"/>
                  <a:pt x="3217848" y="-30081"/>
                  <a:pt x="3360420" y="0"/>
                </a:cubicBezTo>
                <a:cubicBezTo>
                  <a:pt x="3359513" y="2997"/>
                  <a:pt x="3360180" y="8915"/>
                  <a:pt x="3360420" y="13716"/>
                </a:cubicBezTo>
                <a:cubicBezTo>
                  <a:pt x="3034345" y="-17354"/>
                  <a:pt x="2841928" y="47909"/>
                  <a:pt x="2688336" y="13716"/>
                </a:cubicBezTo>
                <a:cubicBezTo>
                  <a:pt x="2588685" y="8853"/>
                  <a:pt x="2270606" y="-39487"/>
                  <a:pt x="1949044" y="13716"/>
                </a:cubicBezTo>
                <a:cubicBezTo>
                  <a:pt x="1622278" y="37200"/>
                  <a:pt x="1629740" y="12517"/>
                  <a:pt x="1377772" y="13716"/>
                </a:cubicBezTo>
                <a:cubicBezTo>
                  <a:pt x="1148895" y="37407"/>
                  <a:pt x="976686" y="-12334"/>
                  <a:pt x="705688" y="13716"/>
                </a:cubicBezTo>
                <a:cubicBezTo>
                  <a:pt x="451150" y="60066"/>
                  <a:pt x="233487" y="-18420"/>
                  <a:pt x="0" y="13716"/>
                </a:cubicBezTo>
                <a:cubicBezTo>
                  <a:pt x="-131" y="10721"/>
                  <a:pt x="1210" y="5539"/>
                  <a:pt x="0" y="0"/>
                </a:cubicBezTo>
                <a:close/>
              </a:path>
              <a:path w="3360420" h="13716" fill="none" stroke="0" extrusionOk="0">
                <a:moveTo>
                  <a:pt x="0" y="0"/>
                </a:moveTo>
                <a:cubicBezTo>
                  <a:pt x="164693" y="20411"/>
                  <a:pt x="481374" y="-25570"/>
                  <a:pt x="638480" y="0"/>
                </a:cubicBezTo>
                <a:cubicBezTo>
                  <a:pt x="798995" y="30282"/>
                  <a:pt x="1140782" y="-27870"/>
                  <a:pt x="1310564" y="0"/>
                </a:cubicBezTo>
                <a:cubicBezTo>
                  <a:pt x="1415376" y="59022"/>
                  <a:pt x="1712923" y="34543"/>
                  <a:pt x="2016252" y="0"/>
                </a:cubicBezTo>
                <a:cubicBezTo>
                  <a:pt x="2299667" y="30754"/>
                  <a:pt x="2467976" y="-793"/>
                  <a:pt x="2721940" y="0"/>
                </a:cubicBezTo>
                <a:cubicBezTo>
                  <a:pt x="3014119" y="16113"/>
                  <a:pt x="3143946" y="-14907"/>
                  <a:pt x="3360420" y="0"/>
                </a:cubicBezTo>
                <a:cubicBezTo>
                  <a:pt x="3359485" y="2919"/>
                  <a:pt x="3359434" y="10491"/>
                  <a:pt x="3360420" y="13716"/>
                </a:cubicBezTo>
                <a:cubicBezTo>
                  <a:pt x="3046787" y="-23756"/>
                  <a:pt x="2956179" y="16001"/>
                  <a:pt x="2621128" y="13716"/>
                </a:cubicBezTo>
                <a:cubicBezTo>
                  <a:pt x="2297814" y="26084"/>
                  <a:pt x="2182001" y="28084"/>
                  <a:pt x="1881835" y="13716"/>
                </a:cubicBezTo>
                <a:cubicBezTo>
                  <a:pt x="1565437" y="-2872"/>
                  <a:pt x="1471458" y="8566"/>
                  <a:pt x="1209751" y="13716"/>
                </a:cubicBezTo>
                <a:cubicBezTo>
                  <a:pt x="973930" y="42996"/>
                  <a:pt x="321369" y="85738"/>
                  <a:pt x="0" y="13716"/>
                </a:cubicBezTo>
                <a:cubicBezTo>
                  <a:pt x="304" y="9505"/>
                  <a:pt x="1021" y="594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360420"/>
                      <a:gd name="connsiteY0" fmla="*/ 0 h 13716"/>
                      <a:gd name="connsiteX1" fmla="*/ 638480 w 3360420"/>
                      <a:gd name="connsiteY1" fmla="*/ 0 h 13716"/>
                      <a:gd name="connsiteX2" fmla="*/ 1310564 w 3360420"/>
                      <a:gd name="connsiteY2" fmla="*/ 0 h 13716"/>
                      <a:gd name="connsiteX3" fmla="*/ 2016252 w 3360420"/>
                      <a:gd name="connsiteY3" fmla="*/ 0 h 13716"/>
                      <a:gd name="connsiteX4" fmla="*/ 2721940 w 3360420"/>
                      <a:gd name="connsiteY4" fmla="*/ 0 h 13716"/>
                      <a:gd name="connsiteX5" fmla="*/ 3360420 w 3360420"/>
                      <a:gd name="connsiteY5" fmla="*/ 0 h 13716"/>
                      <a:gd name="connsiteX6" fmla="*/ 3360420 w 3360420"/>
                      <a:gd name="connsiteY6" fmla="*/ 13716 h 13716"/>
                      <a:gd name="connsiteX7" fmla="*/ 2621128 w 3360420"/>
                      <a:gd name="connsiteY7" fmla="*/ 13716 h 13716"/>
                      <a:gd name="connsiteX8" fmla="*/ 1881835 w 3360420"/>
                      <a:gd name="connsiteY8" fmla="*/ 13716 h 13716"/>
                      <a:gd name="connsiteX9" fmla="*/ 1209751 w 3360420"/>
                      <a:gd name="connsiteY9" fmla="*/ 13716 h 13716"/>
                      <a:gd name="connsiteX10" fmla="*/ 0 w 3360420"/>
                      <a:gd name="connsiteY10" fmla="*/ 13716 h 13716"/>
                      <a:gd name="connsiteX11" fmla="*/ 0 w 3360420"/>
                      <a:gd name="connsiteY11" fmla="*/ 0 h 1371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3360420" h="13716" fill="none" extrusionOk="0">
                        <a:moveTo>
                          <a:pt x="0" y="0"/>
                        </a:moveTo>
                        <a:cubicBezTo>
                          <a:pt x="173390" y="25775"/>
                          <a:pt x="488191" y="-28129"/>
                          <a:pt x="638480" y="0"/>
                        </a:cubicBezTo>
                        <a:cubicBezTo>
                          <a:pt x="788769" y="28129"/>
                          <a:pt x="1174965" y="-28957"/>
                          <a:pt x="1310564" y="0"/>
                        </a:cubicBezTo>
                        <a:cubicBezTo>
                          <a:pt x="1446163" y="28957"/>
                          <a:pt x="1725466" y="-34787"/>
                          <a:pt x="2016252" y="0"/>
                        </a:cubicBezTo>
                        <a:cubicBezTo>
                          <a:pt x="2307038" y="34787"/>
                          <a:pt x="2437945" y="-15142"/>
                          <a:pt x="2721940" y="0"/>
                        </a:cubicBezTo>
                        <a:cubicBezTo>
                          <a:pt x="3005935" y="15142"/>
                          <a:pt x="3141795" y="-10480"/>
                          <a:pt x="3360420" y="0"/>
                        </a:cubicBezTo>
                        <a:cubicBezTo>
                          <a:pt x="3359940" y="2989"/>
                          <a:pt x="3359779" y="10166"/>
                          <a:pt x="3360420" y="13716"/>
                        </a:cubicBezTo>
                        <a:cubicBezTo>
                          <a:pt x="3047302" y="-18841"/>
                          <a:pt x="2960325" y="10240"/>
                          <a:pt x="2621128" y="13716"/>
                        </a:cubicBezTo>
                        <a:cubicBezTo>
                          <a:pt x="2281931" y="17192"/>
                          <a:pt x="2176842" y="26844"/>
                          <a:pt x="1881835" y="13716"/>
                        </a:cubicBezTo>
                        <a:cubicBezTo>
                          <a:pt x="1586828" y="588"/>
                          <a:pt x="1449984" y="-8996"/>
                          <a:pt x="1209751" y="13716"/>
                        </a:cubicBezTo>
                        <a:cubicBezTo>
                          <a:pt x="969518" y="36428"/>
                          <a:pt x="318488" y="55902"/>
                          <a:pt x="0" y="13716"/>
                        </a:cubicBezTo>
                        <a:cubicBezTo>
                          <a:pt x="182" y="9317"/>
                          <a:pt x="482" y="5285"/>
                          <a:pt x="0" y="0"/>
                        </a:cubicBezTo>
                        <a:close/>
                      </a:path>
                      <a:path w="3360420" h="13716" stroke="0" extrusionOk="0">
                        <a:moveTo>
                          <a:pt x="0" y="0"/>
                        </a:moveTo>
                        <a:cubicBezTo>
                          <a:pt x="152211" y="-10113"/>
                          <a:pt x="493092" y="-25529"/>
                          <a:pt x="638480" y="0"/>
                        </a:cubicBezTo>
                        <a:cubicBezTo>
                          <a:pt x="783868" y="25529"/>
                          <a:pt x="1051824" y="-19092"/>
                          <a:pt x="1209751" y="0"/>
                        </a:cubicBezTo>
                        <a:cubicBezTo>
                          <a:pt x="1367678" y="19092"/>
                          <a:pt x="1729599" y="16071"/>
                          <a:pt x="1949044" y="0"/>
                        </a:cubicBezTo>
                        <a:cubicBezTo>
                          <a:pt x="2168489" y="-16071"/>
                          <a:pt x="2323758" y="-4710"/>
                          <a:pt x="2587523" y="0"/>
                        </a:cubicBezTo>
                        <a:cubicBezTo>
                          <a:pt x="2851288" y="4710"/>
                          <a:pt x="3195571" y="-8175"/>
                          <a:pt x="3360420" y="0"/>
                        </a:cubicBezTo>
                        <a:cubicBezTo>
                          <a:pt x="3359928" y="2764"/>
                          <a:pt x="3360118" y="8747"/>
                          <a:pt x="3360420" y="13716"/>
                        </a:cubicBezTo>
                        <a:cubicBezTo>
                          <a:pt x="3025528" y="-15604"/>
                          <a:pt x="2845368" y="35037"/>
                          <a:pt x="2688336" y="13716"/>
                        </a:cubicBezTo>
                        <a:cubicBezTo>
                          <a:pt x="2531304" y="-7605"/>
                          <a:pt x="2279760" y="-9642"/>
                          <a:pt x="1949044" y="13716"/>
                        </a:cubicBezTo>
                        <a:cubicBezTo>
                          <a:pt x="1618328" y="37074"/>
                          <a:pt x="1624903" y="7505"/>
                          <a:pt x="1377772" y="13716"/>
                        </a:cubicBezTo>
                        <a:cubicBezTo>
                          <a:pt x="1130641" y="19927"/>
                          <a:pt x="973925" y="-19083"/>
                          <a:pt x="705688" y="13716"/>
                        </a:cubicBezTo>
                        <a:cubicBezTo>
                          <a:pt x="437451" y="46515"/>
                          <a:pt x="236989" y="-13738"/>
                          <a:pt x="0" y="13716"/>
                        </a:cubicBezTo>
                        <a:cubicBezTo>
                          <a:pt x="614" y="9981"/>
                          <a:pt x="600" y="540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9852EC-301F-B77E-8211-C4294B165E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81537" y="129261"/>
            <a:ext cx="5366714" cy="4816159"/>
          </a:xfrm>
        </p:spPr>
        <p:txBody>
          <a:bodyPr vert="horz" lIns="91440" tIns="45720" rIns="91440" bIns="45720" rtlCol="0" anchor="ctr">
            <a:noAutofit/>
          </a:bodyPr>
          <a:lstStyle/>
          <a:p>
            <a:pPr indent="-228600" defTabSz="914400"/>
            <a:r>
              <a:rPr lang="en-US" sz="700" b="1" i="0" dirty="0">
                <a:effectLst/>
              </a:rPr>
              <a:t>Data </a:t>
            </a:r>
            <a:r>
              <a:rPr lang="en-US" sz="700" b="1" i="0" dirty="0" err="1">
                <a:effectLst/>
              </a:rPr>
              <a:t>Sharding</a:t>
            </a:r>
            <a:r>
              <a:rPr lang="en-US" sz="700" b="0" i="0" dirty="0">
                <a:effectLst/>
              </a:rPr>
              <a:t>:</a:t>
            </a:r>
          </a:p>
          <a:p>
            <a:pPr marL="742950" lvl="1" indent="-228600" defTabSz="914400"/>
            <a:r>
              <a:rPr lang="en-US" sz="700" b="1" i="0" dirty="0">
                <a:effectLst/>
                <a:highlight>
                  <a:srgbClr val="FFFF00"/>
                </a:highlight>
              </a:rPr>
              <a:t>Cluster mode enables horizontal scaling by partitioning data across multiple Redis nodes</a:t>
            </a:r>
            <a:r>
              <a:rPr lang="en-US" sz="700" b="0" i="0" dirty="0">
                <a:effectLst/>
              </a:rPr>
              <a:t>. This is known as </a:t>
            </a:r>
            <a:r>
              <a:rPr lang="en-US" sz="700" b="0" i="0" dirty="0" err="1">
                <a:effectLst/>
              </a:rPr>
              <a:t>sharding</a:t>
            </a:r>
            <a:r>
              <a:rPr lang="en-US" sz="700" b="0" i="0" dirty="0">
                <a:effectLst/>
              </a:rPr>
              <a:t>. Each shard or node holds a subset of the data, which helps in distributing the load and increasing the capacity of the cache.</a:t>
            </a:r>
          </a:p>
          <a:p>
            <a:pPr marL="742950" lvl="1" indent="-228600" defTabSz="914400"/>
            <a:r>
              <a:rPr lang="en-US" sz="700" b="0" i="0" dirty="0">
                <a:effectLst/>
              </a:rPr>
              <a:t>The data is automatically partitioned across the shards based on hash slots, and each shard manages a specific subset of these slots.</a:t>
            </a:r>
          </a:p>
          <a:p>
            <a:pPr indent="-228600" defTabSz="914400"/>
            <a:r>
              <a:rPr lang="en-US" sz="700" b="1" i="0" dirty="0">
                <a:effectLst/>
              </a:rPr>
              <a:t>Scalability</a:t>
            </a:r>
            <a:r>
              <a:rPr lang="en-US" sz="700" b="0" i="0" dirty="0">
                <a:effectLst/>
              </a:rPr>
              <a:t>:</a:t>
            </a:r>
          </a:p>
          <a:p>
            <a:pPr marL="742950" lvl="1" indent="-228600" defTabSz="914400"/>
            <a:r>
              <a:rPr lang="en-US" sz="700" b="1" i="0" dirty="0">
                <a:effectLst/>
                <a:highlight>
                  <a:srgbClr val="FFFF00"/>
                </a:highlight>
              </a:rPr>
              <a:t>With cluster mode, you can scale the Redis cluster horizontally by adding or removing shards</a:t>
            </a:r>
            <a:r>
              <a:rPr lang="en-US" sz="700" b="0" i="0" dirty="0">
                <a:effectLst/>
              </a:rPr>
              <a:t>. This scalability is crucial for handling growing data sets and fluctuating workloads.</a:t>
            </a:r>
          </a:p>
          <a:p>
            <a:pPr marL="742950" lvl="1" indent="-228600" defTabSz="914400"/>
            <a:r>
              <a:rPr lang="en-US" sz="700" b="0" i="0" dirty="0">
                <a:effectLst/>
              </a:rPr>
              <a:t>It allows for a larger dataset than a single node can support and can handle more read and write operations per second.</a:t>
            </a:r>
          </a:p>
          <a:p>
            <a:pPr indent="-228600" defTabSz="914400"/>
            <a:r>
              <a:rPr lang="en-US" sz="700" b="1" i="0" dirty="0">
                <a:effectLst/>
              </a:rPr>
              <a:t>High Availability and Failover</a:t>
            </a:r>
            <a:r>
              <a:rPr lang="en-US" sz="700" b="0" i="0" dirty="0">
                <a:effectLst/>
              </a:rPr>
              <a:t>:</a:t>
            </a:r>
          </a:p>
          <a:p>
            <a:pPr marL="742950" lvl="1" indent="-228600" defTabSz="914400"/>
            <a:r>
              <a:rPr lang="en-US" sz="700" b="0" i="0" dirty="0">
                <a:effectLst/>
              </a:rPr>
              <a:t>Each shard in a Redis cluster can have one or more replica nodes. These replicas provide high availability and are used for failover if the primary node fails.</a:t>
            </a:r>
          </a:p>
          <a:p>
            <a:pPr marL="742950" lvl="1" indent="-228600" defTabSz="914400"/>
            <a:r>
              <a:rPr lang="en-US" sz="700" b="0" i="0" dirty="0">
                <a:effectLst/>
              </a:rPr>
              <a:t>AWS </a:t>
            </a:r>
            <a:r>
              <a:rPr lang="en-US" sz="700" b="0" i="0" dirty="0" err="1">
                <a:effectLst/>
              </a:rPr>
              <a:t>ElastiCache</a:t>
            </a:r>
            <a:r>
              <a:rPr lang="en-US" sz="700" b="0" i="0" dirty="0">
                <a:effectLst/>
              </a:rPr>
              <a:t> automatically handles the failover process, promoting a replica to be the new primary node if the current primary node fails.</a:t>
            </a:r>
          </a:p>
          <a:p>
            <a:pPr indent="-228600" defTabSz="914400"/>
            <a:r>
              <a:rPr lang="en-US" sz="700" b="1" i="0" dirty="0">
                <a:effectLst/>
              </a:rPr>
              <a:t>Multi-AZ Deployments</a:t>
            </a:r>
            <a:r>
              <a:rPr lang="en-US" sz="700" b="0" i="0" dirty="0">
                <a:effectLst/>
              </a:rPr>
              <a:t>:</a:t>
            </a:r>
          </a:p>
          <a:p>
            <a:pPr marL="742950" lvl="1" indent="-228600" defTabSz="914400"/>
            <a:r>
              <a:rPr lang="en-US" sz="700" b="0" i="0" dirty="0">
                <a:effectLst/>
              </a:rPr>
              <a:t>Cluster mode supports Multi-AZ deployments for higher availability. This ensures that nodes and their replicas are placed in different Availability Zones, protecting the cluster against the failure of an entire data center.</a:t>
            </a:r>
          </a:p>
          <a:p>
            <a:pPr indent="-228600" defTabSz="914400"/>
            <a:r>
              <a:rPr lang="en-US" sz="700" b="1" i="0" dirty="0">
                <a:effectLst/>
              </a:rPr>
              <a:t>Performance Benefits</a:t>
            </a:r>
            <a:r>
              <a:rPr lang="en-US" sz="700" b="0" i="0" dirty="0">
                <a:effectLst/>
              </a:rPr>
              <a:t>:</a:t>
            </a:r>
          </a:p>
          <a:p>
            <a:pPr marL="742950" lvl="1" indent="-228600" defTabSz="914400"/>
            <a:r>
              <a:rPr lang="en-US" sz="700" b="0" i="0" dirty="0">
                <a:effectLst/>
              </a:rPr>
              <a:t>By distributing the data across multiple nodes, the cluster mode can significantly improve the performance for read-intensive applications. Read requests can be distributed across multiple shards.</a:t>
            </a:r>
          </a:p>
          <a:p>
            <a:pPr marL="742950" lvl="1" indent="-228600" defTabSz="914400"/>
            <a:r>
              <a:rPr lang="en-US" sz="700" b="0" i="0" dirty="0">
                <a:effectLst/>
              </a:rPr>
              <a:t>However, it's important to note that for multi-key operations, all keys involved must reside in the same shard, or the operation won't be supported.</a:t>
            </a:r>
          </a:p>
          <a:p>
            <a:pPr indent="-228600" defTabSz="914400"/>
            <a:r>
              <a:rPr lang="en-US" sz="700" b="1" i="0" dirty="0">
                <a:effectLst/>
              </a:rPr>
              <a:t>Management and Maintenance</a:t>
            </a:r>
            <a:r>
              <a:rPr lang="en-US" sz="700" b="0" i="0" dirty="0">
                <a:effectLst/>
              </a:rPr>
              <a:t>:</a:t>
            </a:r>
          </a:p>
          <a:p>
            <a:pPr marL="742950" lvl="1" indent="-228600" defTabSz="914400"/>
            <a:r>
              <a:rPr lang="en-US" sz="700" b="0" i="0" dirty="0">
                <a:effectLst/>
              </a:rPr>
              <a:t>AWS </a:t>
            </a:r>
            <a:r>
              <a:rPr lang="en-US" sz="700" b="0" i="0" dirty="0" err="1">
                <a:effectLst/>
              </a:rPr>
              <a:t>ElastiCache</a:t>
            </a:r>
            <a:r>
              <a:rPr lang="en-US" sz="700" b="0" i="0" dirty="0">
                <a:effectLst/>
              </a:rPr>
              <a:t> provides management features for Redis clusters, including monitoring, backup and restore, and software patching.</a:t>
            </a:r>
          </a:p>
          <a:p>
            <a:pPr marL="742950" lvl="1" indent="-228600" defTabSz="914400"/>
            <a:r>
              <a:rPr lang="en-US" sz="700" b="0" i="0" dirty="0">
                <a:effectLst/>
              </a:rPr>
              <a:t>The service manages the </a:t>
            </a:r>
            <a:r>
              <a:rPr lang="en-US" sz="700" b="0" i="0" dirty="0" err="1">
                <a:effectLst/>
              </a:rPr>
              <a:t>sharding</a:t>
            </a:r>
            <a:r>
              <a:rPr lang="en-US" sz="700" b="0" i="0" dirty="0">
                <a:effectLst/>
              </a:rPr>
              <a:t> and re-</a:t>
            </a:r>
            <a:r>
              <a:rPr lang="en-US" sz="700" b="0" i="0" dirty="0" err="1">
                <a:effectLst/>
              </a:rPr>
              <a:t>sharding</a:t>
            </a:r>
            <a:r>
              <a:rPr lang="en-US" sz="700" b="0" i="0" dirty="0">
                <a:effectLst/>
              </a:rPr>
              <a:t> processes, reducing the operational burden on users.</a:t>
            </a:r>
          </a:p>
          <a:p>
            <a:pPr indent="-228600" defTabSz="914400"/>
            <a:r>
              <a:rPr lang="en-US" sz="700" b="1" i="0" dirty="0">
                <a:effectLst/>
              </a:rPr>
              <a:t>Use Cases </a:t>
            </a:r>
            <a:r>
              <a:rPr lang="en-US" sz="700" b="0" i="0" dirty="0">
                <a:effectLst/>
              </a:rPr>
              <a:t>Cluster mode is suitable for applications that require:</a:t>
            </a:r>
          </a:p>
          <a:p>
            <a:pPr lvl="1" indent="-228600" defTabSz="914400"/>
            <a:r>
              <a:rPr lang="en-US" sz="700" b="0" i="0" dirty="0">
                <a:effectLst/>
              </a:rPr>
              <a:t>Large datasets that exceed the memory capacity of a single Redis node.</a:t>
            </a:r>
          </a:p>
          <a:p>
            <a:pPr lvl="1" indent="-228600" defTabSz="914400"/>
            <a:r>
              <a:rPr lang="en-US" sz="700" b="0" i="0" dirty="0">
                <a:effectLst/>
              </a:rPr>
              <a:t>High throughput for read and write operations.</a:t>
            </a:r>
          </a:p>
          <a:p>
            <a:pPr lvl="1" indent="-228600" defTabSz="914400"/>
            <a:r>
              <a:rPr lang="en-US" sz="700" b="0" i="0" dirty="0">
                <a:effectLst/>
              </a:rPr>
              <a:t>High availability and automatic failover across multiple zones.</a:t>
            </a:r>
          </a:p>
          <a:p>
            <a:pPr lvl="1" indent="-228600" defTabSz="914400"/>
            <a:r>
              <a:rPr lang="en-US" sz="700" b="0" i="0" dirty="0">
                <a:effectLst/>
              </a:rPr>
              <a:t>Scalability to adjust to changing workload demands.</a:t>
            </a:r>
          </a:p>
        </p:txBody>
      </p:sp>
    </p:spTree>
    <p:extLst>
      <p:ext uri="{BB962C8B-B14F-4D97-AF65-F5344CB8AC3E}">
        <p14:creationId xmlns:p14="http://schemas.microsoft.com/office/powerpoint/2010/main" val="27374442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1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14166" cy="51435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08608" cy="51435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B09254-34F9-C782-5A5B-3980707B9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344" y="870966"/>
            <a:ext cx="2702052" cy="339471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3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Redis Cluster Mode Disabled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326536"/>
            <a:ext cx="96012" cy="49042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283B4D-1BBA-95A3-814A-182C4A321C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075611" y="699516"/>
            <a:ext cx="4437453" cy="374446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defTabSz="914400"/>
            <a:r>
              <a:rPr lang="en-US" sz="900" b="1" i="0">
                <a:effectLst/>
              </a:rPr>
              <a:t>Single Node or Replication Group</a:t>
            </a:r>
            <a:r>
              <a:rPr lang="en-US" sz="900" b="0" i="0">
                <a:effectLst/>
              </a:rPr>
              <a:t>:</a:t>
            </a:r>
          </a:p>
          <a:p>
            <a:pPr marL="742950" lvl="1" indent="-228600" defTabSz="914400"/>
            <a:r>
              <a:rPr lang="en-US" sz="900" b="0" i="0">
                <a:effectLst/>
              </a:rPr>
              <a:t>In this mode, you can either have a standalone Redis instance (single node) or a primary node with one or more read replicas (replication group).</a:t>
            </a:r>
          </a:p>
          <a:p>
            <a:pPr marL="742950" lvl="1" indent="-228600" defTabSz="914400"/>
            <a:r>
              <a:rPr lang="en-US" sz="900" b="0" i="0">
                <a:effectLst/>
              </a:rPr>
              <a:t>There is no sharding; the entire dataset resides on each node.</a:t>
            </a:r>
          </a:p>
          <a:p>
            <a:pPr indent="-228600" defTabSz="914400"/>
            <a:r>
              <a:rPr lang="en-US" sz="900" b="1" i="0">
                <a:effectLst/>
              </a:rPr>
              <a:t>Use Cases</a:t>
            </a:r>
            <a:r>
              <a:rPr lang="en-US" sz="900" b="0" i="0">
                <a:effectLst/>
              </a:rPr>
              <a:t>:</a:t>
            </a:r>
          </a:p>
          <a:p>
            <a:pPr marL="742950" lvl="1" indent="-228600" defTabSz="914400"/>
            <a:r>
              <a:rPr lang="en-US" sz="900" b="0" i="0">
                <a:effectLst/>
              </a:rPr>
              <a:t>Suitable for smaller datasets or applications where the dataset fits comfortably in a single node's memory.</a:t>
            </a:r>
          </a:p>
          <a:p>
            <a:pPr marL="742950" lvl="1" indent="-228600" defTabSz="914400"/>
            <a:r>
              <a:rPr lang="en-US" sz="900" b="0" i="0">
                <a:effectLst/>
              </a:rPr>
              <a:t>Ideal for applications that require simpler cache management and straightforward replication.</a:t>
            </a:r>
          </a:p>
          <a:p>
            <a:pPr indent="-228600" defTabSz="914400"/>
            <a:r>
              <a:rPr lang="en-US" sz="900" b="1" i="0">
                <a:effectLst/>
              </a:rPr>
              <a:t>Scalability</a:t>
            </a:r>
            <a:r>
              <a:rPr lang="en-US" sz="900" b="0" i="0">
                <a:effectLst/>
              </a:rPr>
              <a:t>:</a:t>
            </a:r>
          </a:p>
          <a:p>
            <a:pPr marL="742950" lvl="1" indent="-228600" defTabSz="914400"/>
            <a:r>
              <a:rPr lang="en-US" sz="900" b="0" i="0">
                <a:effectLst/>
              </a:rPr>
              <a:t>While you can scale up (to a bigger node) or scale out (by adding read replicas), you cannot horizontally scale the dataset across multiple nodes (shards).</a:t>
            </a:r>
          </a:p>
          <a:p>
            <a:pPr marL="742950" lvl="1" indent="-228600" defTabSz="914400"/>
            <a:r>
              <a:rPr lang="en-US" sz="900" b="0" i="0">
                <a:effectLst/>
              </a:rPr>
              <a:t>Scaling up requires a short downtime as the primary node is replaced with a larger one.</a:t>
            </a:r>
          </a:p>
          <a:p>
            <a:pPr indent="-228600" defTabSz="914400"/>
            <a:r>
              <a:rPr lang="en-US" sz="900" b="1" i="0">
                <a:effectLst/>
              </a:rPr>
              <a:t>High Availability</a:t>
            </a:r>
            <a:r>
              <a:rPr lang="en-US" sz="900" b="0" i="0">
                <a:effectLst/>
              </a:rPr>
              <a:t>:</a:t>
            </a:r>
          </a:p>
          <a:p>
            <a:pPr marL="742950" lvl="1" indent="-228600" defTabSz="914400"/>
            <a:r>
              <a:rPr lang="en-US" sz="900" b="0" i="0">
                <a:effectLst/>
              </a:rPr>
              <a:t>Supports Multi-AZ deployments for high availability. If the primary node fails, one of the replicas is promoted to the primary role.</a:t>
            </a:r>
          </a:p>
          <a:p>
            <a:pPr indent="-228600" defTabSz="914400"/>
            <a:r>
              <a:rPr lang="en-US" sz="900" b="1" i="0">
                <a:effectLst/>
              </a:rPr>
              <a:t>Performance</a:t>
            </a:r>
            <a:r>
              <a:rPr lang="en-US" sz="900" b="0" i="0">
                <a:effectLst/>
              </a:rPr>
              <a:t>:</a:t>
            </a:r>
          </a:p>
          <a:p>
            <a:pPr marL="742950" lvl="1" indent="-228600" defTabSz="914400"/>
            <a:r>
              <a:rPr lang="en-US" sz="900" b="0" i="0">
                <a:effectLst/>
              </a:rPr>
              <a:t>Performance is limited to the capacity of a single node. All read and write operations go to the primary node, although reads can be offloaded to replicas.</a:t>
            </a:r>
          </a:p>
        </p:txBody>
      </p:sp>
    </p:spTree>
    <p:extLst>
      <p:ext uri="{BB962C8B-B14F-4D97-AF65-F5344CB8AC3E}">
        <p14:creationId xmlns:p14="http://schemas.microsoft.com/office/powerpoint/2010/main" val="41406267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1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14166" cy="51435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08608" cy="51435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732A8C-6D2A-5FC2-B143-1D71D6560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344" y="870966"/>
            <a:ext cx="2702052" cy="339471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3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Redis Cluster Mode Enabled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326536"/>
            <a:ext cx="96012" cy="49042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933ED5-3BE4-5561-2AC9-62B9E2B7F7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075611" y="699516"/>
            <a:ext cx="4437453" cy="374446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defTabSz="914400"/>
            <a:r>
              <a:rPr lang="en-US" sz="900" b="1" i="0">
                <a:effectLst/>
              </a:rPr>
              <a:t>Sharding (Partitioning Data)</a:t>
            </a:r>
            <a:r>
              <a:rPr lang="en-US" sz="900" b="0" i="0">
                <a:effectLst/>
              </a:rPr>
              <a:t>:</a:t>
            </a:r>
          </a:p>
          <a:p>
            <a:pPr marL="742950" lvl="1" indent="-228600" defTabSz="914400"/>
            <a:r>
              <a:rPr lang="en-US" sz="900" b="0" i="0">
                <a:effectLst/>
              </a:rPr>
              <a:t>Data is partitioned across multiple nodes (shards), each of which contains a subset of the data.</a:t>
            </a:r>
          </a:p>
          <a:p>
            <a:pPr marL="742950" lvl="1" indent="-228600" defTabSz="914400"/>
            <a:r>
              <a:rPr lang="en-US" sz="900" b="0" i="0">
                <a:effectLst/>
              </a:rPr>
              <a:t>Allows for horizontal scaling of the dataset and throughput.</a:t>
            </a:r>
          </a:p>
          <a:p>
            <a:pPr indent="-228600" defTabSz="914400"/>
            <a:r>
              <a:rPr lang="en-US" sz="900" b="1" i="0">
                <a:effectLst/>
              </a:rPr>
              <a:t>Use Cases</a:t>
            </a:r>
            <a:r>
              <a:rPr lang="en-US" sz="900" b="0" i="0">
                <a:effectLst/>
              </a:rPr>
              <a:t>:</a:t>
            </a:r>
          </a:p>
          <a:p>
            <a:pPr marL="742950" lvl="1" indent="-228600" defTabSz="914400"/>
            <a:r>
              <a:rPr lang="en-US" sz="900" b="0" i="0">
                <a:effectLst/>
              </a:rPr>
              <a:t>Best suited for large datasets and high-throughput scenarios where the data and load need to be distributed across multiple nodes.</a:t>
            </a:r>
          </a:p>
          <a:p>
            <a:pPr marL="742950" lvl="1" indent="-228600" defTabSz="914400"/>
            <a:r>
              <a:rPr lang="en-US" sz="900" b="0" i="0">
                <a:effectLst/>
              </a:rPr>
              <a:t>Essential for applications that require horizontal scaling beyond the capacity of a single Redis node.</a:t>
            </a:r>
          </a:p>
          <a:p>
            <a:pPr indent="-228600" defTabSz="914400"/>
            <a:r>
              <a:rPr lang="en-US" sz="900" b="1" i="0">
                <a:effectLst/>
              </a:rPr>
              <a:t>Scalability</a:t>
            </a:r>
            <a:r>
              <a:rPr lang="en-US" sz="900" b="0" i="0">
                <a:effectLst/>
              </a:rPr>
              <a:t>:</a:t>
            </a:r>
          </a:p>
          <a:p>
            <a:pPr marL="742950" lvl="1" indent="-228600" defTabSz="914400"/>
            <a:r>
              <a:rPr lang="en-US" sz="900" b="0" i="0">
                <a:effectLst/>
              </a:rPr>
              <a:t>Provides horizontal scaling by adding or removing shards. This can be done with minimal impact on the cluster's availability.</a:t>
            </a:r>
          </a:p>
          <a:p>
            <a:pPr marL="742950" lvl="1" indent="-228600" defTabSz="914400"/>
            <a:r>
              <a:rPr lang="en-US" sz="900" b="0" i="0">
                <a:effectLst/>
              </a:rPr>
              <a:t>Allows for both scale-up (larger nodes) and scale-out (more nodes) approaches.</a:t>
            </a:r>
          </a:p>
          <a:p>
            <a:pPr indent="-228600" defTabSz="914400"/>
            <a:r>
              <a:rPr lang="en-US" sz="900" b="1" i="0">
                <a:effectLst/>
              </a:rPr>
              <a:t>High Availability</a:t>
            </a:r>
            <a:r>
              <a:rPr lang="en-US" sz="900" b="0" i="0">
                <a:effectLst/>
              </a:rPr>
              <a:t>:</a:t>
            </a:r>
          </a:p>
          <a:p>
            <a:pPr marL="742950" lvl="1" indent="-228600" defTabSz="914400"/>
            <a:r>
              <a:rPr lang="en-US" sz="900" b="0" i="0">
                <a:effectLst/>
              </a:rPr>
              <a:t>Each shard can have one or more replicas, providing high availability. Supports automatic failover within a shard.</a:t>
            </a:r>
          </a:p>
          <a:p>
            <a:pPr marL="742950" lvl="1" indent="-228600" defTabSz="914400"/>
            <a:r>
              <a:rPr lang="en-US" sz="900" b="0" i="0">
                <a:effectLst/>
              </a:rPr>
              <a:t>Also supports Multi-AZ deployments for resilience against AZ failures.</a:t>
            </a:r>
          </a:p>
          <a:p>
            <a:pPr indent="-228600" defTabSz="914400"/>
            <a:r>
              <a:rPr lang="en-US" sz="900" b="1" i="0">
                <a:effectLst/>
              </a:rPr>
              <a:t>Performance</a:t>
            </a:r>
            <a:r>
              <a:rPr lang="en-US" sz="900" b="0" i="0">
                <a:effectLst/>
              </a:rPr>
              <a:t>:</a:t>
            </a:r>
          </a:p>
          <a:p>
            <a:pPr marL="742950" lvl="1" indent="-228600" defTabSz="914400"/>
            <a:r>
              <a:rPr lang="en-US" sz="900" b="0" i="0">
                <a:effectLst/>
              </a:rPr>
              <a:t>Can handle larger volumes of reads and writes by distributing the load across multiple shards.</a:t>
            </a:r>
          </a:p>
          <a:p>
            <a:pPr marL="742950" lvl="1" indent="-228600" defTabSz="914400"/>
            <a:r>
              <a:rPr lang="en-US" sz="900" b="0" i="0">
                <a:effectLst/>
              </a:rPr>
              <a:t>Better suited for environments with high read/write operation rates.</a:t>
            </a:r>
          </a:p>
        </p:txBody>
      </p:sp>
    </p:spTree>
    <p:extLst>
      <p:ext uri="{BB962C8B-B14F-4D97-AF65-F5344CB8AC3E}">
        <p14:creationId xmlns:p14="http://schemas.microsoft.com/office/powerpoint/2010/main" val="18889926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1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14166" cy="51435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08608" cy="51435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7F6CF8-82AF-273F-F9C2-BCAB5BE55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344" y="870966"/>
            <a:ext cx="2702052" cy="339471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3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Redis Cluster Mode Key Difference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326536"/>
            <a:ext cx="96012" cy="49042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5D1314-15BF-9888-10CA-0B02F2757D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075611" y="699516"/>
            <a:ext cx="4437453" cy="374446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defTabSz="914400"/>
            <a:r>
              <a:rPr lang="en-US" sz="1500" b="1" i="0">
                <a:effectLst/>
              </a:rPr>
              <a:t>Data Distribution</a:t>
            </a:r>
            <a:r>
              <a:rPr lang="en-US" sz="1500" b="0" i="0">
                <a:effectLst/>
              </a:rPr>
              <a:t>: Cluster Mode enabled supports sharding, while Cluster Mode disabled does not.</a:t>
            </a:r>
          </a:p>
          <a:p>
            <a:pPr indent="-228600" defTabSz="914400"/>
            <a:r>
              <a:rPr lang="en-US" sz="1500" b="1" i="0">
                <a:effectLst/>
              </a:rPr>
              <a:t>Scalability</a:t>
            </a:r>
            <a:r>
              <a:rPr lang="en-US" sz="1500" b="0" i="0">
                <a:effectLst/>
              </a:rPr>
              <a:t>: Cluster Mode enabled allows for horizontal scaling (adding/removing shards), whereas Cluster Mode disabled is limited to vertical scaling (resizing nodes) and adding read replicas.</a:t>
            </a:r>
          </a:p>
          <a:p>
            <a:pPr indent="-228600" defTabSz="914400"/>
            <a:r>
              <a:rPr lang="en-US" sz="1500" b="1" i="0">
                <a:effectLst/>
              </a:rPr>
              <a:t>Dataset Size</a:t>
            </a:r>
            <a:r>
              <a:rPr lang="en-US" sz="1500" b="0" i="0">
                <a:effectLst/>
              </a:rPr>
              <a:t>: Cluster Mode enabled is more suitable for larger datasets that exceed the memory capacity of a single Redis node.</a:t>
            </a:r>
          </a:p>
          <a:p>
            <a:pPr indent="-228600" defTabSz="914400"/>
            <a:r>
              <a:rPr lang="en-US" sz="1500" b="1" i="0">
                <a:effectLst/>
              </a:rPr>
              <a:t>Operational Complexity</a:t>
            </a:r>
            <a:r>
              <a:rPr lang="en-US" sz="1500" b="0" i="0">
                <a:effectLst/>
              </a:rPr>
              <a:t>: Cluster Mode disabled is simpler to manage due to the absence of sharding. Cluster Mode enabled requires more management overhead due to the presence of multiple shards.</a:t>
            </a:r>
          </a:p>
          <a:p>
            <a:pPr indent="-228600" defTabSz="914400"/>
            <a:endParaRPr lang="en-US" sz="1500"/>
          </a:p>
        </p:txBody>
      </p:sp>
    </p:spTree>
    <p:extLst>
      <p:ext uri="{BB962C8B-B14F-4D97-AF65-F5344CB8AC3E}">
        <p14:creationId xmlns:p14="http://schemas.microsoft.com/office/powerpoint/2010/main" val="23791105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5" name="Rectangle 214">
            <a:extLst>
              <a:ext uri="{FF2B5EF4-FFF2-40B4-BE49-F238E27FC236}">
                <a16:creationId xmlns:a16="http://schemas.microsoft.com/office/drawing/2014/main" id="{F821940F-7A1D-4ACC-85B4-A932898A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Freeform: Shape 216">
            <a:extLst>
              <a:ext uri="{FF2B5EF4-FFF2-40B4-BE49-F238E27FC236}">
                <a16:creationId xmlns:a16="http://schemas.microsoft.com/office/drawing/2014/main" id="{16674508-81D3-48CF-96BF-7FC60EAA5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056495" cy="5143500"/>
          </a:xfrm>
          <a:custGeom>
            <a:avLst/>
            <a:gdLst>
              <a:gd name="connsiteX0" fmla="*/ 0 w 6568309"/>
              <a:gd name="connsiteY0" fmla="*/ 0 h 6858000"/>
              <a:gd name="connsiteX1" fmla="*/ 362841 w 6568309"/>
              <a:gd name="connsiteY1" fmla="*/ 0 h 6858000"/>
              <a:gd name="connsiteX2" fmla="*/ 523269 w 6568309"/>
              <a:gd name="connsiteY2" fmla="*/ 0 h 6858000"/>
              <a:gd name="connsiteX3" fmla="*/ 1343025 w 6568309"/>
              <a:gd name="connsiteY3" fmla="*/ 0 h 6858000"/>
              <a:gd name="connsiteX4" fmla="*/ 1705866 w 6568309"/>
              <a:gd name="connsiteY4" fmla="*/ 0 h 6858000"/>
              <a:gd name="connsiteX5" fmla="*/ 1866294 w 6568309"/>
              <a:gd name="connsiteY5" fmla="*/ 0 h 6858000"/>
              <a:gd name="connsiteX6" fmla="*/ 5225154 w 6568309"/>
              <a:gd name="connsiteY6" fmla="*/ 0 h 6858000"/>
              <a:gd name="connsiteX7" fmla="*/ 6568179 w 6568309"/>
              <a:gd name="connsiteY7" fmla="*/ 0 h 6858000"/>
              <a:gd name="connsiteX8" fmla="*/ 6568309 w 6568309"/>
              <a:gd name="connsiteY8" fmla="*/ 1 h 6858000"/>
              <a:gd name="connsiteX9" fmla="*/ 6562951 w 6568309"/>
              <a:gd name="connsiteY9" fmla="*/ 30700 h 6858000"/>
              <a:gd name="connsiteX10" fmla="*/ 6547446 w 6568309"/>
              <a:gd name="connsiteY10" fmla="*/ 310025 h 6858000"/>
              <a:gd name="connsiteX11" fmla="*/ 6558316 w 6568309"/>
              <a:gd name="connsiteY11" fmla="*/ 443960 h 6858000"/>
              <a:gd name="connsiteX12" fmla="*/ 6528896 w 6568309"/>
              <a:gd name="connsiteY12" fmla="*/ 642659 h 6858000"/>
              <a:gd name="connsiteX13" fmla="*/ 6523095 w 6568309"/>
              <a:gd name="connsiteY13" fmla="*/ 673307 h 6858000"/>
              <a:gd name="connsiteX14" fmla="*/ 6496169 w 6568309"/>
              <a:gd name="connsiteY14" fmla="*/ 839641 h 6858000"/>
              <a:gd name="connsiteX15" fmla="*/ 6450789 w 6568309"/>
              <a:gd name="connsiteY15" fmla="*/ 958357 h 6858000"/>
              <a:gd name="connsiteX16" fmla="*/ 6453996 w 6568309"/>
              <a:gd name="connsiteY16" fmla="*/ 963398 h 6858000"/>
              <a:gd name="connsiteX17" fmla="*/ 6419467 w 6568309"/>
              <a:gd name="connsiteY17" fmla="*/ 1117169 h 6858000"/>
              <a:gd name="connsiteX18" fmla="*/ 6417348 w 6568309"/>
              <a:gd name="connsiteY18" fmla="*/ 1144352 h 6858000"/>
              <a:gd name="connsiteX19" fmla="*/ 6418473 w 6568309"/>
              <a:gd name="connsiteY19" fmla="*/ 1164484 h 6858000"/>
              <a:gd name="connsiteX20" fmla="*/ 6406979 w 6568309"/>
              <a:gd name="connsiteY20" fmla="*/ 1213829 h 6858000"/>
              <a:gd name="connsiteX21" fmla="*/ 6381928 w 6568309"/>
              <a:gd name="connsiteY21" fmla="*/ 1294823 h 6858000"/>
              <a:gd name="connsiteX22" fmla="*/ 6377948 w 6568309"/>
              <a:gd name="connsiteY22" fmla="*/ 1312193 h 6858000"/>
              <a:gd name="connsiteX23" fmla="*/ 6379894 w 6568309"/>
              <a:gd name="connsiteY23" fmla="*/ 1327626 h 6858000"/>
              <a:gd name="connsiteX24" fmla="*/ 6385024 w 6568309"/>
              <a:gd name="connsiteY24" fmla="*/ 1331644 h 6858000"/>
              <a:gd name="connsiteX25" fmla="*/ 6383696 w 6568309"/>
              <a:gd name="connsiteY25" fmla="*/ 1341276 h 6858000"/>
              <a:gd name="connsiteX26" fmla="*/ 6384464 w 6568309"/>
              <a:gd name="connsiteY26" fmla="*/ 1343945 h 6858000"/>
              <a:gd name="connsiteX27" fmla="*/ 6387748 w 6568309"/>
              <a:gd name="connsiteY27" fmla="*/ 1359134 h 6858000"/>
              <a:gd name="connsiteX28" fmla="*/ 6364157 w 6568309"/>
              <a:gd name="connsiteY28" fmla="*/ 1427803 h 6858000"/>
              <a:gd name="connsiteX29" fmla="*/ 6335874 w 6568309"/>
              <a:gd name="connsiteY29" fmla="*/ 1540278 h 6858000"/>
              <a:gd name="connsiteX30" fmla="*/ 6331892 w 6568309"/>
              <a:gd name="connsiteY30" fmla="*/ 1547262 h 6858000"/>
              <a:gd name="connsiteX31" fmla="*/ 6332744 w 6568309"/>
              <a:gd name="connsiteY31" fmla="*/ 1577056 h 6858000"/>
              <a:gd name="connsiteX32" fmla="*/ 6333604 w 6568309"/>
              <a:gd name="connsiteY32" fmla="*/ 1595898 h 6858000"/>
              <a:gd name="connsiteX33" fmla="*/ 6324749 w 6568309"/>
              <a:gd name="connsiteY33" fmla="*/ 1703726 h 6858000"/>
              <a:gd name="connsiteX34" fmla="*/ 6329594 w 6568309"/>
              <a:gd name="connsiteY34" fmla="*/ 1809535 h 6858000"/>
              <a:gd name="connsiteX35" fmla="*/ 6329062 w 6568309"/>
              <a:gd name="connsiteY35" fmla="*/ 2018310 h 6858000"/>
              <a:gd name="connsiteX36" fmla="*/ 6321735 w 6568309"/>
              <a:gd name="connsiteY36" fmla="*/ 2071355 h 6858000"/>
              <a:gd name="connsiteX37" fmla="*/ 6322678 w 6568309"/>
              <a:gd name="connsiteY37" fmla="*/ 2141166 h 6858000"/>
              <a:gd name="connsiteX38" fmla="*/ 6321340 w 6568309"/>
              <a:gd name="connsiteY38" fmla="*/ 2154548 h 6858000"/>
              <a:gd name="connsiteX39" fmla="*/ 6316582 w 6568309"/>
              <a:gd name="connsiteY39" fmla="*/ 2158153 h 6858000"/>
              <a:gd name="connsiteX40" fmla="*/ 6311428 w 6568309"/>
              <a:gd name="connsiteY40" fmla="*/ 2178174 h 6858000"/>
              <a:gd name="connsiteX41" fmla="*/ 6310192 w 6568309"/>
              <a:gd name="connsiteY41" fmla="*/ 2202858 h 6858000"/>
              <a:gd name="connsiteX42" fmla="*/ 6309211 w 6568309"/>
              <a:gd name="connsiteY42" fmla="*/ 2320214 h 6858000"/>
              <a:gd name="connsiteX43" fmla="*/ 6300151 w 6568309"/>
              <a:gd name="connsiteY43" fmla="*/ 2417011 h 6858000"/>
              <a:gd name="connsiteX44" fmla="*/ 6295176 w 6568309"/>
              <a:gd name="connsiteY44" fmla="*/ 2454207 h 6858000"/>
              <a:gd name="connsiteX45" fmla="*/ 6293727 w 6568309"/>
              <a:gd name="connsiteY45" fmla="*/ 2487203 h 6858000"/>
              <a:gd name="connsiteX46" fmla="*/ 6285477 w 6568309"/>
              <a:gd name="connsiteY46" fmla="*/ 2512282 h 6858000"/>
              <a:gd name="connsiteX47" fmla="*/ 6286205 w 6568309"/>
              <a:gd name="connsiteY47" fmla="*/ 2514318 h 6858000"/>
              <a:gd name="connsiteX48" fmla="*/ 6304629 w 6568309"/>
              <a:gd name="connsiteY48" fmla="*/ 2574334 h 6858000"/>
              <a:gd name="connsiteX49" fmla="*/ 6303842 w 6568309"/>
              <a:gd name="connsiteY49" fmla="*/ 2579877 h 6858000"/>
              <a:gd name="connsiteX50" fmla="*/ 6303953 w 6568309"/>
              <a:gd name="connsiteY50" fmla="*/ 2608928 h 6858000"/>
              <a:gd name="connsiteX51" fmla="*/ 6303530 w 6568309"/>
              <a:gd name="connsiteY51" fmla="*/ 2613111 h 6858000"/>
              <a:gd name="connsiteX52" fmla="*/ 6297474 w 6568309"/>
              <a:gd name="connsiteY52" fmla="*/ 2621996 h 6858000"/>
              <a:gd name="connsiteX53" fmla="*/ 6299263 w 6568309"/>
              <a:gd name="connsiteY53" fmla="*/ 2634265 h 6858000"/>
              <a:gd name="connsiteX54" fmla="*/ 6293065 w 6568309"/>
              <a:gd name="connsiteY54" fmla="*/ 2647237 h 6858000"/>
              <a:gd name="connsiteX55" fmla="*/ 6297496 w 6568309"/>
              <a:gd name="connsiteY55" fmla="*/ 2650786 h 6858000"/>
              <a:gd name="connsiteX56" fmla="*/ 6301708 w 6568309"/>
              <a:gd name="connsiteY56" fmla="*/ 2661993 h 6858000"/>
              <a:gd name="connsiteX57" fmla="*/ 6295884 w 6568309"/>
              <a:gd name="connsiteY57" fmla="*/ 2670949 h 6858000"/>
              <a:gd name="connsiteX58" fmla="*/ 6291714 w 6568309"/>
              <a:gd name="connsiteY58" fmla="*/ 2690255 h 6858000"/>
              <a:gd name="connsiteX59" fmla="*/ 6292327 w 6568309"/>
              <a:gd name="connsiteY59" fmla="*/ 2695683 h 6858000"/>
              <a:gd name="connsiteX60" fmla="*/ 6284410 w 6568309"/>
              <a:gd name="connsiteY60" fmla="*/ 2713964 h 6858000"/>
              <a:gd name="connsiteX61" fmla="*/ 6280410 w 6568309"/>
              <a:gd name="connsiteY61" fmla="*/ 2730175 h 6858000"/>
              <a:gd name="connsiteX62" fmla="*/ 6288082 w 6568309"/>
              <a:gd name="connsiteY62" fmla="*/ 2763497 h 6858000"/>
              <a:gd name="connsiteX63" fmla="*/ 6260924 w 6568309"/>
              <a:gd name="connsiteY63" fmla="*/ 3051539 h 6858000"/>
              <a:gd name="connsiteX64" fmla="*/ 6210151 w 6568309"/>
              <a:gd name="connsiteY64" fmla="*/ 3335396 h 6858000"/>
              <a:gd name="connsiteX65" fmla="*/ 6212034 w 6568309"/>
              <a:gd name="connsiteY65" fmla="*/ 3456509 h 6858000"/>
              <a:gd name="connsiteX66" fmla="*/ 6197490 w 6568309"/>
              <a:gd name="connsiteY66" fmla="*/ 3531827 h 6858000"/>
              <a:gd name="connsiteX67" fmla="*/ 6208018 w 6568309"/>
              <a:gd name="connsiteY67" fmla="*/ 3570877 h 6858000"/>
              <a:gd name="connsiteX68" fmla="*/ 6205920 w 6568309"/>
              <a:gd name="connsiteY68" fmla="*/ 3583849 h 6858000"/>
              <a:gd name="connsiteX69" fmla="*/ 6199616 w 6568309"/>
              <a:gd name="connsiteY69" fmla="*/ 3592763 h 6858000"/>
              <a:gd name="connsiteX70" fmla="*/ 6181288 w 6568309"/>
              <a:gd name="connsiteY70" fmla="*/ 3653485 h 6858000"/>
              <a:gd name="connsiteX71" fmla="*/ 6175963 w 6568309"/>
              <a:gd name="connsiteY71" fmla="*/ 3670528 h 6858000"/>
              <a:gd name="connsiteX72" fmla="*/ 6176722 w 6568309"/>
              <a:gd name="connsiteY72" fmla="*/ 3685990 h 6858000"/>
              <a:gd name="connsiteX73" fmla="*/ 6181549 w 6568309"/>
              <a:gd name="connsiteY73" fmla="*/ 3690283 h 6858000"/>
              <a:gd name="connsiteX74" fmla="*/ 6179476 w 6568309"/>
              <a:gd name="connsiteY74" fmla="*/ 3699787 h 6858000"/>
              <a:gd name="connsiteX75" fmla="*/ 6180040 w 6568309"/>
              <a:gd name="connsiteY75" fmla="*/ 3702486 h 6858000"/>
              <a:gd name="connsiteX76" fmla="*/ 6182155 w 6568309"/>
              <a:gd name="connsiteY76" fmla="*/ 3717784 h 6858000"/>
              <a:gd name="connsiteX77" fmla="*/ 6158980 w 6568309"/>
              <a:gd name="connsiteY77" fmla="*/ 3746229 h 6858000"/>
              <a:gd name="connsiteX78" fmla="*/ 6096049 w 6568309"/>
              <a:gd name="connsiteY78" fmla="*/ 3924910 h 6858000"/>
              <a:gd name="connsiteX79" fmla="*/ 6069712 w 6568309"/>
              <a:gd name="connsiteY79" fmla="*/ 3989353 h 6858000"/>
              <a:gd name="connsiteX80" fmla="*/ 6067330 w 6568309"/>
              <a:gd name="connsiteY80" fmla="*/ 4033899 h 6858000"/>
              <a:gd name="connsiteX81" fmla="*/ 6061081 w 6568309"/>
              <a:gd name="connsiteY81" fmla="*/ 4142250 h 6858000"/>
              <a:gd name="connsiteX82" fmla="*/ 6042858 w 6568309"/>
              <a:gd name="connsiteY82" fmla="*/ 4329442 h 6858000"/>
              <a:gd name="connsiteX83" fmla="*/ 6034182 w 6568309"/>
              <a:gd name="connsiteY83" fmla="*/ 4456184 h 6858000"/>
              <a:gd name="connsiteX84" fmla="*/ 6029178 w 6568309"/>
              <a:gd name="connsiteY84" fmla="*/ 4468478 h 6858000"/>
              <a:gd name="connsiteX85" fmla="*/ 6029974 w 6568309"/>
              <a:gd name="connsiteY85" fmla="*/ 4469862 h 6858000"/>
              <a:gd name="connsiteX86" fmla="*/ 6028340 w 6568309"/>
              <a:gd name="connsiteY86" fmla="*/ 4483797 h 6858000"/>
              <a:gd name="connsiteX87" fmla="*/ 6025168 w 6568309"/>
              <a:gd name="connsiteY87" fmla="*/ 4487091 h 6858000"/>
              <a:gd name="connsiteX88" fmla="*/ 6023164 w 6568309"/>
              <a:gd name="connsiteY88" fmla="*/ 4496728 h 6858000"/>
              <a:gd name="connsiteX89" fmla="*/ 6016839 w 6568309"/>
              <a:gd name="connsiteY89" fmla="*/ 4515918 h 6858000"/>
              <a:gd name="connsiteX90" fmla="*/ 6017886 w 6568309"/>
              <a:gd name="connsiteY90" fmla="*/ 4519316 h 6858000"/>
              <a:gd name="connsiteX91" fmla="*/ 6011819 w 6568309"/>
              <a:gd name="connsiteY91" fmla="*/ 4547957 h 6858000"/>
              <a:gd name="connsiteX92" fmla="*/ 6012791 w 6568309"/>
              <a:gd name="connsiteY92" fmla="*/ 4548262 h 6858000"/>
              <a:gd name="connsiteX93" fmla="*/ 6015703 w 6568309"/>
              <a:gd name="connsiteY93" fmla="*/ 4555939 h 6858000"/>
              <a:gd name="connsiteX94" fmla="*/ 6018854 w 6568309"/>
              <a:gd name="connsiteY94" fmla="*/ 4570815 h 6858000"/>
              <a:gd name="connsiteX95" fmla="*/ 6033000 w 6568309"/>
              <a:gd name="connsiteY95" fmla="*/ 4633846 h 6858000"/>
              <a:gd name="connsiteX96" fmla="*/ 6032325 w 6568309"/>
              <a:gd name="connsiteY96" fmla="*/ 4639816 h 6858000"/>
              <a:gd name="connsiteX97" fmla="*/ 6032549 w 6568309"/>
              <a:gd name="connsiteY97" fmla="*/ 4639923 h 6858000"/>
              <a:gd name="connsiteX98" fmla="*/ 6032309 w 6568309"/>
              <a:gd name="connsiteY98" fmla="*/ 4646192 h 6858000"/>
              <a:gd name="connsiteX99" fmla="*/ 6031095 w 6568309"/>
              <a:gd name="connsiteY99" fmla="*/ 4650706 h 6858000"/>
              <a:gd name="connsiteX100" fmla="*/ 6029786 w 6568309"/>
              <a:gd name="connsiteY100" fmla="*/ 4662290 h 6858000"/>
              <a:gd name="connsiteX101" fmla="*/ 6030911 w 6568309"/>
              <a:gd name="connsiteY101" fmla="*/ 4666180 h 6858000"/>
              <a:gd name="connsiteX102" fmla="*/ 6033630 w 6568309"/>
              <a:gd name="connsiteY102" fmla="*/ 4667585 h 6858000"/>
              <a:gd name="connsiteX103" fmla="*/ 6033189 w 6568309"/>
              <a:gd name="connsiteY103" fmla="*/ 4668660 h 6858000"/>
              <a:gd name="connsiteX104" fmla="*/ 6038764 w 6568309"/>
              <a:gd name="connsiteY104" fmla="*/ 4689807 h 6858000"/>
              <a:gd name="connsiteX105" fmla="*/ 6042217 w 6568309"/>
              <a:gd name="connsiteY105" fmla="*/ 4737890 h 6858000"/>
              <a:gd name="connsiteX106" fmla="*/ 6040543 w 6568309"/>
              <a:gd name="connsiteY106" fmla="*/ 4765657 h 6858000"/>
              <a:gd name="connsiteX107" fmla="*/ 6039956 w 6568309"/>
              <a:gd name="connsiteY107" fmla="*/ 4841463 h 6858000"/>
              <a:gd name="connsiteX108" fmla="*/ 6057123 w 6568309"/>
              <a:gd name="connsiteY108" fmla="*/ 4969863 h 6858000"/>
              <a:gd name="connsiteX109" fmla="*/ 6055039 w 6568309"/>
              <a:gd name="connsiteY109" fmla="*/ 4974028 h 6858000"/>
              <a:gd name="connsiteX110" fmla="*/ 6053462 w 6568309"/>
              <a:gd name="connsiteY110" fmla="*/ 4980318 h 6858000"/>
              <a:gd name="connsiteX111" fmla="*/ 6053643 w 6568309"/>
              <a:gd name="connsiteY111" fmla="*/ 4980501 h 6858000"/>
              <a:gd name="connsiteX112" fmla="*/ 6051733 w 6568309"/>
              <a:gd name="connsiteY112" fmla="*/ 4986338 h 6858000"/>
              <a:gd name="connsiteX113" fmla="*/ 6049602 w 6568309"/>
              <a:gd name="connsiteY113" fmla="*/ 4991296 h 6858000"/>
              <a:gd name="connsiteX114" fmla="*/ 6075165 w 6568309"/>
              <a:gd name="connsiteY114" fmla="*/ 5076895 h 6858000"/>
              <a:gd name="connsiteX115" fmla="*/ 6073751 w 6568309"/>
              <a:gd name="connsiteY115" fmla="*/ 5081568 h 6858000"/>
              <a:gd name="connsiteX116" fmla="*/ 6073150 w 6568309"/>
              <a:gd name="connsiteY116" fmla="*/ 5088173 h 6858000"/>
              <a:gd name="connsiteX117" fmla="*/ 6073355 w 6568309"/>
              <a:gd name="connsiteY117" fmla="*/ 5088300 h 6858000"/>
              <a:gd name="connsiteX118" fmla="*/ 6072362 w 6568309"/>
              <a:gd name="connsiteY118" fmla="*/ 5094558 h 6858000"/>
              <a:gd name="connsiteX119" fmla="*/ 6064726 w 6568309"/>
              <a:gd name="connsiteY119" fmla="*/ 5125620 h 6858000"/>
              <a:gd name="connsiteX120" fmla="*/ 6065415 w 6568309"/>
              <a:gd name="connsiteY120" fmla="*/ 5268004 h 6858000"/>
              <a:gd name="connsiteX121" fmla="*/ 6066081 w 6568309"/>
              <a:gd name="connsiteY121" fmla="*/ 5269530 h 6858000"/>
              <a:gd name="connsiteX122" fmla="*/ 6043407 w 6568309"/>
              <a:gd name="connsiteY122" fmla="*/ 5390941 h 6858000"/>
              <a:gd name="connsiteX123" fmla="*/ 6025377 w 6568309"/>
              <a:gd name="connsiteY123" fmla="*/ 5539927 h 6858000"/>
              <a:gd name="connsiteX124" fmla="*/ 6010052 w 6568309"/>
              <a:gd name="connsiteY124" fmla="*/ 5791594 h 6858000"/>
              <a:gd name="connsiteX125" fmla="*/ 5994220 w 6568309"/>
              <a:gd name="connsiteY125" fmla="*/ 5855206 h 6858000"/>
              <a:gd name="connsiteX126" fmla="*/ 5982580 w 6568309"/>
              <a:gd name="connsiteY126" fmla="*/ 5873582 h 6858000"/>
              <a:gd name="connsiteX127" fmla="*/ 5983608 w 6568309"/>
              <a:gd name="connsiteY127" fmla="*/ 5876037 h 6858000"/>
              <a:gd name="connsiteX128" fmla="*/ 5983535 w 6568309"/>
              <a:gd name="connsiteY128" fmla="*/ 5886534 h 6858000"/>
              <a:gd name="connsiteX129" fmla="*/ 5988737 w 6568309"/>
              <a:gd name="connsiteY129" fmla="*/ 5888644 h 6858000"/>
              <a:gd name="connsiteX130" fmla="*/ 5992371 w 6568309"/>
              <a:gd name="connsiteY130" fmla="*/ 5903832 h 6858000"/>
              <a:gd name="connsiteX131" fmla="*/ 5990780 w 6568309"/>
              <a:gd name="connsiteY131" fmla="*/ 5923391 h 6858000"/>
              <a:gd name="connsiteX132" fmla="*/ 5993870 w 6568309"/>
              <a:gd name="connsiteY132" fmla="*/ 6013205 h 6858000"/>
              <a:gd name="connsiteX133" fmla="*/ 5997673 w 6568309"/>
              <a:gd name="connsiteY133" fmla="*/ 6074018 h 6858000"/>
              <a:gd name="connsiteX134" fmla="*/ 6014840 w 6568309"/>
              <a:gd name="connsiteY134" fmla="*/ 6130837 h 6858000"/>
              <a:gd name="connsiteX135" fmla="*/ 6010704 w 6568309"/>
              <a:gd name="connsiteY135" fmla="*/ 6152982 h 6858000"/>
              <a:gd name="connsiteX136" fmla="*/ 6038294 w 6568309"/>
              <a:gd name="connsiteY136" fmla="*/ 6221100 h 6858000"/>
              <a:gd name="connsiteX137" fmla="*/ 6052331 w 6568309"/>
              <a:gd name="connsiteY137" fmla="*/ 6287550 h 6858000"/>
              <a:gd name="connsiteX138" fmla="*/ 6074143 w 6568309"/>
              <a:gd name="connsiteY138" fmla="*/ 6401595 h 6858000"/>
              <a:gd name="connsiteX139" fmla="*/ 6060199 w 6568309"/>
              <a:gd name="connsiteY139" fmla="*/ 6487110 h 6858000"/>
              <a:gd name="connsiteX140" fmla="*/ 6081156 w 6568309"/>
              <a:gd name="connsiteY140" fmla="*/ 6588589 h 6858000"/>
              <a:gd name="connsiteX141" fmla="*/ 6114944 w 6568309"/>
              <a:gd name="connsiteY141" fmla="*/ 6769963 h 6858000"/>
              <a:gd name="connsiteX142" fmla="*/ 6128950 w 6568309"/>
              <a:gd name="connsiteY142" fmla="*/ 6835814 h 6858000"/>
              <a:gd name="connsiteX143" fmla="*/ 6132536 w 6568309"/>
              <a:gd name="connsiteY143" fmla="*/ 6858000 h 6858000"/>
              <a:gd name="connsiteX144" fmla="*/ 4789511 w 6568309"/>
              <a:gd name="connsiteY144" fmla="*/ 6858000 h 6858000"/>
              <a:gd name="connsiteX145" fmla="*/ 1866294 w 6568309"/>
              <a:gd name="connsiteY145" fmla="*/ 6858000 h 6858000"/>
              <a:gd name="connsiteX146" fmla="*/ 1705866 w 6568309"/>
              <a:gd name="connsiteY146" fmla="*/ 6858000 h 6858000"/>
              <a:gd name="connsiteX147" fmla="*/ 1343025 w 6568309"/>
              <a:gd name="connsiteY147" fmla="*/ 6858000 h 6858000"/>
              <a:gd name="connsiteX148" fmla="*/ 523269 w 6568309"/>
              <a:gd name="connsiteY148" fmla="*/ 6858000 h 6858000"/>
              <a:gd name="connsiteX149" fmla="*/ 362841 w 6568309"/>
              <a:gd name="connsiteY149" fmla="*/ 6858000 h 6858000"/>
              <a:gd name="connsiteX150" fmla="*/ 0 w 6568309"/>
              <a:gd name="connsiteY15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</a:cxnLst>
            <a:rect l="l" t="t" r="r" b="b"/>
            <a:pathLst>
              <a:path w="6568309" h="6858000">
                <a:moveTo>
                  <a:pt x="0" y="0"/>
                </a:moveTo>
                <a:lnTo>
                  <a:pt x="362841" y="0"/>
                </a:lnTo>
                <a:lnTo>
                  <a:pt x="523269" y="0"/>
                </a:lnTo>
                <a:lnTo>
                  <a:pt x="1343025" y="0"/>
                </a:lnTo>
                <a:lnTo>
                  <a:pt x="1705866" y="0"/>
                </a:lnTo>
                <a:lnTo>
                  <a:pt x="1866294" y="0"/>
                </a:lnTo>
                <a:lnTo>
                  <a:pt x="5225154" y="0"/>
                </a:lnTo>
                <a:lnTo>
                  <a:pt x="6568179" y="0"/>
                </a:lnTo>
                <a:lnTo>
                  <a:pt x="6568309" y="1"/>
                </a:lnTo>
                <a:lnTo>
                  <a:pt x="6562951" y="30700"/>
                </a:lnTo>
                <a:cubicBezTo>
                  <a:pt x="6559126" y="84364"/>
                  <a:pt x="6548218" y="241149"/>
                  <a:pt x="6547446" y="310025"/>
                </a:cubicBezTo>
                <a:cubicBezTo>
                  <a:pt x="6550151" y="367544"/>
                  <a:pt x="6557712" y="408251"/>
                  <a:pt x="6558316" y="443960"/>
                </a:cubicBezTo>
                <a:cubicBezTo>
                  <a:pt x="6555224" y="499397"/>
                  <a:pt x="6534767" y="604434"/>
                  <a:pt x="6528896" y="642659"/>
                </a:cubicBezTo>
                <a:cubicBezTo>
                  <a:pt x="6535204" y="657287"/>
                  <a:pt x="6515365" y="658191"/>
                  <a:pt x="6523095" y="673307"/>
                </a:cubicBezTo>
                <a:cubicBezTo>
                  <a:pt x="6523388" y="693769"/>
                  <a:pt x="6506868" y="797295"/>
                  <a:pt x="6496169" y="839641"/>
                </a:cubicBezTo>
                <a:cubicBezTo>
                  <a:pt x="6484119" y="887148"/>
                  <a:pt x="6457817" y="937731"/>
                  <a:pt x="6450789" y="958357"/>
                </a:cubicBezTo>
                <a:cubicBezTo>
                  <a:pt x="6443760" y="978983"/>
                  <a:pt x="6459217" y="936930"/>
                  <a:pt x="6453996" y="963398"/>
                </a:cubicBezTo>
                <a:cubicBezTo>
                  <a:pt x="6448777" y="989867"/>
                  <a:pt x="6425575" y="1087010"/>
                  <a:pt x="6419467" y="1117169"/>
                </a:cubicBezTo>
                <a:cubicBezTo>
                  <a:pt x="6431540" y="1118586"/>
                  <a:pt x="6409651" y="1135372"/>
                  <a:pt x="6417348" y="1144352"/>
                </a:cubicBezTo>
                <a:cubicBezTo>
                  <a:pt x="6424109" y="1150681"/>
                  <a:pt x="6419047" y="1157251"/>
                  <a:pt x="6418473" y="1164484"/>
                </a:cubicBezTo>
                <a:cubicBezTo>
                  <a:pt x="6423767" y="1173524"/>
                  <a:pt x="6413947" y="1205209"/>
                  <a:pt x="6406979" y="1213829"/>
                </a:cubicBezTo>
                <a:cubicBezTo>
                  <a:pt x="6382818" y="1235037"/>
                  <a:pt x="6400452" y="1277327"/>
                  <a:pt x="6381928" y="1294823"/>
                </a:cubicBezTo>
                <a:cubicBezTo>
                  <a:pt x="6379195" y="1300845"/>
                  <a:pt x="6378069" y="1306615"/>
                  <a:pt x="6377948" y="1312193"/>
                </a:cubicBezTo>
                <a:lnTo>
                  <a:pt x="6379894" y="1327626"/>
                </a:lnTo>
                <a:lnTo>
                  <a:pt x="6385024" y="1331644"/>
                </a:lnTo>
                <a:lnTo>
                  <a:pt x="6383696" y="1341276"/>
                </a:lnTo>
                <a:cubicBezTo>
                  <a:pt x="6383952" y="1342166"/>
                  <a:pt x="6384208" y="1343055"/>
                  <a:pt x="6384464" y="1343945"/>
                </a:cubicBezTo>
                <a:cubicBezTo>
                  <a:pt x="6385957" y="1349040"/>
                  <a:pt x="6387253" y="1354080"/>
                  <a:pt x="6387748" y="1359134"/>
                </a:cubicBezTo>
                <a:cubicBezTo>
                  <a:pt x="6384363" y="1373109"/>
                  <a:pt x="6372802" y="1397612"/>
                  <a:pt x="6364157" y="1427803"/>
                </a:cubicBezTo>
                <a:cubicBezTo>
                  <a:pt x="6348141" y="1460349"/>
                  <a:pt x="6348362" y="1505076"/>
                  <a:pt x="6335874" y="1540278"/>
                </a:cubicBezTo>
                <a:lnTo>
                  <a:pt x="6331892" y="1547262"/>
                </a:lnTo>
                <a:lnTo>
                  <a:pt x="6332744" y="1577056"/>
                </a:lnTo>
                <a:cubicBezTo>
                  <a:pt x="6335859" y="1582205"/>
                  <a:pt x="6336674" y="1589568"/>
                  <a:pt x="6333604" y="1595898"/>
                </a:cubicBezTo>
                <a:lnTo>
                  <a:pt x="6324749" y="1703726"/>
                </a:lnTo>
                <a:cubicBezTo>
                  <a:pt x="6324080" y="1739332"/>
                  <a:pt x="6318019" y="1754453"/>
                  <a:pt x="6329594" y="1809535"/>
                </a:cubicBezTo>
                <a:cubicBezTo>
                  <a:pt x="6344930" y="1868036"/>
                  <a:pt x="6323725" y="1952670"/>
                  <a:pt x="6329062" y="2018310"/>
                </a:cubicBezTo>
                <a:cubicBezTo>
                  <a:pt x="6308075" y="2053162"/>
                  <a:pt x="6326925" y="2034561"/>
                  <a:pt x="6321735" y="2071355"/>
                </a:cubicBezTo>
                <a:lnTo>
                  <a:pt x="6322678" y="2141166"/>
                </a:lnTo>
                <a:lnTo>
                  <a:pt x="6321340" y="2154548"/>
                </a:lnTo>
                <a:lnTo>
                  <a:pt x="6316582" y="2158153"/>
                </a:lnTo>
                <a:lnTo>
                  <a:pt x="6311428" y="2178174"/>
                </a:lnTo>
                <a:cubicBezTo>
                  <a:pt x="6310177" y="2185696"/>
                  <a:pt x="6309622" y="2193828"/>
                  <a:pt x="6310192" y="2202858"/>
                </a:cubicBezTo>
                <a:cubicBezTo>
                  <a:pt x="6319667" y="2232772"/>
                  <a:pt x="6296459" y="2283357"/>
                  <a:pt x="6309211" y="2320214"/>
                </a:cubicBezTo>
                <a:cubicBezTo>
                  <a:pt x="6307537" y="2355906"/>
                  <a:pt x="6302490" y="2394678"/>
                  <a:pt x="6300151" y="2417011"/>
                </a:cubicBezTo>
                <a:cubicBezTo>
                  <a:pt x="6292303" y="2426377"/>
                  <a:pt x="6304439" y="2456509"/>
                  <a:pt x="6295176" y="2454207"/>
                </a:cubicBezTo>
                <a:cubicBezTo>
                  <a:pt x="6299335" y="2464947"/>
                  <a:pt x="6297305" y="2476105"/>
                  <a:pt x="6293727" y="2487203"/>
                </a:cubicBezTo>
                <a:lnTo>
                  <a:pt x="6285477" y="2512282"/>
                </a:lnTo>
                <a:cubicBezTo>
                  <a:pt x="6285720" y="2512961"/>
                  <a:pt x="6285962" y="2513640"/>
                  <a:pt x="6286205" y="2514318"/>
                </a:cubicBezTo>
                <a:cubicBezTo>
                  <a:pt x="6292347" y="2534324"/>
                  <a:pt x="6298487" y="2554328"/>
                  <a:pt x="6304629" y="2574334"/>
                </a:cubicBezTo>
                <a:lnTo>
                  <a:pt x="6303842" y="2579877"/>
                </a:lnTo>
                <a:cubicBezTo>
                  <a:pt x="6303729" y="2585644"/>
                  <a:pt x="6304006" y="2603388"/>
                  <a:pt x="6303953" y="2608928"/>
                </a:cubicBezTo>
                <a:lnTo>
                  <a:pt x="6303530" y="2613111"/>
                </a:lnTo>
                <a:lnTo>
                  <a:pt x="6297474" y="2621996"/>
                </a:lnTo>
                <a:lnTo>
                  <a:pt x="6299263" y="2634265"/>
                </a:lnTo>
                <a:lnTo>
                  <a:pt x="6293065" y="2647237"/>
                </a:lnTo>
                <a:cubicBezTo>
                  <a:pt x="6294685" y="2648158"/>
                  <a:pt x="6296180" y="2649356"/>
                  <a:pt x="6297496" y="2650786"/>
                </a:cubicBezTo>
                <a:lnTo>
                  <a:pt x="6301708" y="2661993"/>
                </a:lnTo>
                <a:lnTo>
                  <a:pt x="6295884" y="2670949"/>
                </a:lnTo>
                <a:cubicBezTo>
                  <a:pt x="6304913" y="2672007"/>
                  <a:pt x="6294429" y="2681695"/>
                  <a:pt x="6291714" y="2690255"/>
                </a:cubicBezTo>
                <a:lnTo>
                  <a:pt x="6292327" y="2695683"/>
                </a:lnTo>
                <a:lnTo>
                  <a:pt x="6284410" y="2713964"/>
                </a:lnTo>
                <a:lnTo>
                  <a:pt x="6280410" y="2730175"/>
                </a:lnTo>
                <a:lnTo>
                  <a:pt x="6288082" y="2763497"/>
                </a:lnTo>
                <a:lnTo>
                  <a:pt x="6260924" y="3051539"/>
                </a:lnTo>
                <a:cubicBezTo>
                  <a:pt x="6251455" y="3165645"/>
                  <a:pt x="6222174" y="3216611"/>
                  <a:pt x="6210151" y="3335396"/>
                </a:cubicBezTo>
                <a:lnTo>
                  <a:pt x="6212034" y="3456509"/>
                </a:lnTo>
                <a:lnTo>
                  <a:pt x="6197490" y="3531827"/>
                </a:lnTo>
                <a:lnTo>
                  <a:pt x="6208018" y="3570877"/>
                </a:lnTo>
                <a:lnTo>
                  <a:pt x="6205920" y="3583849"/>
                </a:lnTo>
                <a:lnTo>
                  <a:pt x="6199616" y="3592763"/>
                </a:lnTo>
                <a:cubicBezTo>
                  <a:pt x="6191839" y="3613948"/>
                  <a:pt x="6196204" y="3641245"/>
                  <a:pt x="6181288" y="3653485"/>
                </a:cubicBezTo>
                <a:cubicBezTo>
                  <a:pt x="6178087" y="3659316"/>
                  <a:pt x="6176516" y="3664985"/>
                  <a:pt x="6175963" y="3670528"/>
                </a:cubicBezTo>
                <a:lnTo>
                  <a:pt x="6176722" y="3685990"/>
                </a:lnTo>
                <a:lnTo>
                  <a:pt x="6181549" y="3690283"/>
                </a:lnTo>
                <a:lnTo>
                  <a:pt x="6179476" y="3699787"/>
                </a:lnTo>
                <a:cubicBezTo>
                  <a:pt x="6179664" y="3700686"/>
                  <a:pt x="6179852" y="3701586"/>
                  <a:pt x="6180040" y="3702486"/>
                </a:cubicBezTo>
                <a:cubicBezTo>
                  <a:pt x="6181140" y="3707637"/>
                  <a:pt x="6182047" y="3712728"/>
                  <a:pt x="6182155" y="3717784"/>
                </a:cubicBezTo>
                <a:cubicBezTo>
                  <a:pt x="6156678" y="3711701"/>
                  <a:pt x="6178864" y="3759789"/>
                  <a:pt x="6158980" y="3746229"/>
                </a:cubicBezTo>
                <a:cubicBezTo>
                  <a:pt x="6144630" y="3780750"/>
                  <a:pt x="6117520" y="3867558"/>
                  <a:pt x="6096049" y="3924910"/>
                </a:cubicBezTo>
                <a:lnTo>
                  <a:pt x="6069712" y="3989353"/>
                </a:lnTo>
                <a:lnTo>
                  <a:pt x="6067330" y="4033899"/>
                </a:lnTo>
                <a:cubicBezTo>
                  <a:pt x="6065506" y="4070470"/>
                  <a:pt x="6063599" y="4110146"/>
                  <a:pt x="6061081" y="4142250"/>
                </a:cubicBezTo>
                <a:cubicBezTo>
                  <a:pt x="6055260" y="4200007"/>
                  <a:pt x="6045907" y="4278998"/>
                  <a:pt x="6042858" y="4329442"/>
                </a:cubicBezTo>
                <a:cubicBezTo>
                  <a:pt x="6038376" y="4381764"/>
                  <a:pt x="6036461" y="4433012"/>
                  <a:pt x="6034182" y="4456184"/>
                </a:cubicBezTo>
                <a:lnTo>
                  <a:pt x="6029178" y="4468478"/>
                </a:lnTo>
                <a:lnTo>
                  <a:pt x="6029974" y="4469862"/>
                </a:lnTo>
                <a:cubicBezTo>
                  <a:pt x="6031287" y="4476321"/>
                  <a:pt x="6030316" y="4480555"/>
                  <a:pt x="6028340" y="4483797"/>
                </a:cubicBezTo>
                <a:lnTo>
                  <a:pt x="6025168" y="4487091"/>
                </a:lnTo>
                <a:lnTo>
                  <a:pt x="6023164" y="4496728"/>
                </a:lnTo>
                <a:lnTo>
                  <a:pt x="6016839" y="4515918"/>
                </a:lnTo>
                <a:cubicBezTo>
                  <a:pt x="6017189" y="4517049"/>
                  <a:pt x="6017537" y="4518182"/>
                  <a:pt x="6017886" y="4519316"/>
                </a:cubicBezTo>
                <a:lnTo>
                  <a:pt x="6011819" y="4547957"/>
                </a:lnTo>
                <a:lnTo>
                  <a:pt x="6012791" y="4548262"/>
                </a:lnTo>
                <a:cubicBezTo>
                  <a:pt x="6014837" y="4549595"/>
                  <a:pt x="6016087" y="4551811"/>
                  <a:pt x="6015703" y="4555939"/>
                </a:cubicBezTo>
                <a:cubicBezTo>
                  <a:pt x="6031790" y="4548276"/>
                  <a:pt x="6021405" y="4557977"/>
                  <a:pt x="6018854" y="4570815"/>
                </a:cubicBezTo>
                <a:cubicBezTo>
                  <a:pt x="6021736" y="4583801"/>
                  <a:pt x="6030754" y="4622347"/>
                  <a:pt x="6033000" y="4633846"/>
                </a:cubicBezTo>
                <a:lnTo>
                  <a:pt x="6032325" y="4639816"/>
                </a:lnTo>
                <a:lnTo>
                  <a:pt x="6032549" y="4639923"/>
                </a:lnTo>
                <a:cubicBezTo>
                  <a:pt x="6032911" y="4641190"/>
                  <a:pt x="6032878" y="4643141"/>
                  <a:pt x="6032309" y="4646192"/>
                </a:cubicBezTo>
                <a:lnTo>
                  <a:pt x="6031095" y="4650706"/>
                </a:lnTo>
                <a:lnTo>
                  <a:pt x="6029786" y="4662290"/>
                </a:lnTo>
                <a:cubicBezTo>
                  <a:pt x="6030161" y="4663587"/>
                  <a:pt x="6030536" y="4664883"/>
                  <a:pt x="6030911" y="4666180"/>
                </a:cubicBezTo>
                <a:lnTo>
                  <a:pt x="6033630" y="4667585"/>
                </a:lnTo>
                <a:lnTo>
                  <a:pt x="6033189" y="4668660"/>
                </a:lnTo>
                <a:cubicBezTo>
                  <a:pt x="6027286" y="4676831"/>
                  <a:pt x="6019767" y="4679345"/>
                  <a:pt x="6038764" y="4689807"/>
                </a:cubicBezTo>
                <a:cubicBezTo>
                  <a:pt x="6028616" y="4708535"/>
                  <a:pt x="6040474" y="4712235"/>
                  <a:pt x="6042217" y="4737890"/>
                </a:cubicBezTo>
                <a:cubicBezTo>
                  <a:pt x="6033362" y="4748600"/>
                  <a:pt x="6035273" y="4757223"/>
                  <a:pt x="6040543" y="4765657"/>
                </a:cubicBezTo>
                <a:cubicBezTo>
                  <a:pt x="6034416" y="4790618"/>
                  <a:pt x="6040696" y="4813399"/>
                  <a:pt x="6039956" y="4841463"/>
                </a:cubicBezTo>
                <a:lnTo>
                  <a:pt x="6057123" y="4969863"/>
                </a:lnTo>
                <a:lnTo>
                  <a:pt x="6055039" y="4974028"/>
                </a:lnTo>
                <a:cubicBezTo>
                  <a:pt x="6053860" y="4976933"/>
                  <a:pt x="6053409" y="4978909"/>
                  <a:pt x="6053462" y="4980318"/>
                </a:cubicBezTo>
                <a:lnTo>
                  <a:pt x="6053643" y="4980501"/>
                </a:lnTo>
                <a:lnTo>
                  <a:pt x="6051733" y="4986338"/>
                </a:lnTo>
                <a:lnTo>
                  <a:pt x="6049602" y="4991296"/>
                </a:lnTo>
                <a:cubicBezTo>
                  <a:pt x="6058123" y="5019829"/>
                  <a:pt x="6066643" y="5048361"/>
                  <a:pt x="6075165" y="5076895"/>
                </a:cubicBezTo>
                <a:lnTo>
                  <a:pt x="6073751" y="5081568"/>
                </a:lnTo>
                <a:cubicBezTo>
                  <a:pt x="6073034" y="5084748"/>
                  <a:pt x="6072888" y="5086810"/>
                  <a:pt x="6073150" y="5088173"/>
                </a:cubicBezTo>
                <a:lnTo>
                  <a:pt x="6073355" y="5088300"/>
                </a:lnTo>
                <a:lnTo>
                  <a:pt x="6072362" y="5094558"/>
                </a:lnTo>
                <a:cubicBezTo>
                  <a:pt x="6070184" y="5105196"/>
                  <a:pt x="6067588" y="5115626"/>
                  <a:pt x="6064726" y="5125620"/>
                </a:cubicBezTo>
                <a:cubicBezTo>
                  <a:pt x="6063568" y="5154527"/>
                  <a:pt x="6065189" y="5244020"/>
                  <a:pt x="6065415" y="5268004"/>
                </a:cubicBezTo>
                <a:cubicBezTo>
                  <a:pt x="6065637" y="5268513"/>
                  <a:pt x="6065860" y="5269021"/>
                  <a:pt x="6066081" y="5269530"/>
                </a:cubicBezTo>
                <a:lnTo>
                  <a:pt x="6043407" y="5390941"/>
                </a:lnTo>
                <a:cubicBezTo>
                  <a:pt x="6032545" y="5438194"/>
                  <a:pt x="6020942" y="5465286"/>
                  <a:pt x="6025377" y="5539927"/>
                </a:cubicBezTo>
                <a:cubicBezTo>
                  <a:pt x="6019787" y="5610775"/>
                  <a:pt x="6013913" y="5740573"/>
                  <a:pt x="6010052" y="5791594"/>
                </a:cubicBezTo>
                <a:cubicBezTo>
                  <a:pt x="5989401" y="5787060"/>
                  <a:pt x="6018524" y="5849672"/>
                  <a:pt x="5994220" y="5855206"/>
                </a:cubicBezTo>
                <a:cubicBezTo>
                  <a:pt x="5995282" y="5860240"/>
                  <a:pt x="5980598" y="5868910"/>
                  <a:pt x="5982580" y="5873582"/>
                </a:cubicBezTo>
                <a:cubicBezTo>
                  <a:pt x="5982922" y="5874401"/>
                  <a:pt x="5983265" y="5875218"/>
                  <a:pt x="5983608" y="5876037"/>
                </a:cubicBezTo>
                <a:lnTo>
                  <a:pt x="5983535" y="5886534"/>
                </a:lnTo>
                <a:lnTo>
                  <a:pt x="5988737" y="5888644"/>
                </a:lnTo>
                <a:cubicBezTo>
                  <a:pt x="5989948" y="5893707"/>
                  <a:pt x="5991159" y="5898769"/>
                  <a:pt x="5992371" y="5903832"/>
                </a:cubicBezTo>
                <a:cubicBezTo>
                  <a:pt x="5992924" y="5909651"/>
                  <a:pt x="5992578" y="5916068"/>
                  <a:pt x="5990780" y="5923391"/>
                </a:cubicBezTo>
                <a:cubicBezTo>
                  <a:pt x="5975822" y="5948880"/>
                  <a:pt x="6013580" y="5981626"/>
                  <a:pt x="5993870" y="6013205"/>
                </a:cubicBezTo>
                <a:cubicBezTo>
                  <a:pt x="5988486" y="6024901"/>
                  <a:pt x="5991718" y="6066777"/>
                  <a:pt x="5997673" y="6074018"/>
                </a:cubicBezTo>
                <a:cubicBezTo>
                  <a:pt x="5998007" y="6081731"/>
                  <a:pt x="6007861" y="6126985"/>
                  <a:pt x="6014840" y="6130837"/>
                </a:cubicBezTo>
                <a:cubicBezTo>
                  <a:pt x="6022998" y="6137057"/>
                  <a:pt x="5999420" y="6156330"/>
                  <a:pt x="6010704" y="6152982"/>
                </a:cubicBezTo>
                <a:cubicBezTo>
                  <a:pt x="6008682" y="6186619"/>
                  <a:pt x="6039938" y="6191636"/>
                  <a:pt x="6038294" y="6221100"/>
                </a:cubicBezTo>
                <a:cubicBezTo>
                  <a:pt x="6039643" y="6222126"/>
                  <a:pt x="6046356" y="6257468"/>
                  <a:pt x="6052331" y="6287550"/>
                </a:cubicBezTo>
                <a:cubicBezTo>
                  <a:pt x="6058307" y="6317632"/>
                  <a:pt x="6082079" y="6391312"/>
                  <a:pt x="6074143" y="6401595"/>
                </a:cubicBezTo>
                <a:cubicBezTo>
                  <a:pt x="6074931" y="6423902"/>
                  <a:pt x="6059614" y="6432919"/>
                  <a:pt x="6060199" y="6487110"/>
                </a:cubicBezTo>
                <a:cubicBezTo>
                  <a:pt x="6075583" y="6574474"/>
                  <a:pt x="6076150" y="6553611"/>
                  <a:pt x="6081156" y="6588589"/>
                </a:cubicBezTo>
                <a:cubicBezTo>
                  <a:pt x="6102088" y="6637976"/>
                  <a:pt x="6067660" y="6687723"/>
                  <a:pt x="6114944" y="6769963"/>
                </a:cubicBezTo>
                <a:cubicBezTo>
                  <a:pt x="6130462" y="6819284"/>
                  <a:pt x="6119243" y="6817955"/>
                  <a:pt x="6128950" y="6835814"/>
                </a:cubicBezTo>
                <a:lnTo>
                  <a:pt x="6132536" y="6858000"/>
                </a:lnTo>
                <a:lnTo>
                  <a:pt x="4789511" y="6858000"/>
                </a:lnTo>
                <a:lnTo>
                  <a:pt x="1866294" y="6858000"/>
                </a:lnTo>
                <a:lnTo>
                  <a:pt x="1705866" y="6858000"/>
                </a:lnTo>
                <a:lnTo>
                  <a:pt x="1343025" y="6858000"/>
                </a:lnTo>
                <a:lnTo>
                  <a:pt x="523269" y="6858000"/>
                </a:lnTo>
                <a:lnTo>
                  <a:pt x="362841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8" name="Google Shape;208;p39"/>
          <p:cNvSpPr txBox="1">
            <a:spLocks noGrp="1"/>
          </p:cNvSpPr>
          <p:nvPr>
            <p:ph type="title"/>
          </p:nvPr>
        </p:nvSpPr>
        <p:spPr>
          <a:xfrm>
            <a:off x="852775" y="457200"/>
            <a:ext cx="3588597" cy="998130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914400">
              <a:spcAft>
                <a:spcPts val="0"/>
              </a:spcAft>
            </a:pPr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Redis Scaling</a:t>
            </a:r>
          </a:p>
        </p:txBody>
      </p:sp>
      <p:sp>
        <p:nvSpPr>
          <p:cNvPr id="209" name="Google Shape;209;p39"/>
          <p:cNvSpPr txBox="1">
            <a:spLocks noGrp="1"/>
          </p:cNvSpPr>
          <p:nvPr>
            <p:ph sz="half" idx="1"/>
          </p:nvPr>
        </p:nvSpPr>
        <p:spPr>
          <a:xfrm>
            <a:off x="852775" y="1645576"/>
            <a:ext cx="3328527" cy="2931439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marL="0" lvl="0" indent="-228600" defTabSz="914400">
              <a:spcBef>
                <a:spcPts val="800"/>
              </a:spcBef>
              <a:spcAft>
                <a:spcPts val="0"/>
              </a:spcAft>
            </a:pPr>
            <a:r>
              <a:rPr lang="en-US" sz="1500" b="1"/>
              <a:t>Cluster Mode Disabled</a:t>
            </a:r>
          </a:p>
          <a:p>
            <a:pPr marL="457200" lvl="0" indent="-228600" defTabSz="914400">
              <a:spcBef>
                <a:spcPts val="1200"/>
              </a:spcBef>
              <a:spcAft>
                <a:spcPts val="0"/>
              </a:spcAft>
              <a:buSzPts val="1400"/>
            </a:pPr>
            <a:r>
              <a:rPr lang="en-US" sz="1500"/>
              <a:t>Vertical Scaling</a:t>
            </a:r>
          </a:p>
          <a:p>
            <a:pPr marL="914400" lvl="1" indent="-228600" defTabSz="914400"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-US" sz="1500"/>
              <a:t>Scale up/down node type</a:t>
            </a:r>
          </a:p>
          <a:p>
            <a:pPr marL="914400" lvl="1" indent="-228600" defTabSz="914400"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-US" sz="1500"/>
              <a:t>Minimal downtime</a:t>
            </a:r>
          </a:p>
          <a:p>
            <a:pPr marL="457200" lvl="0" indent="-228600" defTabSz="914400"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-US" sz="1500"/>
              <a:t>Horizontal scaling</a:t>
            </a:r>
          </a:p>
          <a:p>
            <a:pPr marL="914400" lvl="1" indent="-228600" defTabSz="914400"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-US" sz="1500"/>
              <a:t>add/remove replica nodes</a:t>
            </a:r>
          </a:p>
          <a:p>
            <a:pPr marL="0" lvl="0" indent="-228600" defTabSz="914400">
              <a:spcBef>
                <a:spcPts val="1200"/>
              </a:spcBef>
              <a:spcAft>
                <a:spcPts val="1200"/>
              </a:spcAft>
            </a:pPr>
            <a:endParaRPr lang="en-US" sz="1500"/>
          </a:p>
        </p:txBody>
      </p:sp>
      <p:pic>
        <p:nvPicPr>
          <p:cNvPr id="210" name="Google Shape;210;p39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5345789" y="537759"/>
            <a:ext cx="3182574" cy="408464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9" name="Rectangle 148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Freeform: Shape 150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824632" cy="154637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2" name="Google Shape;142;p30"/>
          <p:cNvSpPr txBox="1">
            <a:spLocks noGrp="1"/>
          </p:cNvSpPr>
          <p:nvPr>
            <p:ph type="title"/>
          </p:nvPr>
        </p:nvSpPr>
        <p:spPr>
          <a:xfrm>
            <a:off x="852775" y="457197"/>
            <a:ext cx="7044316" cy="998131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914400"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Amazon ElastiCache</a:t>
            </a:r>
          </a:p>
        </p:txBody>
      </p:sp>
      <p:sp>
        <p:nvSpPr>
          <p:cNvPr id="143" name="Google Shape;143;p30"/>
          <p:cNvSpPr txBox="1">
            <a:spLocks noGrp="1"/>
          </p:cNvSpPr>
          <p:nvPr>
            <p:ph sz="half" idx="1"/>
          </p:nvPr>
        </p:nvSpPr>
        <p:spPr>
          <a:xfrm>
            <a:off x="852775" y="1648771"/>
            <a:ext cx="3719225" cy="2938330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marL="0" lvl="0" indent="-228600" defTabSz="91440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100"/>
            </a:pPr>
            <a:r>
              <a:rPr lang="en-US" sz="900">
                <a:sym typeface="Arial"/>
              </a:rPr>
              <a:t>Amazon ElastiCache is a web service that makes it easy to set up, manage, and scale a distributed in-memory data store or cache environment in the cloud. It provides a high-performance, scalable, and cost-effective caching solution. At the same time, it helps remove the complexity associated with deploying and managing a distributed cache environment.</a:t>
            </a:r>
          </a:p>
          <a:p>
            <a:pPr marL="0" lvl="0" indent="-228600" defTabSz="914400">
              <a:spcBef>
                <a:spcPts val="1200"/>
              </a:spcBef>
              <a:spcAft>
                <a:spcPts val="0"/>
              </a:spcAft>
              <a:buClr>
                <a:srgbClr val="FF0000"/>
              </a:buClr>
              <a:buSzPts val="1100"/>
            </a:pPr>
            <a:endParaRPr lang="en-US" sz="900">
              <a:sym typeface="Arial"/>
            </a:endParaRPr>
          </a:p>
          <a:p>
            <a:pPr marL="0" lvl="0" indent="-228600" defTabSz="91440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-US" sz="900">
                <a:sym typeface="Arial"/>
              </a:rPr>
              <a:t>Fully managed implementations of two popular in-memory data stores – Redis and Memcached.</a:t>
            </a:r>
          </a:p>
          <a:p>
            <a:pPr marL="0" lvl="0" indent="-228600" defTabSz="91440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-US" sz="900">
                <a:sym typeface="Arial"/>
              </a:rPr>
              <a:t>The in-memory caching provided by ElastiCache can be used to significantly improve latency and throughput for many read-heavy application workloads or compute-intensive workloads</a:t>
            </a:r>
          </a:p>
          <a:p>
            <a:pPr marL="0" lvl="0" indent="-228600" defTabSz="91440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-US" sz="900">
                <a:sym typeface="Arial"/>
              </a:rPr>
              <a:t>Best for scenarios where the DB load is based on Online Analytics Processing (OLAP) transactions.</a:t>
            </a:r>
          </a:p>
          <a:p>
            <a:pPr marL="0" lvl="0" indent="-228600" defTabSz="91440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-US" sz="900">
                <a:sym typeface="Arial"/>
              </a:rPr>
              <a:t>Helps reduce load off of databases for read intensive workload.</a:t>
            </a:r>
          </a:p>
          <a:p>
            <a:pPr marL="0" lvl="0" indent="-228600" defTabSz="914400">
              <a:spcBef>
                <a:spcPts val="1200"/>
              </a:spcBef>
              <a:spcAft>
                <a:spcPts val="1200"/>
              </a:spcAft>
              <a:buClr>
                <a:srgbClr val="FF0000"/>
              </a:buClr>
              <a:buSzPts val="1100"/>
            </a:pPr>
            <a:endParaRPr lang="en-US" sz="900">
              <a:sym typeface="Arial"/>
            </a:endParaRPr>
          </a:p>
        </p:txBody>
      </p:sp>
      <p:pic>
        <p:nvPicPr>
          <p:cNvPr id="144" name="Google Shape;144;p30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5039525" y="2113394"/>
            <a:ext cx="3591379" cy="1867517"/>
          </a:xfrm>
          <a:prstGeom prst="rect">
            <a:avLst/>
          </a:prstGeom>
          <a:noFill/>
        </p:spPr>
      </p:pic>
      <p:sp>
        <p:nvSpPr>
          <p:cNvPr id="153" name="Freeform: Shape 152">
            <a:extLst>
              <a:ext uri="{FF2B5EF4-FFF2-40B4-BE49-F238E27FC236}">
                <a16:creationId xmlns:a16="http://schemas.microsoft.com/office/drawing/2014/main" id="{9A0D773F-7A7D-4DBB-9DEA-86BB8B8F4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036218" y="4657060"/>
            <a:ext cx="5107781" cy="486440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2" name="Rectangle 221">
            <a:extLst>
              <a:ext uri="{FF2B5EF4-FFF2-40B4-BE49-F238E27FC236}">
                <a16:creationId xmlns:a16="http://schemas.microsoft.com/office/drawing/2014/main" id="{F821940F-7A1D-4ACC-85B4-A932898A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Freeform: Shape 223">
            <a:extLst>
              <a:ext uri="{FF2B5EF4-FFF2-40B4-BE49-F238E27FC236}">
                <a16:creationId xmlns:a16="http://schemas.microsoft.com/office/drawing/2014/main" id="{16674508-81D3-48CF-96BF-7FC60EAA5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056495" cy="5143500"/>
          </a:xfrm>
          <a:custGeom>
            <a:avLst/>
            <a:gdLst>
              <a:gd name="connsiteX0" fmla="*/ 0 w 6568309"/>
              <a:gd name="connsiteY0" fmla="*/ 0 h 6858000"/>
              <a:gd name="connsiteX1" fmla="*/ 362841 w 6568309"/>
              <a:gd name="connsiteY1" fmla="*/ 0 h 6858000"/>
              <a:gd name="connsiteX2" fmla="*/ 523269 w 6568309"/>
              <a:gd name="connsiteY2" fmla="*/ 0 h 6858000"/>
              <a:gd name="connsiteX3" fmla="*/ 1343025 w 6568309"/>
              <a:gd name="connsiteY3" fmla="*/ 0 h 6858000"/>
              <a:gd name="connsiteX4" fmla="*/ 1705866 w 6568309"/>
              <a:gd name="connsiteY4" fmla="*/ 0 h 6858000"/>
              <a:gd name="connsiteX5" fmla="*/ 1866294 w 6568309"/>
              <a:gd name="connsiteY5" fmla="*/ 0 h 6858000"/>
              <a:gd name="connsiteX6" fmla="*/ 5225154 w 6568309"/>
              <a:gd name="connsiteY6" fmla="*/ 0 h 6858000"/>
              <a:gd name="connsiteX7" fmla="*/ 6568179 w 6568309"/>
              <a:gd name="connsiteY7" fmla="*/ 0 h 6858000"/>
              <a:gd name="connsiteX8" fmla="*/ 6568309 w 6568309"/>
              <a:gd name="connsiteY8" fmla="*/ 1 h 6858000"/>
              <a:gd name="connsiteX9" fmla="*/ 6562951 w 6568309"/>
              <a:gd name="connsiteY9" fmla="*/ 30700 h 6858000"/>
              <a:gd name="connsiteX10" fmla="*/ 6547446 w 6568309"/>
              <a:gd name="connsiteY10" fmla="*/ 310025 h 6858000"/>
              <a:gd name="connsiteX11" fmla="*/ 6558316 w 6568309"/>
              <a:gd name="connsiteY11" fmla="*/ 443960 h 6858000"/>
              <a:gd name="connsiteX12" fmla="*/ 6528896 w 6568309"/>
              <a:gd name="connsiteY12" fmla="*/ 642659 h 6858000"/>
              <a:gd name="connsiteX13" fmla="*/ 6523095 w 6568309"/>
              <a:gd name="connsiteY13" fmla="*/ 673307 h 6858000"/>
              <a:gd name="connsiteX14" fmla="*/ 6496169 w 6568309"/>
              <a:gd name="connsiteY14" fmla="*/ 839641 h 6858000"/>
              <a:gd name="connsiteX15" fmla="*/ 6450789 w 6568309"/>
              <a:gd name="connsiteY15" fmla="*/ 958357 h 6858000"/>
              <a:gd name="connsiteX16" fmla="*/ 6453996 w 6568309"/>
              <a:gd name="connsiteY16" fmla="*/ 963398 h 6858000"/>
              <a:gd name="connsiteX17" fmla="*/ 6419467 w 6568309"/>
              <a:gd name="connsiteY17" fmla="*/ 1117169 h 6858000"/>
              <a:gd name="connsiteX18" fmla="*/ 6417348 w 6568309"/>
              <a:gd name="connsiteY18" fmla="*/ 1144352 h 6858000"/>
              <a:gd name="connsiteX19" fmla="*/ 6418473 w 6568309"/>
              <a:gd name="connsiteY19" fmla="*/ 1164484 h 6858000"/>
              <a:gd name="connsiteX20" fmla="*/ 6406979 w 6568309"/>
              <a:gd name="connsiteY20" fmla="*/ 1213829 h 6858000"/>
              <a:gd name="connsiteX21" fmla="*/ 6381928 w 6568309"/>
              <a:gd name="connsiteY21" fmla="*/ 1294823 h 6858000"/>
              <a:gd name="connsiteX22" fmla="*/ 6377948 w 6568309"/>
              <a:gd name="connsiteY22" fmla="*/ 1312193 h 6858000"/>
              <a:gd name="connsiteX23" fmla="*/ 6379894 w 6568309"/>
              <a:gd name="connsiteY23" fmla="*/ 1327626 h 6858000"/>
              <a:gd name="connsiteX24" fmla="*/ 6385024 w 6568309"/>
              <a:gd name="connsiteY24" fmla="*/ 1331644 h 6858000"/>
              <a:gd name="connsiteX25" fmla="*/ 6383696 w 6568309"/>
              <a:gd name="connsiteY25" fmla="*/ 1341276 h 6858000"/>
              <a:gd name="connsiteX26" fmla="*/ 6384464 w 6568309"/>
              <a:gd name="connsiteY26" fmla="*/ 1343945 h 6858000"/>
              <a:gd name="connsiteX27" fmla="*/ 6387748 w 6568309"/>
              <a:gd name="connsiteY27" fmla="*/ 1359134 h 6858000"/>
              <a:gd name="connsiteX28" fmla="*/ 6364157 w 6568309"/>
              <a:gd name="connsiteY28" fmla="*/ 1427803 h 6858000"/>
              <a:gd name="connsiteX29" fmla="*/ 6335874 w 6568309"/>
              <a:gd name="connsiteY29" fmla="*/ 1540278 h 6858000"/>
              <a:gd name="connsiteX30" fmla="*/ 6331892 w 6568309"/>
              <a:gd name="connsiteY30" fmla="*/ 1547262 h 6858000"/>
              <a:gd name="connsiteX31" fmla="*/ 6332744 w 6568309"/>
              <a:gd name="connsiteY31" fmla="*/ 1577056 h 6858000"/>
              <a:gd name="connsiteX32" fmla="*/ 6333604 w 6568309"/>
              <a:gd name="connsiteY32" fmla="*/ 1595898 h 6858000"/>
              <a:gd name="connsiteX33" fmla="*/ 6324749 w 6568309"/>
              <a:gd name="connsiteY33" fmla="*/ 1703726 h 6858000"/>
              <a:gd name="connsiteX34" fmla="*/ 6329594 w 6568309"/>
              <a:gd name="connsiteY34" fmla="*/ 1809535 h 6858000"/>
              <a:gd name="connsiteX35" fmla="*/ 6329062 w 6568309"/>
              <a:gd name="connsiteY35" fmla="*/ 2018310 h 6858000"/>
              <a:gd name="connsiteX36" fmla="*/ 6321735 w 6568309"/>
              <a:gd name="connsiteY36" fmla="*/ 2071355 h 6858000"/>
              <a:gd name="connsiteX37" fmla="*/ 6322678 w 6568309"/>
              <a:gd name="connsiteY37" fmla="*/ 2141166 h 6858000"/>
              <a:gd name="connsiteX38" fmla="*/ 6321340 w 6568309"/>
              <a:gd name="connsiteY38" fmla="*/ 2154548 h 6858000"/>
              <a:gd name="connsiteX39" fmla="*/ 6316582 w 6568309"/>
              <a:gd name="connsiteY39" fmla="*/ 2158153 h 6858000"/>
              <a:gd name="connsiteX40" fmla="*/ 6311428 w 6568309"/>
              <a:gd name="connsiteY40" fmla="*/ 2178174 h 6858000"/>
              <a:gd name="connsiteX41" fmla="*/ 6310192 w 6568309"/>
              <a:gd name="connsiteY41" fmla="*/ 2202858 h 6858000"/>
              <a:gd name="connsiteX42" fmla="*/ 6309211 w 6568309"/>
              <a:gd name="connsiteY42" fmla="*/ 2320214 h 6858000"/>
              <a:gd name="connsiteX43" fmla="*/ 6300151 w 6568309"/>
              <a:gd name="connsiteY43" fmla="*/ 2417011 h 6858000"/>
              <a:gd name="connsiteX44" fmla="*/ 6295176 w 6568309"/>
              <a:gd name="connsiteY44" fmla="*/ 2454207 h 6858000"/>
              <a:gd name="connsiteX45" fmla="*/ 6293727 w 6568309"/>
              <a:gd name="connsiteY45" fmla="*/ 2487203 h 6858000"/>
              <a:gd name="connsiteX46" fmla="*/ 6285477 w 6568309"/>
              <a:gd name="connsiteY46" fmla="*/ 2512282 h 6858000"/>
              <a:gd name="connsiteX47" fmla="*/ 6286205 w 6568309"/>
              <a:gd name="connsiteY47" fmla="*/ 2514318 h 6858000"/>
              <a:gd name="connsiteX48" fmla="*/ 6304629 w 6568309"/>
              <a:gd name="connsiteY48" fmla="*/ 2574334 h 6858000"/>
              <a:gd name="connsiteX49" fmla="*/ 6303842 w 6568309"/>
              <a:gd name="connsiteY49" fmla="*/ 2579877 h 6858000"/>
              <a:gd name="connsiteX50" fmla="*/ 6303953 w 6568309"/>
              <a:gd name="connsiteY50" fmla="*/ 2608928 h 6858000"/>
              <a:gd name="connsiteX51" fmla="*/ 6303530 w 6568309"/>
              <a:gd name="connsiteY51" fmla="*/ 2613111 h 6858000"/>
              <a:gd name="connsiteX52" fmla="*/ 6297474 w 6568309"/>
              <a:gd name="connsiteY52" fmla="*/ 2621996 h 6858000"/>
              <a:gd name="connsiteX53" fmla="*/ 6299263 w 6568309"/>
              <a:gd name="connsiteY53" fmla="*/ 2634265 h 6858000"/>
              <a:gd name="connsiteX54" fmla="*/ 6293065 w 6568309"/>
              <a:gd name="connsiteY54" fmla="*/ 2647237 h 6858000"/>
              <a:gd name="connsiteX55" fmla="*/ 6297496 w 6568309"/>
              <a:gd name="connsiteY55" fmla="*/ 2650786 h 6858000"/>
              <a:gd name="connsiteX56" fmla="*/ 6301708 w 6568309"/>
              <a:gd name="connsiteY56" fmla="*/ 2661993 h 6858000"/>
              <a:gd name="connsiteX57" fmla="*/ 6295884 w 6568309"/>
              <a:gd name="connsiteY57" fmla="*/ 2670949 h 6858000"/>
              <a:gd name="connsiteX58" fmla="*/ 6291714 w 6568309"/>
              <a:gd name="connsiteY58" fmla="*/ 2690255 h 6858000"/>
              <a:gd name="connsiteX59" fmla="*/ 6292327 w 6568309"/>
              <a:gd name="connsiteY59" fmla="*/ 2695683 h 6858000"/>
              <a:gd name="connsiteX60" fmla="*/ 6284410 w 6568309"/>
              <a:gd name="connsiteY60" fmla="*/ 2713964 h 6858000"/>
              <a:gd name="connsiteX61" fmla="*/ 6280410 w 6568309"/>
              <a:gd name="connsiteY61" fmla="*/ 2730175 h 6858000"/>
              <a:gd name="connsiteX62" fmla="*/ 6288082 w 6568309"/>
              <a:gd name="connsiteY62" fmla="*/ 2763497 h 6858000"/>
              <a:gd name="connsiteX63" fmla="*/ 6260924 w 6568309"/>
              <a:gd name="connsiteY63" fmla="*/ 3051539 h 6858000"/>
              <a:gd name="connsiteX64" fmla="*/ 6210151 w 6568309"/>
              <a:gd name="connsiteY64" fmla="*/ 3335396 h 6858000"/>
              <a:gd name="connsiteX65" fmla="*/ 6212034 w 6568309"/>
              <a:gd name="connsiteY65" fmla="*/ 3456509 h 6858000"/>
              <a:gd name="connsiteX66" fmla="*/ 6197490 w 6568309"/>
              <a:gd name="connsiteY66" fmla="*/ 3531827 h 6858000"/>
              <a:gd name="connsiteX67" fmla="*/ 6208018 w 6568309"/>
              <a:gd name="connsiteY67" fmla="*/ 3570877 h 6858000"/>
              <a:gd name="connsiteX68" fmla="*/ 6205920 w 6568309"/>
              <a:gd name="connsiteY68" fmla="*/ 3583849 h 6858000"/>
              <a:gd name="connsiteX69" fmla="*/ 6199616 w 6568309"/>
              <a:gd name="connsiteY69" fmla="*/ 3592763 h 6858000"/>
              <a:gd name="connsiteX70" fmla="*/ 6181288 w 6568309"/>
              <a:gd name="connsiteY70" fmla="*/ 3653485 h 6858000"/>
              <a:gd name="connsiteX71" fmla="*/ 6175963 w 6568309"/>
              <a:gd name="connsiteY71" fmla="*/ 3670528 h 6858000"/>
              <a:gd name="connsiteX72" fmla="*/ 6176722 w 6568309"/>
              <a:gd name="connsiteY72" fmla="*/ 3685990 h 6858000"/>
              <a:gd name="connsiteX73" fmla="*/ 6181549 w 6568309"/>
              <a:gd name="connsiteY73" fmla="*/ 3690283 h 6858000"/>
              <a:gd name="connsiteX74" fmla="*/ 6179476 w 6568309"/>
              <a:gd name="connsiteY74" fmla="*/ 3699787 h 6858000"/>
              <a:gd name="connsiteX75" fmla="*/ 6180040 w 6568309"/>
              <a:gd name="connsiteY75" fmla="*/ 3702486 h 6858000"/>
              <a:gd name="connsiteX76" fmla="*/ 6182155 w 6568309"/>
              <a:gd name="connsiteY76" fmla="*/ 3717784 h 6858000"/>
              <a:gd name="connsiteX77" fmla="*/ 6158980 w 6568309"/>
              <a:gd name="connsiteY77" fmla="*/ 3746229 h 6858000"/>
              <a:gd name="connsiteX78" fmla="*/ 6096049 w 6568309"/>
              <a:gd name="connsiteY78" fmla="*/ 3924910 h 6858000"/>
              <a:gd name="connsiteX79" fmla="*/ 6069712 w 6568309"/>
              <a:gd name="connsiteY79" fmla="*/ 3989353 h 6858000"/>
              <a:gd name="connsiteX80" fmla="*/ 6067330 w 6568309"/>
              <a:gd name="connsiteY80" fmla="*/ 4033899 h 6858000"/>
              <a:gd name="connsiteX81" fmla="*/ 6061081 w 6568309"/>
              <a:gd name="connsiteY81" fmla="*/ 4142250 h 6858000"/>
              <a:gd name="connsiteX82" fmla="*/ 6042858 w 6568309"/>
              <a:gd name="connsiteY82" fmla="*/ 4329442 h 6858000"/>
              <a:gd name="connsiteX83" fmla="*/ 6034182 w 6568309"/>
              <a:gd name="connsiteY83" fmla="*/ 4456184 h 6858000"/>
              <a:gd name="connsiteX84" fmla="*/ 6029178 w 6568309"/>
              <a:gd name="connsiteY84" fmla="*/ 4468478 h 6858000"/>
              <a:gd name="connsiteX85" fmla="*/ 6029974 w 6568309"/>
              <a:gd name="connsiteY85" fmla="*/ 4469862 h 6858000"/>
              <a:gd name="connsiteX86" fmla="*/ 6028340 w 6568309"/>
              <a:gd name="connsiteY86" fmla="*/ 4483797 h 6858000"/>
              <a:gd name="connsiteX87" fmla="*/ 6025168 w 6568309"/>
              <a:gd name="connsiteY87" fmla="*/ 4487091 h 6858000"/>
              <a:gd name="connsiteX88" fmla="*/ 6023164 w 6568309"/>
              <a:gd name="connsiteY88" fmla="*/ 4496728 h 6858000"/>
              <a:gd name="connsiteX89" fmla="*/ 6016839 w 6568309"/>
              <a:gd name="connsiteY89" fmla="*/ 4515918 h 6858000"/>
              <a:gd name="connsiteX90" fmla="*/ 6017886 w 6568309"/>
              <a:gd name="connsiteY90" fmla="*/ 4519316 h 6858000"/>
              <a:gd name="connsiteX91" fmla="*/ 6011819 w 6568309"/>
              <a:gd name="connsiteY91" fmla="*/ 4547957 h 6858000"/>
              <a:gd name="connsiteX92" fmla="*/ 6012791 w 6568309"/>
              <a:gd name="connsiteY92" fmla="*/ 4548262 h 6858000"/>
              <a:gd name="connsiteX93" fmla="*/ 6015703 w 6568309"/>
              <a:gd name="connsiteY93" fmla="*/ 4555939 h 6858000"/>
              <a:gd name="connsiteX94" fmla="*/ 6018854 w 6568309"/>
              <a:gd name="connsiteY94" fmla="*/ 4570815 h 6858000"/>
              <a:gd name="connsiteX95" fmla="*/ 6033000 w 6568309"/>
              <a:gd name="connsiteY95" fmla="*/ 4633846 h 6858000"/>
              <a:gd name="connsiteX96" fmla="*/ 6032325 w 6568309"/>
              <a:gd name="connsiteY96" fmla="*/ 4639816 h 6858000"/>
              <a:gd name="connsiteX97" fmla="*/ 6032549 w 6568309"/>
              <a:gd name="connsiteY97" fmla="*/ 4639923 h 6858000"/>
              <a:gd name="connsiteX98" fmla="*/ 6032309 w 6568309"/>
              <a:gd name="connsiteY98" fmla="*/ 4646192 h 6858000"/>
              <a:gd name="connsiteX99" fmla="*/ 6031095 w 6568309"/>
              <a:gd name="connsiteY99" fmla="*/ 4650706 h 6858000"/>
              <a:gd name="connsiteX100" fmla="*/ 6029786 w 6568309"/>
              <a:gd name="connsiteY100" fmla="*/ 4662290 h 6858000"/>
              <a:gd name="connsiteX101" fmla="*/ 6030911 w 6568309"/>
              <a:gd name="connsiteY101" fmla="*/ 4666180 h 6858000"/>
              <a:gd name="connsiteX102" fmla="*/ 6033630 w 6568309"/>
              <a:gd name="connsiteY102" fmla="*/ 4667585 h 6858000"/>
              <a:gd name="connsiteX103" fmla="*/ 6033189 w 6568309"/>
              <a:gd name="connsiteY103" fmla="*/ 4668660 h 6858000"/>
              <a:gd name="connsiteX104" fmla="*/ 6038764 w 6568309"/>
              <a:gd name="connsiteY104" fmla="*/ 4689807 h 6858000"/>
              <a:gd name="connsiteX105" fmla="*/ 6042217 w 6568309"/>
              <a:gd name="connsiteY105" fmla="*/ 4737890 h 6858000"/>
              <a:gd name="connsiteX106" fmla="*/ 6040543 w 6568309"/>
              <a:gd name="connsiteY106" fmla="*/ 4765657 h 6858000"/>
              <a:gd name="connsiteX107" fmla="*/ 6039956 w 6568309"/>
              <a:gd name="connsiteY107" fmla="*/ 4841463 h 6858000"/>
              <a:gd name="connsiteX108" fmla="*/ 6057123 w 6568309"/>
              <a:gd name="connsiteY108" fmla="*/ 4969863 h 6858000"/>
              <a:gd name="connsiteX109" fmla="*/ 6055039 w 6568309"/>
              <a:gd name="connsiteY109" fmla="*/ 4974028 h 6858000"/>
              <a:gd name="connsiteX110" fmla="*/ 6053462 w 6568309"/>
              <a:gd name="connsiteY110" fmla="*/ 4980318 h 6858000"/>
              <a:gd name="connsiteX111" fmla="*/ 6053643 w 6568309"/>
              <a:gd name="connsiteY111" fmla="*/ 4980501 h 6858000"/>
              <a:gd name="connsiteX112" fmla="*/ 6051733 w 6568309"/>
              <a:gd name="connsiteY112" fmla="*/ 4986338 h 6858000"/>
              <a:gd name="connsiteX113" fmla="*/ 6049602 w 6568309"/>
              <a:gd name="connsiteY113" fmla="*/ 4991296 h 6858000"/>
              <a:gd name="connsiteX114" fmla="*/ 6075165 w 6568309"/>
              <a:gd name="connsiteY114" fmla="*/ 5076895 h 6858000"/>
              <a:gd name="connsiteX115" fmla="*/ 6073751 w 6568309"/>
              <a:gd name="connsiteY115" fmla="*/ 5081568 h 6858000"/>
              <a:gd name="connsiteX116" fmla="*/ 6073150 w 6568309"/>
              <a:gd name="connsiteY116" fmla="*/ 5088173 h 6858000"/>
              <a:gd name="connsiteX117" fmla="*/ 6073355 w 6568309"/>
              <a:gd name="connsiteY117" fmla="*/ 5088300 h 6858000"/>
              <a:gd name="connsiteX118" fmla="*/ 6072362 w 6568309"/>
              <a:gd name="connsiteY118" fmla="*/ 5094558 h 6858000"/>
              <a:gd name="connsiteX119" fmla="*/ 6064726 w 6568309"/>
              <a:gd name="connsiteY119" fmla="*/ 5125620 h 6858000"/>
              <a:gd name="connsiteX120" fmla="*/ 6065415 w 6568309"/>
              <a:gd name="connsiteY120" fmla="*/ 5268004 h 6858000"/>
              <a:gd name="connsiteX121" fmla="*/ 6066081 w 6568309"/>
              <a:gd name="connsiteY121" fmla="*/ 5269530 h 6858000"/>
              <a:gd name="connsiteX122" fmla="*/ 6043407 w 6568309"/>
              <a:gd name="connsiteY122" fmla="*/ 5390941 h 6858000"/>
              <a:gd name="connsiteX123" fmla="*/ 6025377 w 6568309"/>
              <a:gd name="connsiteY123" fmla="*/ 5539927 h 6858000"/>
              <a:gd name="connsiteX124" fmla="*/ 6010052 w 6568309"/>
              <a:gd name="connsiteY124" fmla="*/ 5791594 h 6858000"/>
              <a:gd name="connsiteX125" fmla="*/ 5994220 w 6568309"/>
              <a:gd name="connsiteY125" fmla="*/ 5855206 h 6858000"/>
              <a:gd name="connsiteX126" fmla="*/ 5982580 w 6568309"/>
              <a:gd name="connsiteY126" fmla="*/ 5873582 h 6858000"/>
              <a:gd name="connsiteX127" fmla="*/ 5983608 w 6568309"/>
              <a:gd name="connsiteY127" fmla="*/ 5876037 h 6858000"/>
              <a:gd name="connsiteX128" fmla="*/ 5983535 w 6568309"/>
              <a:gd name="connsiteY128" fmla="*/ 5886534 h 6858000"/>
              <a:gd name="connsiteX129" fmla="*/ 5988737 w 6568309"/>
              <a:gd name="connsiteY129" fmla="*/ 5888644 h 6858000"/>
              <a:gd name="connsiteX130" fmla="*/ 5992371 w 6568309"/>
              <a:gd name="connsiteY130" fmla="*/ 5903832 h 6858000"/>
              <a:gd name="connsiteX131" fmla="*/ 5990780 w 6568309"/>
              <a:gd name="connsiteY131" fmla="*/ 5923391 h 6858000"/>
              <a:gd name="connsiteX132" fmla="*/ 5993870 w 6568309"/>
              <a:gd name="connsiteY132" fmla="*/ 6013205 h 6858000"/>
              <a:gd name="connsiteX133" fmla="*/ 5997673 w 6568309"/>
              <a:gd name="connsiteY133" fmla="*/ 6074018 h 6858000"/>
              <a:gd name="connsiteX134" fmla="*/ 6014840 w 6568309"/>
              <a:gd name="connsiteY134" fmla="*/ 6130837 h 6858000"/>
              <a:gd name="connsiteX135" fmla="*/ 6010704 w 6568309"/>
              <a:gd name="connsiteY135" fmla="*/ 6152982 h 6858000"/>
              <a:gd name="connsiteX136" fmla="*/ 6038294 w 6568309"/>
              <a:gd name="connsiteY136" fmla="*/ 6221100 h 6858000"/>
              <a:gd name="connsiteX137" fmla="*/ 6052331 w 6568309"/>
              <a:gd name="connsiteY137" fmla="*/ 6287550 h 6858000"/>
              <a:gd name="connsiteX138" fmla="*/ 6074143 w 6568309"/>
              <a:gd name="connsiteY138" fmla="*/ 6401595 h 6858000"/>
              <a:gd name="connsiteX139" fmla="*/ 6060199 w 6568309"/>
              <a:gd name="connsiteY139" fmla="*/ 6487110 h 6858000"/>
              <a:gd name="connsiteX140" fmla="*/ 6081156 w 6568309"/>
              <a:gd name="connsiteY140" fmla="*/ 6588589 h 6858000"/>
              <a:gd name="connsiteX141" fmla="*/ 6114944 w 6568309"/>
              <a:gd name="connsiteY141" fmla="*/ 6769963 h 6858000"/>
              <a:gd name="connsiteX142" fmla="*/ 6128950 w 6568309"/>
              <a:gd name="connsiteY142" fmla="*/ 6835814 h 6858000"/>
              <a:gd name="connsiteX143" fmla="*/ 6132536 w 6568309"/>
              <a:gd name="connsiteY143" fmla="*/ 6858000 h 6858000"/>
              <a:gd name="connsiteX144" fmla="*/ 4789511 w 6568309"/>
              <a:gd name="connsiteY144" fmla="*/ 6858000 h 6858000"/>
              <a:gd name="connsiteX145" fmla="*/ 1866294 w 6568309"/>
              <a:gd name="connsiteY145" fmla="*/ 6858000 h 6858000"/>
              <a:gd name="connsiteX146" fmla="*/ 1705866 w 6568309"/>
              <a:gd name="connsiteY146" fmla="*/ 6858000 h 6858000"/>
              <a:gd name="connsiteX147" fmla="*/ 1343025 w 6568309"/>
              <a:gd name="connsiteY147" fmla="*/ 6858000 h 6858000"/>
              <a:gd name="connsiteX148" fmla="*/ 523269 w 6568309"/>
              <a:gd name="connsiteY148" fmla="*/ 6858000 h 6858000"/>
              <a:gd name="connsiteX149" fmla="*/ 362841 w 6568309"/>
              <a:gd name="connsiteY149" fmla="*/ 6858000 h 6858000"/>
              <a:gd name="connsiteX150" fmla="*/ 0 w 6568309"/>
              <a:gd name="connsiteY15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</a:cxnLst>
            <a:rect l="l" t="t" r="r" b="b"/>
            <a:pathLst>
              <a:path w="6568309" h="6858000">
                <a:moveTo>
                  <a:pt x="0" y="0"/>
                </a:moveTo>
                <a:lnTo>
                  <a:pt x="362841" y="0"/>
                </a:lnTo>
                <a:lnTo>
                  <a:pt x="523269" y="0"/>
                </a:lnTo>
                <a:lnTo>
                  <a:pt x="1343025" y="0"/>
                </a:lnTo>
                <a:lnTo>
                  <a:pt x="1705866" y="0"/>
                </a:lnTo>
                <a:lnTo>
                  <a:pt x="1866294" y="0"/>
                </a:lnTo>
                <a:lnTo>
                  <a:pt x="5225154" y="0"/>
                </a:lnTo>
                <a:lnTo>
                  <a:pt x="6568179" y="0"/>
                </a:lnTo>
                <a:lnTo>
                  <a:pt x="6568309" y="1"/>
                </a:lnTo>
                <a:lnTo>
                  <a:pt x="6562951" y="30700"/>
                </a:lnTo>
                <a:cubicBezTo>
                  <a:pt x="6559126" y="84364"/>
                  <a:pt x="6548218" y="241149"/>
                  <a:pt x="6547446" y="310025"/>
                </a:cubicBezTo>
                <a:cubicBezTo>
                  <a:pt x="6550151" y="367544"/>
                  <a:pt x="6557712" y="408251"/>
                  <a:pt x="6558316" y="443960"/>
                </a:cubicBezTo>
                <a:cubicBezTo>
                  <a:pt x="6555224" y="499397"/>
                  <a:pt x="6534767" y="604434"/>
                  <a:pt x="6528896" y="642659"/>
                </a:cubicBezTo>
                <a:cubicBezTo>
                  <a:pt x="6535204" y="657287"/>
                  <a:pt x="6515365" y="658191"/>
                  <a:pt x="6523095" y="673307"/>
                </a:cubicBezTo>
                <a:cubicBezTo>
                  <a:pt x="6523388" y="693769"/>
                  <a:pt x="6506868" y="797295"/>
                  <a:pt x="6496169" y="839641"/>
                </a:cubicBezTo>
                <a:cubicBezTo>
                  <a:pt x="6484119" y="887148"/>
                  <a:pt x="6457817" y="937731"/>
                  <a:pt x="6450789" y="958357"/>
                </a:cubicBezTo>
                <a:cubicBezTo>
                  <a:pt x="6443760" y="978983"/>
                  <a:pt x="6459217" y="936930"/>
                  <a:pt x="6453996" y="963398"/>
                </a:cubicBezTo>
                <a:cubicBezTo>
                  <a:pt x="6448777" y="989867"/>
                  <a:pt x="6425575" y="1087010"/>
                  <a:pt x="6419467" y="1117169"/>
                </a:cubicBezTo>
                <a:cubicBezTo>
                  <a:pt x="6431540" y="1118586"/>
                  <a:pt x="6409651" y="1135372"/>
                  <a:pt x="6417348" y="1144352"/>
                </a:cubicBezTo>
                <a:cubicBezTo>
                  <a:pt x="6424109" y="1150681"/>
                  <a:pt x="6419047" y="1157251"/>
                  <a:pt x="6418473" y="1164484"/>
                </a:cubicBezTo>
                <a:cubicBezTo>
                  <a:pt x="6423767" y="1173524"/>
                  <a:pt x="6413947" y="1205209"/>
                  <a:pt x="6406979" y="1213829"/>
                </a:cubicBezTo>
                <a:cubicBezTo>
                  <a:pt x="6382818" y="1235037"/>
                  <a:pt x="6400452" y="1277327"/>
                  <a:pt x="6381928" y="1294823"/>
                </a:cubicBezTo>
                <a:cubicBezTo>
                  <a:pt x="6379195" y="1300845"/>
                  <a:pt x="6378069" y="1306615"/>
                  <a:pt x="6377948" y="1312193"/>
                </a:cubicBezTo>
                <a:lnTo>
                  <a:pt x="6379894" y="1327626"/>
                </a:lnTo>
                <a:lnTo>
                  <a:pt x="6385024" y="1331644"/>
                </a:lnTo>
                <a:lnTo>
                  <a:pt x="6383696" y="1341276"/>
                </a:lnTo>
                <a:cubicBezTo>
                  <a:pt x="6383952" y="1342166"/>
                  <a:pt x="6384208" y="1343055"/>
                  <a:pt x="6384464" y="1343945"/>
                </a:cubicBezTo>
                <a:cubicBezTo>
                  <a:pt x="6385957" y="1349040"/>
                  <a:pt x="6387253" y="1354080"/>
                  <a:pt x="6387748" y="1359134"/>
                </a:cubicBezTo>
                <a:cubicBezTo>
                  <a:pt x="6384363" y="1373109"/>
                  <a:pt x="6372802" y="1397612"/>
                  <a:pt x="6364157" y="1427803"/>
                </a:cubicBezTo>
                <a:cubicBezTo>
                  <a:pt x="6348141" y="1460349"/>
                  <a:pt x="6348362" y="1505076"/>
                  <a:pt x="6335874" y="1540278"/>
                </a:cubicBezTo>
                <a:lnTo>
                  <a:pt x="6331892" y="1547262"/>
                </a:lnTo>
                <a:lnTo>
                  <a:pt x="6332744" y="1577056"/>
                </a:lnTo>
                <a:cubicBezTo>
                  <a:pt x="6335859" y="1582205"/>
                  <a:pt x="6336674" y="1589568"/>
                  <a:pt x="6333604" y="1595898"/>
                </a:cubicBezTo>
                <a:lnTo>
                  <a:pt x="6324749" y="1703726"/>
                </a:lnTo>
                <a:cubicBezTo>
                  <a:pt x="6324080" y="1739332"/>
                  <a:pt x="6318019" y="1754453"/>
                  <a:pt x="6329594" y="1809535"/>
                </a:cubicBezTo>
                <a:cubicBezTo>
                  <a:pt x="6344930" y="1868036"/>
                  <a:pt x="6323725" y="1952670"/>
                  <a:pt x="6329062" y="2018310"/>
                </a:cubicBezTo>
                <a:cubicBezTo>
                  <a:pt x="6308075" y="2053162"/>
                  <a:pt x="6326925" y="2034561"/>
                  <a:pt x="6321735" y="2071355"/>
                </a:cubicBezTo>
                <a:lnTo>
                  <a:pt x="6322678" y="2141166"/>
                </a:lnTo>
                <a:lnTo>
                  <a:pt x="6321340" y="2154548"/>
                </a:lnTo>
                <a:lnTo>
                  <a:pt x="6316582" y="2158153"/>
                </a:lnTo>
                <a:lnTo>
                  <a:pt x="6311428" y="2178174"/>
                </a:lnTo>
                <a:cubicBezTo>
                  <a:pt x="6310177" y="2185696"/>
                  <a:pt x="6309622" y="2193828"/>
                  <a:pt x="6310192" y="2202858"/>
                </a:cubicBezTo>
                <a:cubicBezTo>
                  <a:pt x="6319667" y="2232772"/>
                  <a:pt x="6296459" y="2283357"/>
                  <a:pt x="6309211" y="2320214"/>
                </a:cubicBezTo>
                <a:cubicBezTo>
                  <a:pt x="6307537" y="2355906"/>
                  <a:pt x="6302490" y="2394678"/>
                  <a:pt x="6300151" y="2417011"/>
                </a:cubicBezTo>
                <a:cubicBezTo>
                  <a:pt x="6292303" y="2426377"/>
                  <a:pt x="6304439" y="2456509"/>
                  <a:pt x="6295176" y="2454207"/>
                </a:cubicBezTo>
                <a:cubicBezTo>
                  <a:pt x="6299335" y="2464947"/>
                  <a:pt x="6297305" y="2476105"/>
                  <a:pt x="6293727" y="2487203"/>
                </a:cubicBezTo>
                <a:lnTo>
                  <a:pt x="6285477" y="2512282"/>
                </a:lnTo>
                <a:cubicBezTo>
                  <a:pt x="6285720" y="2512961"/>
                  <a:pt x="6285962" y="2513640"/>
                  <a:pt x="6286205" y="2514318"/>
                </a:cubicBezTo>
                <a:cubicBezTo>
                  <a:pt x="6292347" y="2534324"/>
                  <a:pt x="6298487" y="2554328"/>
                  <a:pt x="6304629" y="2574334"/>
                </a:cubicBezTo>
                <a:lnTo>
                  <a:pt x="6303842" y="2579877"/>
                </a:lnTo>
                <a:cubicBezTo>
                  <a:pt x="6303729" y="2585644"/>
                  <a:pt x="6304006" y="2603388"/>
                  <a:pt x="6303953" y="2608928"/>
                </a:cubicBezTo>
                <a:lnTo>
                  <a:pt x="6303530" y="2613111"/>
                </a:lnTo>
                <a:lnTo>
                  <a:pt x="6297474" y="2621996"/>
                </a:lnTo>
                <a:lnTo>
                  <a:pt x="6299263" y="2634265"/>
                </a:lnTo>
                <a:lnTo>
                  <a:pt x="6293065" y="2647237"/>
                </a:lnTo>
                <a:cubicBezTo>
                  <a:pt x="6294685" y="2648158"/>
                  <a:pt x="6296180" y="2649356"/>
                  <a:pt x="6297496" y="2650786"/>
                </a:cubicBezTo>
                <a:lnTo>
                  <a:pt x="6301708" y="2661993"/>
                </a:lnTo>
                <a:lnTo>
                  <a:pt x="6295884" y="2670949"/>
                </a:lnTo>
                <a:cubicBezTo>
                  <a:pt x="6304913" y="2672007"/>
                  <a:pt x="6294429" y="2681695"/>
                  <a:pt x="6291714" y="2690255"/>
                </a:cubicBezTo>
                <a:lnTo>
                  <a:pt x="6292327" y="2695683"/>
                </a:lnTo>
                <a:lnTo>
                  <a:pt x="6284410" y="2713964"/>
                </a:lnTo>
                <a:lnTo>
                  <a:pt x="6280410" y="2730175"/>
                </a:lnTo>
                <a:lnTo>
                  <a:pt x="6288082" y="2763497"/>
                </a:lnTo>
                <a:lnTo>
                  <a:pt x="6260924" y="3051539"/>
                </a:lnTo>
                <a:cubicBezTo>
                  <a:pt x="6251455" y="3165645"/>
                  <a:pt x="6222174" y="3216611"/>
                  <a:pt x="6210151" y="3335396"/>
                </a:cubicBezTo>
                <a:lnTo>
                  <a:pt x="6212034" y="3456509"/>
                </a:lnTo>
                <a:lnTo>
                  <a:pt x="6197490" y="3531827"/>
                </a:lnTo>
                <a:lnTo>
                  <a:pt x="6208018" y="3570877"/>
                </a:lnTo>
                <a:lnTo>
                  <a:pt x="6205920" y="3583849"/>
                </a:lnTo>
                <a:lnTo>
                  <a:pt x="6199616" y="3592763"/>
                </a:lnTo>
                <a:cubicBezTo>
                  <a:pt x="6191839" y="3613948"/>
                  <a:pt x="6196204" y="3641245"/>
                  <a:pt x="6181288" y="3653485"/>
                </a:cubicBezTo>
                <a:cubicBezTo>
                  <a:pt x="6178087" y="3659316"/>
                  <a:pt x="6176516" y="3664985"/>
                  <a:pt x="6175963" y="3670528"/>
                </a:cubicBezTo>
                <a:lnTo>
                  <a:pt x="6176722" y="3685990"/>
                </a:lnTo>
                <a:lnTo>
                  <a:pt x="6181549" y="3690283"/>
                </a:lnTo>
                <a:lnTo>
                  <a:pt x="6179476" y="3699787"/>
                </a:lnTo>
                <a:cubicBezTo>
                  <a:pt x="6179664" y="3700686"/>
                  <a:pt x="6179852" y="3701586"/>
                  <a:pt x="6180040" y="3702486"/>
                </a:cubicBezTo>
                <a:cubicBezTo>
                  <a:pt x="6181140" y="3707637"/>
                  <a:pt x="6182047" y="3712728"/>
                  <a:pt x="6182155" y="3717784"/>
                </a:cubicBezTo>
                <a:cubicBezTo>
                  <a:pt x="6156678" y="3711701"/>
                  <a:pt x="6178864" y="3759789"/>
                  <a:pt x="6158980" y="3746229"/>
                </a:cubicBezTo>
                <a:cubicBezTo>
                  <a:pt x="6144630" y="3780750"/>
                  <a:pt x="6117520" y="3867558"/>
                  <a:pt x="6096049" y="3924910"/>
                </a:cubicBezTo>
                <a:lnTo>
                  <a:pt x="6069712" y="3989353"/>
                </a:lnTo>
                <a:lnTo>
                  <a:pt x="6067330" y="4033899"/>
                </a:lnTo>
                <a:cubicBezTo>
                  <a:pt x="6065506" y="4070470"/>
                  <a:pt x="6063599" y="4110146"/>
                  <a:pt x="6061081" y="4142250"/>
                </a:cubicBezTo>
                <a:cubicBezTo>
                  <a:pt x="6055260" y="4200007"/>
                  <a:pt x="6045907" y="4278998"/>
                  <a:pt x="6042858" y="4329442"/>
                </a:cubicBezTo>
                <a:cubicBezTo>
                  <a:pt x="6038376" y="4381764"/>
                  <a:pt x="6036461" y="4433012"/>
                  <a:pt x="6034182" y="4456184"/>
                </a:cubicBezTo>
                <a:lnTo>
                  <a:pt x="6029178" y="4468478"/>
                </a:lnTo>
                <a:lnTo>
                  <a:pt x="6029974" y="4469862"/>
                </a:lnTo>
                <a:cubicBezTo>
                  <a:pt x="6031287" y="4476321"/>
                  <a:pt x="6030316" y="4480555"/>
                  <a:pt x="6028340" y="4483797"/>
                </a:cubicBezTo>
                <a:lnTo>
                  <a:pt x="6025168" y="4487091"/>
                </a:lnTo>
                <a:lnTo>
                  <a:pt x="6023164" y="4496728"/>
                </a:lnTo>
                <a:lnTo>
                  <a:pt x="6016839" y="4515918"/>
                </a:lnTo>
                <a:cubicBezTo>
                  <a:pt x="6017189" y="4517049"/>
                  <a:pt x="6017537" y="4518182"/>
                  <a:pt x="6017886" y="4519316"/>
                </a:cubicBezTo>
                <a:lnTo>
                  <a:pt x="6011819" y="4547957"/>
                </a:lnTo>
                <a:lnTo>
                  <a:pt x="6012791" y="4548262"/>
                </a:lnTo>
                <a:cubicBezTo>
                  <a:pt x="6014837" y="4549595"/>
                  <a:pt x="6016087" y="4551811"/>
                  <a:pt x="6015703" y="4555939"/>
                </a:cubicBezTo>
                <a:cubicBezTo>
                  <a:pt x="6031790" y="4548276"/>
                  <a:pt x="6021405" y="4557977"/>
                  <a:pt x="6018854" y="4570815"/>
                </a:cubicBezTo>
                <a:cubicBezTo>
                  <a:pt x="6021736" y="4583801"/>
                  <a:pt x="6030754" y="4622347"/>
                  <a:pt x="6033000" y="4633846"/>
                </a:cubicBezTo>
                <a:lnTo>
                  <a:pt x="6032325" y="4639816"/>
                </a:lnTo>
                <a:lnTo>
                  <a:pt x="6032549" y="4639923"/>
                </a:lnTo>
                <a:cubicBezTo>
                  <a:pt x="6032911" y="4641190"/>
                  <a:pt x="6032878" y="4643141"/>
                  <a:pt x="6032309" y="4646192"/>
                </a:cubicBezTo>
                <a:lnTo>
                  <a:pt x="6031095" y="4650706"/>
                </a:lnTo>
                <a:lnTo>
                  <a:pt x="6029786" y="4662290"/>
                </a:lnTo>
                <a:cubicBezTo>
                  <a:pt x="6030161" y="4663587"/>
                  <a:pt x="6030536" y="4664883"/>
                  <a:pt x="6030911" y="4666180"/>
                </a:cubicBezTo>
                <a:lnTo>
                  <a:pt x="6033630" y="4667585"/>
                </a:lnTo>
                <a:lnTo>
                  <a:pt x="6033189" y="4668660"/>
                </a:lnTo>
                <a:cubicBezTo>
                  <a:pt x="6027286" y="4676831"/>
                  <a:pt x="6019767" y="4679345"/>
                  <a:pt x="6038764" y="4689807"/>
                </a:cubicBezTo>
                <a:cubicBezTo>
                  <a:pt x="6028616" y="4708535"/>
                  <a:pt x="6040474" y="4712235"/>
                  <a:pt x="6042217" y="4737890"/>
                </a:cubicBezTo>
                <a:cubicBezTo>
                  <a:pt x="6033362" y="4748600"/>
                  <a:pt x="6035273" y="4757223"/>
                  <a:pt x="6040543" y="4765657"/>
                </a:cubicBezTo>
                <a:cubicBezTo>
                  <a:pt x="6034416" y="4790618"/>
                  <a:pt x="6040696" y="4813399"/>
                  <a:pt x="6039956" y="4841463"/>
                </a:cubicBezTo>
                <a:lnTo>
                  <a:pt x="6057123" y="4969863"/>
                </a:lnTo>
                <a:lnTo>
                  <a:pt x="6055039" y="4974028"/>
                </a:lnTo>
                <a:cubicBezTo>
                  <a:pt x="6053860" y="4976933"/>
                  <a:pt x="6053409" y="4978909"/>
                  <a:pt x="6053462" y="4980318"/>
                </a:cubicBezTo>
                <a:lnTo>
                  <a:pt x="6053643" y="4980501"/>
                </a:lnTo>
                <a:lnTo>
                  <a:pt x="6051733" y="4986338"/>
                </a:lnTo>
                <a:lnTo>
                  <a:pt x="6049602" y="4991296"/>
                </a:lnTo>
                <a:cubicBezTo>
                  <a:pt x="6058123" y="5019829"/>
                  <a:pt x="6066643" y="5048361"/>
                  <a:pt x="6075165" y="5076895"/>
                </a:cubicBezTo>
                <a:lnTo>
                  <a:pt x="6073751" y="5081568"/>
                </a:lnTo>
                <a:cubicBezTo>
                  <a:pt x="6073034" y="5084748"/>
                  <a:pt x="6072888" y="5086810"/>
                  <a:pt x="6073150" y="5088173"/>
                </a:cubicBezTo>
                <a:lnTo>
                  <a:pt x="6073355" y="5088300"/>
                </a:lnTo>
                <a:lnTo>
                  <a:pt x="6072362" y="5094558"/>
                </a:lnTo>
                <a:cubicBezTo>
                  <a:pt x="6070184" y="5105196"/>
                  <a:pt x="6067588" y="5115626"/>
                  <a:pt x="6064726" y="5125620"/>
                </a:cubicBezTo>
                <a:cubicBezTo>
                  <a:pt x="6063568" y="5154527"/>
                  <a:pt x="6065189" y="5244020"/>
                  <a:pt x="6065415" y="5268004"/>
                </a:cubicBezTo>
                <a:cubicBezTo>
                  <a:pt x="6065637" y="5268513"/>
                  <a:pt x="6065860" y="5269021"/>
                  <a:pt x="6066081" y="5269530"/>
                </a:cubicBezTo>
                <a:lnTo>
                  <a:pt x="6043407" y="5390941"/>
                </a:lnTo>
                <a:cubicBezTo>
                  <a:pt x="6032545" y="5438194"/>
                  <a:pt x="6020942" y="5465286"/>
                  <a:pt x="6025377" y="5539927"/>
                </a:cubicBezTo>
                <a:cubicBezTo>
                  <a:pt x="6019787" y="5610775"/>
                  <a:pt x="6013913" y="5740573"/>
                  <a:pt x="6010052" y="5791594"/>
                </a:cubicBezTo>
                <a:cubicBezTo>
                  <a:pt x="5989401" y="5787060"/>
                  <a:pt x="6018524" y="5849672"/>
                  <a:pt x="5994220" y="5855206"/>
                </a:cubicBezTo>
                <a:cubicBezTo>
                  <a:pt x="5995282" y="5860240"/>
                  <a:pt x="5980598" y="5868910"/>
                  <a:pt x="5982580" y="5873582"/>
                </a:cubicBezTo>
                <a:cubicBezTo>
                  <a:pt x="5982922" y="5874401"/>
                  <a:pt x="5983265" y="5875218"/>
                  <a:pt x="5983608" y="5876037"/>
                </a:cubicBezTo>
                <a:lnTo>
                  <a:pt x="5983535" y="5886534"/>
                </a:lnTo>
                <a:lnTo>
                  <a:pt x="5988737" y="5888644"/>
                </a:lnTo>
                <a:cubicBezTo>
                  <a:pt x="5989948" y="5893707"/>
                  <a:pt x="5991159" y="5898769"/>
                  <a:pt x="5992371" y="5903832"/>
                </a:cubicBezTo>
                <a:cubicBezTo>
                  <a:pt x="5992924" y="5909651"/>
                  <a:pt x="5992578" y="5916068"/>
                  <a:pt x="5990780" y="5923391"/>
                </a:cubicBezTo>
                <a:cubicBezTo>
                  <a:pt x="5975822" y="5948880"/>
                  <a:pt x="6013580" y="5981626"/>
                  <a:pt x="5993870" y="6013205"/>
                </a:cubicBezTo>
                <a:cubicBezTo>
                  <a:pt x="5988486" y="6024901"/>
                  <a:pt x="5991718" y="6066777"/>
                  <a:pt x="5997673" y="6074018"/>
                </a:cubicBezTo>
                <a:cubicBezTo>
                  <a:pt x="5998007" y="6081731"/>
                  <a:pt x="6007861" y="6126985"/>
                  <a:pt x="6014840" y="6130837"/>
                </a:cubicBezTo>
                <a:cubicBezTo>
                  <a:pt x="6022998" y="6137057"/>
                  <a:pt x="5999420" y="6156330"/>
                  <a:pt x="6010704" y="6152982"/>
                </a:cubicBezTo>
                <a:cubicBezTo>
                  <a:pt x="6008682" y="6186619"/>
                  <a:pt x="6039938" y="6191636"/>
                  <a:pt x="6038294" y="6221100"/>
                </a:cubicBezTo>
                <a:cubicBezTo>
                  <a:pt x="6039643" y="6222126"/>
                  <a:pt x="6046356" y="6257468"/>
                  <a:pt x="6052331" y="6287550"/>
                </a:cubicBezTo>
                <a:cubicBezTo>
                  <a:pt x="6058307" y="6317632"/>
                  <a:pt x="6082079" y="6391312"/>
                  <a:pt x="6074143" y="6401595"/>
                </a:cubicBezTo>
                <a:cubicBezTo>
                  <a:pt x="6074931" y="6423902"/>
                  <a:pt x="6059614" y="6432919"/>
                  <a:pt x="6060199" y="6487110"/>
                </a:cubicBezTo>
                <a:cubicBezTo>
                  <a:pt x="6075583" y="6574474"/>
                  <a:pt x="6076150" y="6553611"/>
                  <a:pt x="6081156" y="6588589"/>
                </a:cubicBezTo>
                <a:cubicBezTo>
                  <a:pt x="6102088" y="6637976"/>
                  <a:pt x="6067660" y="6687723"/>
                  <a:pt x="6114944" y="6769963"/>
                </a:cubicBezTo>
                <a:cubicBezTo>
                  <a:pt x="6130462" y="6819284"/>
                  <a:pt x="6119243" y="6817955"/>
                  <a:pt x="6128950" y="6835814"/>
                </a:cubicBezTo>
                <a:lnTo>
                  <a:pt x="6132536" y="6858000"/>
                </a:lnTo>
                <a:lnTo>
                  <a:pt x="4789511" y="6858000"/>
                </a:lnTo>
                <a:lnTo>
                  <a:pt x="1866294" y="6858000"/>
                </a:lnTo>
                <a:lnTo>
                  <a:pt x="1705866" y="6858000"/>
                </a:lnTo>
                <a:lnTo>
                  <a:pt x="1343025" y="6858000"/>
                </a:lnTo>
                <a:lnTo>
                  <a:pt x="523269" y="6858000"/>
                </a:lnTo>
                <a:lnTo>
                  <a:pt x="362841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5" name="Google Shape;215;p40"/>
          <p:cNvSpPr txBox="1">
            <a:spLocks noGrp="1"/>
          </p:cNvSpPr>
          <p:nvPr>
            <p:ph type="title"/>
          </p:nvPr>
        </p:nvSpPr>
        <p:spPr>
          <a:xfrm>
            <a:off x="852775" y="457200"/>
            <a:ext cx="3588597" cy="998130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914400">
              <a:spcAft>
                <a:spcPts val="0"/>
              </a:spcAft>
            </a:pPr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Redis Scaling</a:t>
            </a:r>
          </a:p>
        </p:txBody>
      </p:sp>
      <p:sp>
        <p:nvSpPr>
          <p:cNvPr id="216" name="Google Shape;216;p40"/>
          <p:cNvSpPr txBox="1">
            <a:spLocks noGrp="1"/>
          </p:cNvSpPr>
          <p:nvPr>
            <p:ph sz="half" idx="1"/>
          </p:nvPr>
        </p:nvSpPr>
        <p:spPr>
          <a:xfrm>
            <a:off x="852775" y="1645576"/>
            <a:ext cx="3328527" cy="2931439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marL="0" lvl="0" indent="-228600" defTabSz="914400">
              <a:spcBef>
                <a:spcPts val="800"/>
              </a:spcBef>
              <a:spcAft>
                <a:spcPts val="0"/>
              </a:spcAft>
            </a:pPr>
            <a:r>
              <a:rPr lang="en-US" sz="1500" b="1" dirty="0"/>
              <a:t>Cluster Mode Enabled</a:t>
            </a:r>
          </a:p>
          <a:p>
            <a:pPr marL="457200" lvl="0" indent="-228600" defTabSz="914400">
              <a:spcBef>
                <a:spcPts val="1200"/>
              </a:spcBef>
              <a:spcAft>
                <a:spcPts val="0"/>
              </a:spcAft>
              <a:buSzPts val="1400"/>
            </a:pPr>
            <a:r>
              <a:rPr lang="en-US" sz="1500" dirty="0"/>
              <a:t>Vertical Scaling (Online)</a:t>
            </a:r>
          </a:p>
          <a:p>
            <a:pPr marL="914400" lvl="1" indent="-228600" defTabSz="914400"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-US" sz="1500" dirty="0"/>
              <a:t>Scale up/down node type</a:t>
            </a:r>
          </a:p>
          <a:p>
            <a:pPr marL="914400" lvl="1" indent="-228600" defTabSz="914400"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-US" sz="1500" dirty="0"/>
              <a:t>No downtime</a:t>
            </a:r>
          </a:p>
          <a:p>
            <a:pPr marL="457200" lvl="0" indent="-228600" defTabSz="914400"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-US" sz="1500" dirty="0"/>
              <a:t>Horizontal scaling</a:t>
            </a:r>
          </a:p>
          <a:p>
            <a:pPr marL="914400" lvl="1" indent="-228600" defTabSz="914400"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-US" sz="1500" dirty="0"/>
              <a:t>Allows partitioning across shards</a:t>
            </a:r>
          </a:p>
          <a:p>
            <a:pPr marL="914400" lvl="1" indent="-228600" defTabSz="914400"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-US" sz="1500" dirty="0"/>
              <a:t>add/remove/rebalance shards</a:t>
            </a:r>
          </a:p>
          <a:p>
            <a:pPr marL="0" lvl="0" indent="-228600" defTabSz="914400">
              <a:spcBef>
                <a:spcPts val="1200"/>
              </a:spcBef>
              <a:spcAft>
                <a:spcPts val="1200"/>
              </a:spcAft>
            </a:pPr>
            <a:endParaRPr lang="en-US" sz="1500" dirty="0"/>
          </a:p>
        </p:txBody>
      </p:sp>
      <p:pic>
        <p:nvPicPr>
          <p:cNvPr id="217" name="Google Shape;217;p40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5160457" y="1367538"/>
            <a:ext cx="3553238" cy="242508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Rectangle 234">
            <a:extLst>
              <a:ext uri="{FF2B5EF4-FFF2-40B4-BE49-F238E27FC236}">
                <a16:creationId xmlns:a16="http://schemas.microsoft.com/office/drawing/2014/main" id="{4C608BEB-860E-4094-8511-78603564A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044287" cy="51435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8" name="Google Shape;228;p42"/>
          <p:cNvSpPr txBox="1">
            <a:spLocks noGrp="1"/>
          </p:cNvSpPr>
          <p:nvPr>
            <p:ph type="title"/>
          </p:nvPr>
        </p:nvSpPr>
        <p:spPr>
          <a:xfrm>
            <a:off x="628650" y="1059366"/>
            <a:ext cx="2174391" cy="3272883"/>
          </a:xfrm>
          <a:prstGeom prst="rect">
            <a:avLst/>
          </a:prstGeom>
        </p:spPr>
        <p:txBody>
          <a:bodyPr spcFirstLastPara="1" lIns="68575" tIns="34275" rIns="68575" bIns="34275" anchor="t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rgbClr val="FFFFFF"/>
                </a:solidFill>
              </a:rPr>
              <a:t>Redis Replication</a:t>
            </a:r>
          </a:p>
        </p:txBody>
      </p:sp>
      <p:sp>
        <p:nvSpPr>
          <p:cNvPr id="229" name="Google Shape;229;p42"/>
          <p:cNvSpPr txBox="1">
            <a:spLocks noGrp="1"/>
          </p:cNvSpPr>
          <p:nvPr>
            <p:ph sz="half" idx="1"/>
          </p:nvPr>
        </p:nvSpPr>
        <p:spPr>
          <a:xfrm>
            <a:off x="3285641" y="1059366"/>
            <a:ext cx="2570462" cy="3272883"/>
          </a:xfrm>
          <a:prstGeom prst="rect">
            <a:avLst/>
          </a:prstGeom>
        </p:spPr>
        <p:txBody>
          <a:bodyPr spcFirstLastPara="1" lIns="68575" tIns="34275" rIns="68575" bIns="34275" anchorCtr="0">
            <a:normAutofit/>
          </a:bodyPr>
          <a:lstStyle/>
          <a:p>
            <a:pPr marL="0" lvl="0" indent="0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GB" sz="1500" dirty="0"/>
              <a:t>Cluster Mode Disabled</a:t>
            </a:r>
          </a:p>
          <a:p>
            <a:pPr marL="457200" lvl="0" indent="-317500" rtl="0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-GB" sz="1500" dirty="0"/>
              <a:t>1 shard</a:t>
            </a: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500" dirty="0"/>
              <a:t>0-5 replicas</a:t>
            </a: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500" dirty="0"/>
              <a:t>0 replicas &amp; primary fail -&gt; total data loss</a:t>
            </a: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500" dirty="0"/>
              <a:t>Multi Az supported</a:t>
            </a: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500" dirty="0"/>
              <a:t>Supports scaling</a:t>
            </a:r>
          </a:p>
        </p:txBody>
      </p:sp>
      <p:cxnSp>
        <p:nvCxnSpPr>
          <p:cNvPr id="237" name="Straight Connector 236">
            <a:extLst>
              <a:ext uri="{FF2B5EF4-FFF2-40B4-BE49-F238E27FC236}">
                <a16:creationId xmlns:a16="http://schemas.microsoft.com/office/drawing/2014/main" id="{1F16A8D4-FE87-4604-88B2-394B5D1EB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7403" y="1059366"/>
            <a:ext cx="0" cy="27432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Google Shape;230;p42"/>
          <p:cNvSpPr txBox="1">
            <a:spLocks noGrp="1"/>
          </p:cNvSpPr>
          <p:nvPr>
            <p:ph sz="half" idx="2"/>
          </p:nvPr>
        </p:nvSpPr>
        <p:spPr>
          <a:xfrm>
            <a:off x="6338703" y="1059366"/>
            <a:ext cx="2398275" cy="3272883"/>
          </a:xfrm>
          <a:prstGeom prst="rect">
            <a:avLst/>
          </a:prstGeom>
        </p:spPr>
        <p:txBody>
          <a:bodyPr spcFirstLastPara="1" lIns="68575" tIns="34275" rIns="68575" bIns="34275" anchorCtr="0">
            <a:normAutofit/>
          </a:bodyPr>
          <a:lstStyle/>
          <a:p>
            <a:pPr marL="0" lvl="0" indent="0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GB" sz="1500"/>
              <a:t>Cluster Model Enabled</a:t>
            </a:r>
          </a:p>
          <a:p>
            <a:pPr marL="457200" lvl="0" indent="-317500" rtl="0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-GB" sz="1500"/>
              <a:t>Up to 500 shards</a:t>
            </a: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500"/>
              <a:t>0-5 replicas per shard</a:t>
            </a: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500"/>
              <a:t>0 replicas &amp; primary fail -&gt; total data loss in That shard</a:t>
            </a: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500"/>
              <a:t>Multi az required</a:t>
            </a: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500"/>
              <a:t>Supports partitioning</a:t>
            </a:r>
          </a:p>
          <a:p>
            <a:pPr marL="0" lvl="0" indent="0" rtl="0">
              <a:spcBef>
                <a:spcPts val="1200"/>
              </a:spcBef>
              <a:spcAft>
                <a:spcPts val="1200"/>
              </a:spcAft>
              <a:buNone/>
            </a:pPr>
            <a:endParaRPr lang="en-GB" sz="15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B75CF19-A58E-F4A1-F5F3-9605F44E367C}"/>
              </a:ext>
            </a:extLst>
          </p:cNvPr>
          <p:cNvSpPr txBox="1"/>
          <p:nvPr/>
        </p:nvSpPr>
        <p:spPr>
          <a:xfrm>
            <a:off x="3811403" y="4009083"/>
            <a:ext cx="457200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H" sz="900" dirty="0">
                <a:hlinkClick r:id="rId3"/>
              </a:rPr>
              <a:t>https://docs.aws.amazon.com/AmazonElastiCache/latest/red-ug/Scaling-self-designed.html</a:t>
            </a:r>
            <a:endParaRPr lang="en-CH" sz="9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2" name="Rectangle 241">
            <a:extLst>
              <a:ext uri="{FF2B5EF4-FFF2-40B4-BE49-F238E27FC236}">
                <a16:creationId xmlns:a16="http://schemas.microsoft.com/office/drawing/2014/main" id="{F821940F-7A1D-4ACC-85B4-A932898A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Freeform: Shape 243">
            <a:extLst>
              <a:ext uri="{FF2B5EF4-FFF2-40B4-BE49-F238E27FC236}">
                <a16:creationId xmlns:a16="http://schemas.microsoft.com/office/drawing/2014/main" id="{16674508-81D3-48CF-96BF-7FC60EAA5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056495" cy="5143500"/>
          </a:xfrm>
          <a:custGeom>
            <a:avLst/>
            <a:gdLst>
              <a:gd name="connsiteX0" fmla="*/ 0 w 6568309"/>
              <a:gd name="connsiteY0" fmla="*/ 0 h 6858000"/>
              <a:gd name="connsiteX1" fmla="*/ 362841 w 6568309"/>
              <a:gd name="connsiteY1" fmla="*/ 0 h 6858000"/>
              <a:gd name="connsiteX2" fmla="*/ 523269 w 6568309"/>
              <a:gd name="connsiteY2" fmla="*/ 0 h 6858000"/>
              <a:gd name="connsiteX3" fmla="*/ 1343025 w 6568309"/>
              <a:gd name="connsiteY3" fmla="*/ 0 h 6858000"/>
              <a:gd name="connsiteX4" fmla="*/ 1705866 w 6568309"/>
              <a:gd name="connsiteY4" fmla="*/ 0 h 6858000"/>
              <a:gd name="connsiteX5" fmla="*/ 1866294 w 6568309"/>
              <a:gd name="connsiteY5" fmla="*/ 0 h 6858000"/>
              <a:gd name="connsiteX6" fmla="*/ 5225154 w 6568309"/>
              <a:gd name="connsiteY6" fmla="*/ 0 h 6858000"/>
              <a:gd name="connsiteX7" fmla="*/ 6568179 w 6568309"/>
              <a:gd name="connsiteY7" fmla="*/ 0 h 6858000"/>
              <a:gd name="connsiteX8" fmla="*/ 6568309 w 6568309"/>
              <a:gd name="connsiteY8" fmla="*/ 1 h 6858000"/>
              <a:gd name="connsiteX9" fmla="*/ 6562951 w 6568309"/>
              <a:gd name="connsiteY9" fmla="*/ 30700 h 6858000"/>
              <a:gd name="connsiteX10" fmla="*/ 6547446 w 6568309"/>
              <a:gd name="connsiteY10" fmla="*/ 310025 h 6858000"/>
              <a:gd name="connsiteX11" fmla="*/ 6558316 w 6568309"/>
              <a:gd name="connsiteY11" fmla="*/ 443960 h 6858000"/>
              <a:gd name="connsiteX12" fmla="*/ 6528896 w 6568309"/>
              <a:gd name="connsiteY12" fmla="*/ 642659 h 6858000"/>
              <a:gd name="connsiteX13" fmla="*/ 6523095 w 6568309"/>
              <a:gd name="connsiteY13" fmla="*/ 673307 h 6858000"/>
              <a:gd name="connsiteX14" fmla="*/ 6496169 w 6568309"/>
              <a:gd name="connsiteY14" fmla="*/ 839641 h 6858000"/>
              <a:gd name="connsiteX15" fmla="*/ 6450789 w 6568309"/>
              <a:gd name="connsiteY15" fmla="*/ 958357 h 6858000"/>
              <a:gd name="connsiteX16" fmla="*/ 6453996 w 6568309"/>
              <a:gd name="connsiteY16" fmla="*/ 963398 h 6858000"/>
              <a:gd name="connsiteX17" fmla="*/ 6419467 w 6568309"/>
              <a:gd name="connsiteY17" fmla="*/ 1117169 h 6858000"/>
              <a:gd name="connsiteX18" fmla="*/ 6417348 w 6568309"/>
              <a:gd name="connsiteY18" fmla="*/ 1144352 h 6858000"/>
              <a:gd name="connsiteX19" fmla="*/ 6418473 w 6568309"/>
              <a:gd name="connsiteY19" fmla="*/ 1164484 h 6858000"/>
              <a:gd name="connsiteX20" fmla="*/ 6406979 w 6568309"/>
              <a:gd name="connsiteY20" fmla="*/ 1213829 h 6858000"/>
              <a:gd name="connsiteX21" fmla="*/ 6381928 w 6568309"/>
              <a:gd name="connsiteY21" fmla="*/ 1294823 h 6858000"/>
              <a:gd name="connsiteX22" fmla="*/ 6377948 w 6568309"/>
              <a:gd name="connsiteY22" fmla="*/ 1312193 h 6858000"/>
              <a:gd name="connsiteX23" fmla="*/ 6379894 w 6568309"/>
              <a:gd name="connsiteY23" fmla="*/ 1327626 h 6858000"/>
              <a:gd name="connsiteX24" fmla="*/ 6385024 w 6568309"/>
              <a:gd name="connsiteY24" fmla="*/ 1331644 h 6858000"/>
              <a:gd name="connsiteX25" fmla="*/ 6383696 w 6568309"/>
              <a:gd name="connsiteY25" fmla="*/ 1341276 h 6858000"/>
              <a:gd name="connsiteX26" fmla="*/ 6384464 w 6568309"/>
              <a:gd name="connsiteY26" fmla="*/ 1343945 h 6858000"/>
              <a:gd name="connsiteX27" fmla="*/ 6387748 w 6568309"/>
              <a:gd name="connsiteY27" fmla="*/ 1359134 h 6858000"/>
              <a:gd name="connsiteX28" fmla="*/ 6364157 w 6568309"/>
              <a:gd name="connsiteY28" fmla="*/ 1427803 h 6858000"/>
              <a:gd name="connsiteX29" fmla="*/ 6335874 w 6568309"/>
              <a:gd name="connsiteY29" fmla="*/ 1540278 h 6858000"/>
              <a:gd name="connsiteX30" fmla="*/ 6331892 w 6568309"/>
              <a:gd name="connsiteY30" fmla="*/ 1547262 h 6858000"/>
              <a:gd name="connsiteX31" fmla="*/ 6332744 w 6568309"/>
              <a:gd name="connsiteY31" fmla="*/ 1577056 h 6858000"/>
              <a:gd name="connsiteX32" fmla="*/ 6333604 w 6568309"/>
              <a:gd name="connsiteY32" fmla="*/ 1595898 h 6858000"/>
              <a:gd name="connsiteX33" fmla="*/ 6324749 w 6568309"/>
              <a:gd name="connsiteY33" fmla="*/ 1703726 h 6858000"/>
              <a:gd name="connsiteX34" fmla="*/ 6329594 w 6568309"/>
              <a:gd name="connsiteY34" fmla="*/ 1809535 h 6858000"/>
              <a:gd name="connsiteX35" fmla="*/ 6329062 w 6568309"/>
              <a:gd name="connsiteY35" fmla="*/ 2018310 h 6858000"/>
              <a:gd name="connsiteX36" fmla="*/ 6321735 w 6568309"/>
              <a:gd name="connsiteY36" fmla="*/ 2071355 h 6858000"/>
              <a:gd name="connsiteX37" fmla="*/ 6322678 w 6568309"/>
              <a:gd name="connsiteY37" fmla="*/ 2141166 h 6858000"/>
              <a:gd name="connsiteX38" fmla="*/ 6321340 w 6568309"/>
              <a:gd name="connsiteY38" fmla="*/ 2154548 h 6858000"/>
              <a:gd name="connsiteX39" fmla="*/ 6316582 w 6568309"/>
              <a:gd name="connsiteY39" fmla="*/ 2158153 h 6858000"/>
              <a:gd name="connsiteX40" fmla="*/ 6311428 w 6568309"/>
              <a:gd name="connsiteY40" fmla="*/ 2178174 h 6858000"/>
              <a:gd name="connsiteX41" fmla="*/ 6310192 w 6568309"/>
              <a:gd name="connsiteY41" fmla="*/ 2202858 h 6858000"/>
              <a:gd name="connsiteX42" fmla="*/ 6309211 w 6568309"/>
              <a:gd name="connsiteY42" fmla="*/ 2320214 h 6858000"/>
              <a:gd name="connsiteX43" fmla="*/ 6300151 w 6568309"/>
              <a:gd name="connsiteY43" fmla="*/ 2417011 h 6858000"/>
              <a:gd name="connsiteX44" fmla="*/ 6295176 w 6568309"/>
              <a:gd name="connsiteY44" fmla="*/ 2454207 h 6858000"/>
              <a:gd name="connsiteX45" fmla="*/ 6293727 w 6568309"/>
              <a:gd name="connsiteY45" fmla="*/ 2487203 h 6858000"/>
              <a:gd name="connsiteX46" fmla="*/ 6285477 w 6568309"/>
              <a:gd name="connsiteY46" fmla="*/ 2512282 h 6858000"/>
              <a:gd name="connsiteX47" fmla="*/ 6286205 w 6568309"/>
              <a:gd name="connsiteY47" fmla="*/ 2514318 h 6858000"/>
              <a:gd name="connsiteX48" fmla="*/ 6304629 w 6568309"/>
              <a:gd name="connsiteY48" fmla="*/ 2574334 h 6858000"/>
              <a:gd name="connsiteX49" fmla="*/ 6303842 w 6568309"/>
              <a:gd name="connsiteY49" fmla="*/ 2579877 h 6858000"/>
              <a:gd name="connsiteX50" fmla="*/ 6303953 w 6568309"/>
              <a:gd name="connsiteY50" fmla="*/ 2608928 h 6858000"/>
              <a:gd name="connsiteX51" fmla="*/ 6303530 w 6568309"/>
              <a:gd name="connsiteY51" fmla="*/ 2613111 h 6858000"/>
              <a:gd name="connsiteX52" fmla="*/ 6297474 w 6568309"/>
              <a:gd name="connsiteY52" fmla="*/ 2621996 h 6858000"/>
              <a:gd name="connsiteX53" fmla="*/ 6299263 w 6568309"/>
              <a:gd name="connsiteY53" fmla="*/ 2634265 h 6858000"/>
              <a:gd name="connsiteX54" fmla="*/ 6293065 w 6568309"/>
              <a:gd name="connsiteY54" fmla="*/ 2647237 h 6858000"/>
              <a:gd name="connsiteX55" fmla="*/ 6297496 w 6568309"/>
              <a:gd name="connsiteY55" fmla="*/ 2650786 h 6858000"/>
              <a:gd name="connsiteX56" fmla="*/ 6301708 w 6568309"/>
              <a:gd name="connsiteY56" fmla="*/ 2661993 h 6858000"/>
              <a:gd name="connsiteX57" fmla="*/ 6295884 w 6568309"/>
              <a:gd name="connsiteY57" fmla="*/ 2670949 h 6858000"/>
              <a:gd name="connsiteX58" fmla="*/ 6291714 w 6568309"/>
              <a:gd name="connsiteY58" fmla="*/ 2690255 h 6858000"/>
              <a:gd name="connsiteX59" fmla="*/ 6292327 w 6568309"/>
              <a:gd name="connsiteY59" fmla="*/ 2695683 h 6858000"/>
              <a:gd name="connsiteX60" fmla="*/ 6284410 w 6568309"/>
              <a:gd name="connsiteY60" fmla="*/ 2713964 h 6858000"/>
              <a:gd name="connsiteX61" fmla="*/ 6280410 w 6568309"/>
              <a:gd name="connsiteY61" fmla="*/ 2730175 h 6858000"/>
              <a:gd name="connsiteX62" fmla="*/ 6288082 w 6568309"/>
              <a:gd name="connsiteY62" fmla="*/ 2763497 h 6858000"/>
              <a:gd name="connsiteX63" fmla="*/ 6260924 w 6568309"/>
              <a:gd name="connsiteY63" fmla="*/ 3051539 h 6858000"/>
              <a:gd name="connsiteX64" fmla="*/ 6210151 w 6568309"/>
              <a:gd name="connsiteY64" fmla="*/ 3335396 h 6858000"/>
              <a:gd name="connsiteX65" fmla="*/ 6212034 w 6568309"/>
              <a:gd name="connsiteY65" fmla="*/ 3456509 h 6858000"/>
              <a:gd name="connsiteX66" fmla="*/ 6197490 w 6568309"/>
              <a:gd name="connsiteY66" fmla="*/ 3531827 h 6858000"/>
              <a:gd name="connsiteX67" fmla="*/ 6208018 w 6568309"/>
              <a:gd name="connsiteY67" fmla="*/ 3570877 h 6858000"/>
              <a:gd name="connsiteX68" fmla="*/ 6205920 w 6568309"/>
              <a:gd name="connsiteY68" fmla="*/ 3583849 h 6858000"/>
              <a:gd name="connsiteX69" fmla="*/ 6199616 w 6568309"/>
              <a:gd name="connsiteY69" fmla="*/ 3592763 h 6858000"/>
              <a:gd name="connsiteX70" fmla="*/ 6181288 w 6568309"/>
              <a:gd name="connsiteY70" fmla="*/ 3653485 h 6858000"/>
              <a:gd name="connsiteX71" fmla="*/ 6175963 w 6568309"/>
              <a:gd name="connsiteY71" fmla="*/ 3670528 h 6858000"/>
              <a:gd name="connsiteX72" fmla="*/ 6176722 w 6568309"/>
              <a:gd name="connsiteY72" fmla="*/ 3685990 h 6858000"/>
              <a:gd name="connsiteX73" fmla="*/ 6181549 w 6568309"/>
              <a:gd name="connsiteY73" fmla="*/ 3690283 h 6858000"/>
              <a:gd name="connsiteX74" fmla="*/ 6179476 w 6568309"/>
              <a:gd name="connsiteY74" fmla="*/ 3699787 h 6858000"/>
              <a:gd name="connsiteX75" fmla="*/ 6180040 w 6568309"/>
              <a:gd name="connsiteY75" fmla="*/ 3702486 h 6858000"/>
              <a:gd name="connsiteX76" fmla="*/ 6182155 w 6568309"/>
              <a:gd name="connsiteY76" fmla="*/ 3717784 h 6858000"/>
              <a:gd name="connsiteX77" fmla="*/ 6158980 w 6568309"/>
              <a:gd name="connsiteY77" fmla="*/ 3746229 h 6858000"/>
              <a:gd name="connsiteX78" fmla="*/ 6096049 w 6568309"/>
              <a:gd name="connsiteY78" fmla="*/ 3924910 h 6858000"/>
              <a:gd name="connsiteX79" fmla="*/ 6069712 w 6568309"/>
              <a:gd name="connsiteY79" fmla="*/ 3989353 h 6858000"/>
              <a:gd name="connsiteX80" fmla="*/ 6067330 w 6568309"/>
              <a:gd name="connsiteY80" fmla="*/ 4033899 h 6858000"/>
              <a:gd name="connsiteX81" fmla="*/ 6061081 w 6568309"/>
              <a:gd name="connsiteY81" fmla="*/ 4142250 h 6858000"/>
              <a:gd name="connsiteX82" fmla="*/ 6042858 w 6568309"/>
              <a:gd name="connsiteY82" fmla="*/ 4329442 h 6858000"/>
              <a:gd name="connsiteX83" fmla="*/ 6034182 w 6568309"/>
              <a:gd name="connsiteY83" fmla="*/ 4456184 h 6858000"/>
              <a:gd name="connsiteX84" fmla="*/ 6029178 w 6568309"/>
              <a:gd name="connsiteY84" fmla="*/ 4468478 h 6858000"/>
              <a:gd name="connsiteX85" fmla="*/ 6029974 w 6568309"/>
              <a:gd name="connsiteY85" fmla="*/ 4469862 h 6858000"/>
              <a:gd name="connsiteX86" fmla="*/ 6028340 w 6568309"/>
              <a:gd name="connsiteY86" fmla="*/ 4483797 h 6858000"/>
              <a:gd name="connsiteX87" fmla="*/ 6025168 w 6568309"/>
              <a:gd name="connsiteY87" fmla="*/ 4487091 h 6858000"/>
              <a:gd name="connsiteX88" fmla="*/ 6023164 w 6568309"/>
              <a:gd name="connsiteY88" fmla="*/ 4496728 h 6858000"/>
              <a:gd name="connsiteX89" fmla="*/ 6016839 w 6568309"/>
              <a:gd name="connsiteY89" fmla="*/ 4515918 h 6858000"/>
              <a:gd name="connsiteX90" fmla="*/ 6017886 w 6568309"/>
              <a:gd name="connsiteY90" fmla="*/ 4519316 h 6858000"/>
              <a:gd name="connsiteX91" fmla="*/ 6011819 w 6568309"/>
              <a:gd name="connsiteY91" fmla="*/ 4547957 h 6858000"/>
              <a:gd name="connsiteX92" fmla="*/ 6012791 w 6568309"/>
              <a:gd name="connsiteY92" fmla="*/ 4548262 h 6858000"/>
              <a:gd name="connsiteX93" fmla="*/ 6015703 w 6568309"/>
              <a:gd name="connsiteY93" fmla="*/ 4555939 h 6858000"/>
              <a:gd name="connsiteX94" fmla="*/ 6018854 w 6568309"/>
              <a:gd name="connsiteY94" fmla="*/ 4570815 h 6858000"/>
              <a:gd name="connsiteX95" fmla="*/ 6033000 w 6568309"/>
              <a:gd name="connsiteY95" fmla="*/ 4633846 h 6858000"/>
              <a:gd name="connsiteX96" fmla="*/ 6032325 w 6568309"/>
              <a:gd name="connsiteY96" fmla="*/ 4639816 h 6858000"/>
              <a:gd name="connsiteX97" fmla="*/ 6032549 w 6568309"/>
              <a:gd name="connsiteY97" fmla="*/ 4639923 h 6858000"/>
              <a:gd name="connsiteX98" fmla="*/ 6032309 w 6568309"/>
              <a:gd name="connsiteY98" fmla="*/ 4646192 h 6858000"/>
              <a:gd name="connsiteX99" fmla="*/ 6031095 w 6568309"/>
              <a:gd name="connsiteY99" fmla="*/ 4650706 h 6858000"/>
              <a:gd name="connsiteX100" fmla="*/ 6029786 w 6568309"/>
              <a:gd name="connsiteY100" fmla="*/ 4662290 h 6858000"/>
              <a:gd name="connsiteX101" fmla="*/ 6030911 w 6568309"/>
              <a:gd name="connsiteY101" fmla="*/ 4666180 h 6858000"/>
              <a:gd name="connsiteX102" fmla="*/ 6033630 w 6568309"/>
              <a:gd name="connsiteY102" fmla="*/ 4667585 h 6858000"/>
              <a:gd name="connsiteX103" fmla="*/ 6033189 w 6568309"/>
              <a:gd name="connsiteY103" fmla="*/ 4668660 h 6858000"/>
              <a:gd name="connsiteX104" fmla="*/ 6038764 w 6568309"/>
              <a:gd name="connsiteY104" fmla="*/ 4689807 h 6858000"/>
              <a:gd name="connsiteX105" fmla="*/ 6042217 w 6568309"/>
              <a:gd name="connsiteY105" fmla="*/ 4737890 h 6858000"/>
              <a:gd name="connsiteX106" fmla="*/ 6040543 w 6568309"/>
              <a:gd name="connsiteY106" fmla="*/ 4765657 h 6858000"/>
              <a:gd name="connsiteX107" fmla="*/ 6039956 w 6568309"/>
              <a:gd name="connsiteY107" fmla="*/ 4841463 h 6858000"/>
              <a:gd name="connsiteX108" fmla="*/ 6057123 w 6568309"/>
              <a:gd name="connsiteY108" fmla="*/ 4969863 h 6858000"/>
              <a:gd name="connsiteX109" fmla="*/ 6055039 w 6568309"/>
              <a:gd name="connsiteY109" fmla="*/ 4974028 h 6858000"/>
              <a:gd name="connsiteX110" fmla="*/ 6053462 w 6568309"/>
              <a:gd name="connsiteY110" fmla="*/ 4980318 h 6858000"/>
              <a:gd name="connsiteX111" fmla="*/ 6053643 w 6568309"/>
              <a:gd name="connsiteY111" fmla="*/ 4980501 h 6858000"/>
              <a:gd name="connsiteX112" fmla="*/ 6051733 w 6568309"/>
              <a:gd name="connsiteY112" fmla="*/ 4986338 h 6858000"/>
              <a:gd name="connsiteX113" fmla="*/ 6049602 w 6568309"/>
              <a:gd name="connsiteY113" fmla="*/ 4991296 h 6858000"/>
              <a:gd name="connsiteX114" fmla="*/ 6075165 w 6568309"/>
              <a:gd name="connsiteY114" fmla="*/ 5076895 h 6858000"/>
              <a:gd name="connsiteX115" fmla="*/ 6073751 w 6568309"/>
              <a:gd name="connsiteY115" fmla="*/ 5081568 h 6858000"/>
              <a:gd name="connsiteX116" fmla="*/ 6073150 w 6568309"/>
              <a:gd name="connsiteY116" fmla="*/ 5088173 h 6858000"/>
              <a:gd name="connsiteX117" fmla="*/ 6073355 w 6568309"/>
              <a:gd name="connsiteY117" fmla="*/ 5088300 h 6858000"/>
              <a:gd name="connsiteX118" fmla="*/ 6072362 w 6568309"/>
              <a:gd name="connsiteY118" fmla="*/ 5094558 h 6858000"/>
              <a:gd name="connsiteX119" fmla="*/ 6064726 w 6568309"/>
              <a:gd name="connsiteY119" fmla="*/ 5125620 h 6858000"/>
              <a:gd name="connsiteX120" fmla="*/ 6065415 w 6568309"/>
              <a:gd name="connsiteY120" fmla="*/ 5268004 h 6858000"/>
              <a:gd name="connsiteX121" fmla="*/ 6066081 w 6568309"/>
              <a:gd name="connsiteY121" fmla="*/ 5269530 h 6858000"/>
              <a:gd name="connsiteX122" fmla="*/ 6043407 w 6568309"/>
              <a:gd name="connsiteY122" fmla="*/ 5390941 h 6858000"/>
              <a:gd name="connsiteX123" fmla="*/ 6025377 w 6568309"/>
              <a:gd name="connsiteY123" fmla="*/ 5539927 h 6858000"/>
              <a:gd name="connsiteX124" fmla="*/ 6010052 w 6568309"/>
              <a:gd name="connsiteY124" fmla="*/ 5791594 h 6858000"/>
              <a:gd name="connsiteX125" fmla="*/ 5994220 w 6568309"/>
              <a:gd name="connsiteY125" fmla="*/ 5855206 h 6858000"/>
              <a:gd name="connsiteX126" fmla="*/ 5982580 w 6568309"/>
              <a:gd name="connsiteY126" fmla="*/ 5873582 h 6858000"/>
              <a:gd name="connsiteX127" fmla="*/ 5983608 w 6568309"/>
              <a:gd name="connsiteY127" fmla="*/ 5876037 h 6858000"/>
              <a:gd name="connsiteX128" fmla="*/ 5983535 w 6568309"/>
              <a:gd name="connsiteY128" fmla="*/ 5886534 h 6858000"/>
              <a:gd name="connsiteX129" fmla="*/ 5988737 w 6568309"/>
              <a:gd name="connsiteY129" fmla="*/ 5888644 h 6858000"/>
              <a:gd name="connsiteX130" fmla="*/ 5992371 w 6568309"/>
              <a:gd name="connsiteY130" fmla="*/ 5903832 h 6858000"/>
              <a:gd name="connsiteX131" fmla="*/ 5990780 w 6568309"/>
              <a:gd name="connsiteY131" fmla="*/ 5923391 h 6858000"/>
              <a:gd name="connsiteX132" fmla="*/ 5993870 w 6568309"/>
              <a:gd name="connsiteY132" fmla="*/ 6013205 h 6858000"/>
              <a:gd name="connsiteX133" fmla="*/ 5997673 w 6568309"/>
              <a:gd name="connsiteY133" fmla="*/ 6074018 h 6858000"/>
              <a:gd name="connsiteX134" fmla="*/ 6014840 w 6568309"/>
              <a:gd name="connsiteY134" fmla="*/ 6130837 h 6858000"/>
              <a:gd name="connsiteX135" fmla="*/ 6010704 w 6568309"/>
              <a:gd name="connsiteY135" fmla="*/ 6152982 h 6858000"/>
              <a:gd name="connsiteX136" fmla="*/ 6038294 w 6568309"/>
              <a:gd name="connsiteY136" fmla="*/ 6221100 h 6858000"/>
              <a:gd name="connsiteX137" fmla="*/ 6052331 w 6568309"/>
              <a:gd name="connsiteY137" fmla="*/ 6287550 h 6858000"/>
              <a:gd name="connsiteX138" fmla="*/ 6074143 w 6568309"/>
              <a:gd name="connsiteY138" fmla="*/ 6401595 h 6858000"/>
              <a:gd name="connsiteX139" fmla="*/ 6060199 w 6568309"/>
              <a:gd name="connsiteY139" fmla="*/ 6487110 h 6858000"/>
              <a:gd name="connsiteX140" fmla="*/ 6081156 w 6568309"/>
              <a:gd name="connsiteY140" fmla="*/ 6588589 h 6858000"/>
              <a:gd name="connsiteX141" fmla="*/ 6114944 w 6568309"/>
              <a:gd name="connsiteY141" fmla="*/ 6769963 h 6858000"/>
              <a:gd name="connsiteX142" fmla="*/ 6128950 w 6568309"/>
              <a:gd name="connsiteY142" fmla="*/ 6835814 h 6858000"/>
              <a:gd name="connsiteX143" fmla="*/ 6132536 w 6568309"/>
              <a:gd name="connsiteY143" fmla="*/ 6858000 h 6858000"/>
              <a:gd name="connsiteX144" fmla="*/ 4789511 w 6568309"/>
              <a:gd name="connsiteY144" fmla="*/ 6858000 h 6858000"/>
              <a:gd name="connsiteX145" fmla="*/ 1866294 w 6568309"/>
              <a:gd name="connsiteY145" fmla="*/ 6858000 h 6858000"/>
              <a:gd name="connsiteX146" fmla="*/ 1705866 w 6568309"/>
              <a:gd name="connsiteY146" fmla="*/ 6858000 h 6858000"/>
              <a:gd name="connsiteX147" fmla="*/ 1343025 w 6568309"/>
              <a:gd name="connsiteY147" fmla="*/ 6858000 h 6858000"/>
              <a:gd name="connsiteX148" fmla="*/ 523269 w 6568309"/>
              <a:gd name="connsiteY148" fmla="*/ 6858000 h 6858000"/>
              <a:gd name="connsiteX149" fmla="*/ 362841 w 6568309"/>
              <a:gd name="connsiteY149" fmla="*/ 6858000 h 6858000"/>
              <a:gd name="connsiteX150" fmla="*/ 0 w 6568309"/>
              <a:gd name="connsiteY15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</a:cxnLst>
            <a:rect l="l" t="t" r="r" b="b"/>
            <a:pathLst>
              <a:path w="6568309" h="6858000">
                <a:moveTo>
                  <a:pt x="0" y="0"/>
                </a:moveTo>
                <a:lnTo>
                  <a:pt x="362841" y="0"/>
                </a:lnTo>
                <a:lnTo>
                  <a:pt x="523269" y="0"/>
                </a:lnTo>
                <a:lnTo>
                  <a:pt x="1343025" y="0"/>
                </a:lnTo>
                <a:lnTo>
                  <a:pt x="1705866" y="0"/>
                </a:lnTo>
                <a:lnTo>
                  <a:pt x="1866294" y="0"/>
                </a:lnTo>
                <a:lnTo>
                  <a:pt x="5225154" y="0"/>
                </a:lnTo>
                <a:lnTo>
                  <a:pt x="6568179" y="0"/>
                </a:lnTo>
                <a:lnTo>
                  <a:pt x="6568309" y="1"/>
                </a:lnTo>
                <a:lnTo>
                  <a:pt x="6562951" y="30700"/>
                </a:lnTo>
                <a:cubicBezTo>
                  <a:pt x="6559126" y="84364"/>
                  <a:pt x="6548218" y="241149"/>
                  <a:pt x="6547446" y="310025"/>
                </a:cubicBezTo>
                <a:cubicBezTo>
                  <a:pt x="6550151" y="367544"/>
                  <a:pt x="6557712" y="408251"/>
                  <a:pt x="6558316" y="443960"/>
                </a:cubicBezTo>
                <a:cubicBezTo>
                  <a:pt x="6555224" y="499397"/>
                  <a:pt x="6534767" y="604434"/>
                  <a:pt x="6528896" y="642659"/>
                </a:cubicBezTo>
                <a:cubicBezTo>
                  <a:pt x="6535204" y="657287"/>
                  <a:pt x="6515365" y="658191"/>
                  <a:pt x="6523095" y="673307"/>
                </a:cubicBezTo>
                <a:cubicBezTo>
                  <a:pt x="6523388" y="693769"/>
                  <a:pt x="6506868" y="797295"/>
                  <a:pt x="6496169" y="839641"/>
                </a:cubicBezTo>
                <a:cubicBezTo>
                  <a:pt x="6484119" y="887148"/>
                  <a:pt x="6457817" y="937731"/>
                  <a:pt x="6450789" y="958357"/>
                </a:cubicBezTo>
                <a:cubicBezTo>
                  <a:pt x="6443760" y="978983"/>
                  <a:pt x="6459217" y="936930"/>
                  <a:pt x="6453996" y="963398"/>
                </a:cubicBezTo>
                <a:cubicBezTo>
                  <a:pt x="6448777" y="989867"/>
                  <a:pt x="6425575" y="1087010"/>
                  <a:pt x="6419467" y="1117169"/>
                </a:cubicBezTo>
                <a:cubicBezTo>
                  <a:pt x="6431540" y="1118586"/>
                  <a:pt x="6409651" y="1135372"/>
                  <a:pt x="6417348" y="1144352"/>
                </a:cubicBezTo>
                <a:cubicBezTo>
                  <a:pt x="6424109" y="1150681"/>
                  <a:pt x="6419047" y="1157251"/>
                  <a:pt x="6418473" y="1164484"/>
                </a:cubicBezTo>
                <a:cubicBezTo>
                  <a:pt x="6423767" y="1173524"/>
                  <a:pt x="6413947" y="1205209"/>
                  <a:pt x="6406979" y="1213829"/>
                </a:cubicBezTo>
                <a:cubicBezTo>
                  <a:pt x="6382818" y="1235037"/>
                  <a:pt x="6400452" y="1277327"/>
                  <a:pt x="6381928" y="1294823"/>
                </a:cubicBezTo>
                <a:cubicBezTo>
                  <a:pt x="6379195" y="1300845"/>
                  <a:pt x="6378069" y="1306615"/>
                  <a:pt x="6377948" y="1312193"/>
                </a:cubicBezTo>
                <a:lnTo>
                  <a:pt x="6379894" y="1327626"/>
                </a:lnTo>
                <a:lnTo>
                  <a:pt x="6385024" y="1331644"/>
                </a:lnTo>
                <a:lnTo>
                  <a:pt x="6383696" y="1341276"/>
                </a:lnTo>
                <a:cubicBezTo>
                  <a:pt x="6383952" y="1342166"/>
                  <a:pt x="6384208" y="1343055"/>
                  <a:pt x="6384464" y="1343945"/>
                </a:cubicBezTo>
                <a:cubicBezTo>
                  <a:pt x="6385957" y="1349040"/>
                  <a:pt x="6387253" y="1354080"/>
                  <a:pt x="6387748" y="1359134"/>
                </a:cubicBezTo>
                <a:cubicBezTo>
                  <a:pt x="6384363" y="1373109"/>
                  <a:pt x="6372802" y="1397612"/>
                  <a:pt x="6364157" y="1427803"/>
                </a:cubicBezTo>
                <a:cubicBezTo>
                  <a:pt x="6348141" y="1460349"/>
                  <a:pt x="6348362" y="1505076"/>
                  <a:pt x="6335874" y="1540278"/>
                </a:cubicBezTo>
                <a:lnTo>
                  <a:pt x="6331892" y="1547262"/>
                </a:lnTo>
                <a:lnTo>
                  <a:pt x="6332744" y="1577056"/>
                </a:lnTo>
                <a:cubicBezTo>
                  <a:pt x="6335859" y="1582205"/>
                  <a:pt x="6336674" y="1589568"/>
                  <a:pt x="6333604" y="1595898"/>
                </a:cubicBezTo>
                <a:lnTo>
                  <a:pt x="6324749" y="1703726"/>
                </a:lnTo>
                <a:cubicBezTo>
                  <a:pt x="6324080" y="1739332"/>
                  <a:pt x="6318019" y="1754453"/>
                  <a:pt x="6329594" y="1809535"/>
                </a:cubicBezTo>
                <a:cubicBezTo>
                  <a:pt x="6344930" y="1868036"/>
                  <a:pt x="6323725" y="1952670"/>
                  <a:pt x="6329062" y="2018310"/>
                </a:cubicBezTo>
                <a:cubicBezTo>
                  <a:pt x="6308075" y="2053162"/>
                  <a:pt x="6326925" y="2034561"/>
                  <a:pt x="6321735" y="2071355"/>
                </a:cubicBezTo>
                <a:lnTo>
                  <a:pt x="6322678" y="2141166"/>
                </a:lnTo>
                <a:lnTo>
                  <a:pt x="6321340" y="2154548"/>
                </a:lnTo>
                <a:lnTo>
                  <a:pt x="6316582" y="2158153"/>
                </a:lnTo>
                <a:lnTo>
                  <a:pt x="6311428" y="2178174"/>
                </a:lnTo>
                <a:cubicBezTo>
                  <a:pt x="6310177" y="2185696"/>
                  <a:pt x="6309622" y="2193828"/>
                  <a:pt x="6310192" y="2202858"/>
                </a:cubicBezTo>
                <a:cubicBezTo>
                  <a:pt x="6319667" y="2232772"/>
                  <a:pt x="6296459" y="2283357"/>
                  <a:pt x="6309211" y="2320214"/>
                </a:cubicBezTo>
                <a:cubicBezTo>
                  <a:pt x="6307537" y="2355906"/>
                  <a:pt x="6302490" y="2394678"/>
                  <a:pt x="6300151" y="2417011"/>
                </a:cubicBezTo>
                <a:cubicBezTo>
                  <a:pt x="6292303" y="2426377"/>
                  <a:pt x="6304439" y="2456509"/>
                  <a:pt x="6295176" y="2454207"/>
                </a:cubicBezTo>
                <a:cubicBezTo>
                  <a:pt x="6299335" y="2464947"/>
                  <a:pt x="6297305" y="2476105"/>
                  <a:pt x="6293727" y="2487203"/>
                </a:cubicBezTo>
                <a:lnTo>
                  <a:pt x="6285477" y="2512282"/>
                </a:lnTo>
                <a:cubicBezTo>
                  <a:pt x="6285720" y="2512961"/>
                  <a:pt x="6285962" y="2513640"/>
                  <a:pt x="6286205" y="2514318"/>
                </a:cubicBezTo>
                <a:cubicBezTo>
                  <a:pt x="6292347" y="2534324"/>
                  <a:pt x="6298487" y="2554328"/>
                  <a:pt x="6304629" y="2574334"/>
                </a:cubicBezTo>
                <a:lnTo>
                  <a:pt x="6303842" y="2579877"/>
                </a:lnTo>
                <a:cubicBezTo>
                  <a:pt x="6303729" y="2585644"/>
                  <a:pt x="6304006" y="2603388"/>
                  <a:pt x="6303953" y="2608928"/>
                </a:cubicBezTo>
                <a:lnTo>
                  <a:pt x="6303530" y="2613111"/>
                </a:lnTo>
                <a:lnTo>
                  <a:pt x="6297474" y="2621996"/>
                </a:lnTo>
                <a:lnTo>
                  <a:pt x="6299263" y="2634265"/>
                </a:lnTo>
                <a:lnTo>
                  <a:pt x="6293065" y="2647237"/>
                </a:lnTo>
                <a:cubicBezTo>
                  <a:pt x="6294685" y="2648158"/>
                  <a:pt x="6296180" y="2649356"/>
                  <a:pt x="6297496" y="2650786"/>
                </a:cubicBezTo>
                <a:lnTo>
                  <a:pt x="6301708" y="2661993"/>
                </a:lnTo>
                <a:lnTo>
                  <a:pt x="6295884" y="2670949"/>
                </a:lnTo>
                <a:cubicBezTo>
                  <a:pt x="6304913" y="2672007"/>
                  <a:pt x="6294429" y="2681695"/>
                  <a:pt x="6291714" y="2690255"/>
                </a:cubicBezTo>
                <a:lnTo>
                  <a:pt x="6292327" y="2695683"/>
                </a:lnTo>
                <a:lnTo>
                  <a:pt x="6284410" y="2713964"/>
                </a:lnTo>
                <a:lnTo>
                  <a:pt x="6280410" y="2730175"/>
                </a:lnTo>
                <a:lnTo>
                  <a:pt x="6288082" y="2763497"/>
                </a:lnTo>
                <a:lnTo>
                  <a:pt x="6260924" y="3051539"/>
                </a:lnTo>
                <a:cubicBezTo>
                  <a:pt x="6251455" y="3165645"/>
                  <a:pt x="6222174" y="3216611"/>
                  <a:pt x="6210151" y="3335396"/>
                </a:cubicBezTo>
                <a:lnTo>
                  <a:pt x="6212034" y="3456509"/>
                </a:lnTo>
                <a:lnTo>
                  <a:pt x="6197490" y="3531827"/>
                </a:lnTo>
                <a:lnTo>
                  <a:pt x="6208018" y="3570877"/>
                </a:lnTo>
                <a:lnTo>
                  <a:pt x="6205920" y="3583849"/>
                </a:lnTo>
                <a:lnTo>
                  <a:pt x="6199616" y="3592763"/>
                </a:lnTo>
                <a:cubicBezTo>
                  <a:pt x="6191839" y="3613948"/>
                  <a:pt x="6196204" y="3641245"/>
                  <a:pt x="6181288" y="3653485"/>
                </a:cubicBezTo>
                <a:cubicBezTo>
                  <a:pt x="6178087" y="3659316"/>
                  <a:pt x="6176516" y="3664985"/>
                  <a:pt x="6175963" y="3670528"/>
                </a:cubicBezTo>
                <a:lnTo>
                  <a:pt x="6176722" y="3685990"/>
                </a:lnTo>
                <a:lnTo>
                  <a:pt x="6181549" y="3690283"/>
                </a:lnTo>
                <a:lnTo>
                  <a:pt x="6179476" y="3699787"/>
                </a:lnTo>
                <a:cubicBezTo>
                  <a:pt x="6179664" y="3700686"/>
                  <a:pt x="6179852" y="3701586"/>
                  <a:pt x="6180040" y="3702486"/>
                </a:cubicBezTo>
                <a:cubicBezTo>
                  <a:pt x="6181140" y="3707637"/>
                  <a:pt x="6182047" y="3712728"/>
                  <a:pt x="6182155" y="3717784"/>
                </a:cubicBezTo>
                <a:cubicBezTo>
                  <a:pt x="6156678" y="3711701"/>
                  <a:pt x="6178864" y="3759789"/>
                  <a:pt x="6158980" y="3746229"/>
                </a:cubicBezTo>
                <a:cubicBezTo>
                  <a:pt x="6144630" y="3780750"/>
                  <a:pt x="6117520" y="3867558"/>
                  <a:pt x="6096049" y="3924910"/>
                </a:cubicBezTo>
                <a:lnTo>
                  <a:pt x="6069712" y="3989353"/>
                </a:lnTo>
                <a:lnTo>
                  <a:pt x="6067330" y="4033899"/>
                </a:lnTo>
                <a:cubicBezTo>
                  <a:pt x="6065506" y="4070470"/>
                  <a:pt x="6063599" y="4110146"/>
                  <a:pt x="6061081" y="4142250"/>
                </a:cubicBezTo>
                <a:cubicBezTo>
                  <a:pt x="6055260" y="4200007"/>
                  <a:pt x="6045907" y="4278998"/>
                  <a:pt x="6042858" y="4329442"/>
                </a:cubicBezTo>
                <a:cubicBezTo>
                  <a:pt x="6038376" y="4381764"/>
                  <a:pt x="6036461" y="4433012"/>
                  <a:pt x="6034182" y="4456184"/>
                </a:cubicBezTo>
                <a:lnTo>
                  <a:pt x="6029178" y="4468478"/>
                </a:lnTo>
                <a:lnTo>
                  <a:pt x="6029974" y="4469862"/>
                </a:lnTo>
                <a:cubicBezTo>
                  <a:pt x="6031287" y="4476321"/>
                  <a:pt x="6030316" y="4480555"/>
                  <a:pt x="6028340" y="4483797"/>
                </a:cubicBezTo>
                <a:lnTo>
                  <a:pt x="6025168" y="4487091"/>
                </a:lnTo>
                <a:lnTo>
                  <a:pt x="6023164" y="4496728"/>
                </a:lnTo>
                <a:lnTo>
                  <a:pt x="6016839" y="4515918"/>
                </a:lnTo>
                <a:cubicBezTo>
                  <a:pt x="6017189" y="4517049"/>
                  <a:pt x="6017537" y="4518182"/>
                  <a:pt x="6017886" y="4519316"/>
                </a:cubicBezTo>
                <a:lnTo>
                  <a:pt x="6011819" y="4547957"/>
                </a:lnTo>
                <a:lnTo>
                  <a:pt x="6012791" y="4548262"/>
                </a:lnTo>
                <a:cubicBezTo>
                  <a:pt x="6014837" y="4549595"/>
                  <a:pt x="6016087" y="4551811"/>
                  <a:pt x="6015703" y="4555939"/>
                </a:cubicBezTo>
                <a:cubicBezTo>
                  <a:pt x="6031790" y="4548276"/>
                  <a:pt x="6021405" y="4557977"/>
                  <a:pt x="6018854" y="4570815"/>
                </a:cubicBezTo>
                <a:cubicBezTo>
                  <a:pt x="6021736" y="4583801"/>
                  <a:pt x="6030754" y="4622347"/>
                  <a:pt x="6033000" y="4633846"/>
                </a:cubicBezTo>
                <a:lnTo>
                  <a:pt x="6032325" y="4639816"/>
                </a:lnTo>
                <a:lnTo>
                  <a:pt x="6032549" y="4639923"/>
                </a:lnTo>
                <a:cubicBezTo>
                  <a:pt x="6032911" y="4641190"/>
                  <a:pt x="6032878" y="4643141"/>
                  <a:pt x="6032309" y="4646192"/>
                </a:cubicBezTo>
                <a:lnTo>
                  <a:pt x="6031095" y="4650706"/>
                </a:lnTo>
                <a:lnTo>
                  <a:pt x="6029786" y="4662290"/>
                </a:lnTo>
                <a:cubicBezTo>
                  <a:pt x="6030161" y="4663587"/>
                  <a:pt x="6030536" y="4664883"/>
                  <a:pt x="6030911" y="4666180"/>
                </a:cubicBezTo>
                <a:lnTo>
                  <a:pt x="6033630" y="4667585"/>
                </a:lnTo>
                <a:lnTo>
                  <a:pt x="6033189" y="4668660"/>
                </a:lnTo>
                <a:cubicBezTo>
                  <a:pt x="6027286" y="4676831"/>
                  <a:pt x="6019767" y="4679345"/>
                  <a:pt x="6038764" y="4689807"/>
                </a:cubicBezTo>
                <a:cubicBezTo>
                  <a:pt x="6028616" y="4708535"/>
                  <a:pt x="6040474" y="4712235"/>
                  <a:pt x="6042217" y="4737890"/>
                </a:cubicBezTo>
                <a:cubicBezTo>
                  <a:pt x="6033362" y="4748600"/>
                  <a:pt x="6035273" y="4757223"/>
                  <a:pt x="6040543" y="4765657"/>
                </a:cubicBezTo>
                <a:cubicBezTo>
                  <a:pt x="6034416" y="4790618"/>
                  <a:pt x="6040696" y="4813399"/>
                  <a:pt x="6039956" y="4841463"/>
                </a:cubicBezTo>
                <a:lnTo>
                  <a:pt x="6057123" y="4969863"/>
                </a:lnTo>
                <a:lnTo>
                  <a:pt x="6055039" y="4974028"/>
                </a:lnTo>
                <a:cubicBezTo>
                  <a:pt x="6053860" y="4976933"/>
                  <a:pt x="6053409" y="4978909"/>
                  <a:pt x="6053462" y="4980318"/>
                </a:cubicBezTo>
                <a:lnTo>
                  <a:pt x="6053643" y="4980501"/>
                </a:lnTo>
                <a:lnTo>
                  <a:pt x="6051733" y="4986338"/>
                </a:lnTo>
                <a:lnTo>
                  <a:pt x="6049602" y="4991296"/>
                </a:lnTo>
                <a:cubicBezTo>
                  <a:pt x="6058123" y="5019829"/>
                  <a:pt x="6066643" y="5048361"/>
                  <a:pt x="6075165" y="5076895"/>
                </a:cubicBezTo>
                <a:lnTo>
                  <a:pt x="6073751" y="5081568"/>
                </a:lnTo>
                <a:cubicBezTo>
                  <a:pt x="6073034" y="5084748"/>
                  <a:pt x="6072888" y="5086810"/>
                  <a:pt x="6073150" y="5088173"/>
                </a:cubicBezTo>
                <a:lnTo>
                  <a:pt x="6073355" y="5088300"/>
                </a:lnTo>
                <a:lnTo>
                  <a:pt x="6072362" y="5094558"/>
                </a:lnTo>
                <a:cubicBezTo>
                  <a:pt x="6070184" y="5105196"/>
                  <a:pt x="6067588" y="5115626"/>
                  <a:pt x="6064726" y="5125620"/>
                </a:cubicBezTo>
                <a:cubicBezTo>
                  <a:pt x="6063568" y="5154527"/>
                  <a:pt x="6065189" y="5244020"/>
                  <a:pt x="6065415" y="5268004"/>
                </a:cubicBezTo>
                <a:cubicBezTo>
                  <a:pt x="6065637" y="5268513"/>
                  <a:pt x="6065860" y="5269021"/>
                  <a:pt x="6066081" y="5269530"/>
                </a:cubicBezTo>
                <a:lnTo>
                  <a:pt x="6043407" y="5390941"/>
                </a:lnTo>
                <a:cubicBezTo>
                  <a:pt x="6032545" y="5438194"/>
                  <a:pt x="6020942" y="5465286"/>
                  <a:pt x="6025377" y="5539927"/>
                </a:cubicBezTo>
                <a:cubicBezTo>
                  <a:pt x="6019787" y="5610775"/>
                  <a:pt x="6013913" y="5740573"/>
                  <a:pt x="6010052" y="5791594"/>
                </a:cubicBezTo>
                <a:cubicBezTo>
                  <a:pt x="5989401" y="5787060"/>
                  <a:pt x="6018524" y="5849672"/>
                  <a:pt x="5994220" y="5855206"/>
                </a:cubicBezTo>
                <a:cubicBezTo>
                  <a:pt x="5995282" y="5860240"/>
                  <a:pt x="5980598" y="5868910"/>
                  <a:pt x="5982580" y="5873582"/>
                </a:cubicBezTo>
                <a:cubicBezTo>
                  <a:pt x="5982922" y="5874401"/>
                  <a:pt x="5983265" y="5875218"/>
                  <a:pt x="5983608" y="5876037"/>
                </a:cubicBezTo>
                <a:lnTo>
                  <a:pt x="5983535" y="5886534"/>
                </a:lnTo>
                <a:lnTo>
                  <a:pt x="5988737" y="5888644"/>
                </a:lnTo>
                <a:cubicBezTo>
                  <a:pt x="5989948" y="5893707"/>
                  <a:pt x="5991159" y="5898769"/>
                  <a:pt x="5992371" y="5903832"/>
                </a:cubicBezTo>
                <a:cubicBezTo>
                  <a:pt x="5992924" y="5909651"/>
                  <a:pt x="5992578" y="5916068"/>
                  <a:pt x="5990780" y="5923391"/>
                </a:cubicBezTo>
                <a:cubicBezTo>
                  <a:pt x="5975822" y="5948880"/>
                  <a:pt x="6013580" y="5981626"/>
                  <a:pt x="5993870" y="6013205"/>
                </a:cubicBezTo>
                <a:cubicBezTo>
                  <a:pt x="5988486" y="6024901"/>
                  <a:pt x="5991718" y="6066777"/>
                  <a:pt x="5997673" y="6074018"/>
                </a:cubicBezTo>
                <a:cubicBezTo>
                  <a:pt x="5998007" y="6081731"/>
                  <a:pt x="6007861" y="6126985"/>
                  <a:pt x="6014840" y="6130837"/>
                </a:cubicBezTo>
                <a:cubicBezTo>
                  <a:pt x="6022998" y="6137057"/>
                  <a:pt x="5999420" y="6156330"/>
                  <a:pt x="6010704" y="6152982"/>
                </a:cubicBezTo>
                <a:cubicBezTo>
                  <a:pt x="6008682" y="6186619"/>
                  <a:pt x="6039938" y="6191636"/>
                  <a:pt x="6038294" y="6221100"/>
                </a:cubicBezTo>
                <a:cubicBezTo>
                  <a:pt x="6039643" y="6222126"/>
                  <a:pt x="6046356" y="6257468"/>
                  <a:pt x="6052331" y="6287550"/>
                </a:cubicBezTo>
                <a:cubicBezTo>
                  <a:pt x="6058307" y="6317632"/>
                  <a:pt x="6082079" y="6391312"/>
                  <a:pt x="6074143" y="6401595"/>
                </a:cubicBezTo>
                <a:cubicBezTo>
                  <a:pt x="6074931" y="6423902"/>
                  <a:pt x="6059614" y="6432919"/>
                  <a:pt x="6060199" y="6487110"/>
                </a:cubicBezTo>
                <a:cubicBezTo>
                  <a:pt x="6075583" y="6574474"/>
                  <a:pt x="6076150" y="6553611"/>
                  <a:pt x="6081156" y="6588589"/>
                </a:cubicBezTo>
                <a:cubicBezTo>
                  <a:pt x="6102088" y="6637976"/>
                  <a:pt x="6067660" y="6687723"/>
                  <a:pt x="6114944" y="6769963"/>
                </a:cubicBezTo>
                <a:cubicBezTo>
                  <a:pt x="6130462" y="6819284"/>
                  <a:pt x="6119243" y="6817955"/>
                  <a:pt x="6128950" y="6835814"/>
                </a:cubicBezTo>
                <a:lnTo>
                  <a:pt x="6132536" y="6858000"/>
                </a:lnTo>
                <a:lnTo>
                  <a:pt x="4789511" y="6858000"/>
                </a:lnTo>
                <a:lnTo>
                  <a:pt x="1866294" y="6858000"/>
                </a:lnTo>
                <a:lnTo>
                  <a:pt x="1705866" y="6858000"/>
                </a:lnTo>
                <a:lnTo>
                  <a:pt x="1343025" y="6858000"/>
                </a:lnTo>
                <a:lnTo>
                  <a:pt x="523269" y="6858000"/>
                </a:lnTo>
                <a:lnTo>
                  <a:pt x="362841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5" name="Google Shape;235;p43"/>
          <p:cNvSpPr txBox="1">
            <a:spLocks noGrp="1"/>
          </p:cNvSpPr>
          <p:nvPr>
            <p:ph type="title"/>
          </p:nvPr>
        </p:nvSpPr>
        <p:spPr>
          <a:xfrm>
            <a:off x="852775" y="457200"/>
            <a:ext cx="3588597" cy="998130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914400">
              <a:spcAft>
                <a:spcPts val="0"/>
              </a:spcAft>
            </a:pPr>
            <a:r>
              <a:rPr lang="en-US" sz="3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Memcached architecture</a:t>
            </a:r>
          </a:p>
        </p:txBody>
      </p:sp>
      <p:sp>
        <p:nvSpPr>
          <p:cNvPr id="236" name="Google Shape;236;p43"/>
          <p:cNvSpPr txBox="1">
            <a:spLocks noGrp="1"/>
          </p:cNvSpPr>
          <p:nvPr>
            <p:ph sz="half" idx="1"/>
          </p:nvPr>
        </p:nvSpPr>
        <p:spPr>
          <a:xfrm>
            <a:off x="852775" y="1645576"/>
            <a:ext cx="3328527" cy="2931439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marL="457200" lvl="0" indent="-228600" defTabSz="914400">
              <a:spcBef>
                <a:spcPts val="800"/>
              </a:spcBef>
              <a:spcAft>
                <a:spcPts val="0"/>
              </a:spcAft>
              <a:buSzPts val="1200"/>
            </a:pPr>
            <a:r>
              <a:rPr lang="en-US" sz="1300">
                <a:sym typeface="Arial"/>
              </a:rPr>
              <a:t>Memcached cluster is generally placed in private subnet</a:t>
            </a:r>
          </a:p>
          <a:p>
            <a:pPr marL="457200" lvl="0" indent="-228600" defTabSz="914400">
              <a:spcBef>
                <a:spcPts val="0"/>
              </a:spcBef>
              <a:spcAft>
                <a:spcPts val="0"/>
              </a:spcAft>
              <a:buSzPts val="1200"/>
            </a:pPr>
            <a:r>
              <a:rPr lang="en-US" sz="1300">
                <a:sym typeface="Arial"/>
              </a:rPr>
              <a:t>Accessed from EC2 instance placed in a public subnet in a VPC </a:t>
            </a:r>
          </a:p>
          <a:p>
            <a:pPr marL="457200" lvl="0" indent="-228600" defTabSz="914400">
              <a:spcBef>
                <a:spcPts val="0"/>
              </a:spcBef>
              <a:spcAft>
                <a:spcPts val="0"/>
              </a:spcAft>
              <a:buSzPts val="1200"/>
            </a:pPr>
            <a:r>
              <a:rPr lang="en-US" sz="1300">
                <a:sym typeface="Arial"/>
              </a:rPr>
              <a:t>Allows access only from EC2 network (apps should be hosted on whitelisted EC2 instances) </a:t>
            </a:r>
          </a:p>
          <a:p>
            <a:pPr marL="457200" lvl="0" indent="-228600" defTabSz="914400">
              <a:spcBef>
                <a:spcPts val="0"/>
              </a:spcBef>
              <a:spcAft>
                <a:spcPts val="0"/>
              </a:spcAft>
              <a:buSzPts val="1200"/>
            </a:pPr>
            <a:r>
              <a:rPr lang="en-US" sz="1300">
                <a:sym typeface="Arial"/>
              </a:rPr>
              <a:t>Whitelist using security groups</a:t>
            </a:r>
          </a:p>
          <a:p>
            <a:pPr marL="457200" lvl="0" indent="-228600" defTabSz="914400">
              <a:spcBef>
                <a:spcPts val="0"/>
              </a:spcBef>
              <a:spcAft>
                <a:spcPts val="0"/>
              </a:spcAft>
              <a:buSzPts val="1200"/>
            </a:pPr>
            <a:r>
              <a:rPr lang="en-US" sz="1300">
                <a:sym typeface="Arial"/>
              </a:rPr>
              <a:t>Up to 20 nodes per cluster </a:t>
            </a:r>
          </a:p>
          <a:p>
            <a:pPr marL="457200" lvl="0" indent="-228600" defTabSz="914400">
              <a:spcBef>
                <a:spcPts val="0"/>
              </a:spcBef>
              <a:spcAft>
                <a:spcPts val="0"/>
              </a:spcAft>
              <a:buSzPts val="1200"/>
            </a:pPr>
            <a:r>
              <a:rPr lang="en-US" sz="1300">
                <a:sym typeface="Arial"/>
              </a:rPr>
              <a:t>Data is distributed across the available nodes </a:t>
            </a:r>
          </a:p>
          <a:p>
            <a:pPr marL="457200" lvl="0" indent="-228600" defTabSz="914400">
              <a:spcBef>
                <a:spcPts val="0"/>
              </a:spcBef>
              <a:spcAft>
                <a:spcPts val="0"/>
              </a:spcAft>
              <a:buSzPts val="1200"/>
            </a:pPr>
            <a:r>
              <a:rPr lang="en-US" sz="1300">
                <a:sym typeface="Arial"/>
              </a:rPr>
              <a:t>Replicas are not supported </a:t>
            </a:r>
          </a:p>
          <a:p>
            <a:pPr marL="457200" lvl="0" indent="-228600" defTabSz="914400">
              <a:spcBef>
                <a:spcPts val="0"/>
              </a:spcBef>
              <a:spcAft>
                <a:spcPts val="0"/>
              </a:spcAft>
              <a:buSzPts val="1200"/>
            </a:pPr>
            <a:r>
              <a:rPr lang="en-US" sz="1300">
                <a:sym typeface="Arial"/>
              </a:rPr>
              <a:t>Node failure = data loss </a:t>
            </a:r>
          </a:p>
          <a:p>
            <a:pPr marL="457200" lvl="0" indent="-228600" defTabSz="914400">
              <a:spcBef>
                <a:spcPts val="0"/>
              </a:spcBef>
              <a:spcAft>
                <a:spcPts val="0"/>
              </a:spcAft>
              <a:buSzPts val="1200"/>
            </a:pPr>
            <a:r>
              <a:rPr lang="en-US" sz="1300">
                <a:sym typeface="Arial"/>
              </a:rPr>
              <a:t>Nodes can be deployed as Multi-AZ (to reduce data loss)</a:t>
            </a:r>
          </a:p>
        </p:txBody>
      </p:sp>
      <p:pic>
        <p:nvPicPr>
          <p:cNvPr id="237" name="Google Shape;237;p43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5160457" y="887851"/>
            <a:ext cx="3553238" cy="338445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9" name="Rectangle 248">
            <a:extLst>
              <a:ext uri="{FF2B5EF4-FFF2-40B4-BE49-F238E27FC236}">
                <a16:creationId xmlns:a16="http://schemas.microsoft.com/office/drawing/2014/main" id="{F821940F-7A1D-4ACC-85B4-A932898A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1" name="Freeform: Shape 250">
            <a:extLst>
              <a:ext uri="{FF2B5EF4-FFF2-40B4-BE49-F238E27FC236}">
                <a16:creationId xmlns:a16="http://schemas.microsoft.com/office/drawing/2014/main" id="{16674508-81D3-48CF-96BF-7FC60EAA5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056495" cy="5143500"/>
          </a:xfrm>
          <a:custGeom>
            <a:avLst/>
            <a:gdLst>
              <a:gd name="connsiteX0" fmla="*/ 0 w 6568309"/>
              <a:gd name="connsiteY0" fmla="*/ 0 h 6858000"/>
              <a:gd name="connsiteX1" fmla="*/ 362841 w 6568309"/>
              <a:gd name="connsiteY1" fmla="*/ 0 h 6858000"/>
              <a:gd name="connsiteX2" fmla="*/ 523269 w 6568309"/>
              <a:gd name="connsiteY2" fmla="*/ 0 h 6858000"/>
              <a:gd name="connsiteX3" fmla="*/ 1343025 w 6568309"/>
              <a:gd name="connsiteY3" fmla="*/ 0 h 6858000"/>
              <a:gd name="connsiteX4" fmla="*/ 1705866 w 6568309"/>
              <a:gd name="connsiteY4" fmla="*/ 0 h 6858000"/>
              <a:gd name="connsiteX5" fmla="*/ 1866294 w 6568309"/>
              <a:gd name="connsiteY5" fmla="*/ 0 h 6858000"/>
              <a:gd name="connsiteX6" fmla="*/ 5225154 w 6568309"/>
              <a:gd name="connsiteY6" fmla="*/ 0 h 6858000"/>
              <a:gd name="connsiteX7" fmla="*/ 6568179 w 6568309"/>
              <a:gd name="connsiteY7" fmla="*/ 0 h 6858000"/>
              <a:gd name="connsiteX8" fmla="*/ 6568309 w 6568309"/>
              <a:gd name="connsiteY8" fmla="*/ 1 h 6858000"/>
              <a:gd name="connsiteX9" fmla="*/ 6562951 w 6568309"/>
              <a:gd name="connsiteY9" fmla="*/ 30700 h 6858000"/>
              <a:gd name="connsiteX10" fmla="*/ 6547446 w 6568309"/>
              <a:gd name="connsiteY10" fmla="*/ 310025 h 6858000"/>
              <a:gd name="connsiteX11" fmla="*/ 6558316 w 6568309"/>
              <a:gd name="connsiteY11" fmla="*/ 443960 h 6858000"/>
              <a:gd name="connsiteX12" fmla="*/ 6528896 w 6568309"/>
              <a:gd name="connsiteY12" fmla="*/ 642659 h 6858000"/>
              <a:gd name="connsiteX13" fmla="*/ 6523095 w 6568309"/>
              <a:gd name="connsiteY13" fmla="*/ 673307 h 6858000"/>
              <a:gd name="connsiteX14" fmla="*/ 6496169 w 6568309"/>
              <a:gd name="connsiteY14" fmla="*/ 839641 h 6858000"/>
              <a:gd name="connsiteX15" fmla="*/ 6450789 w 6568309"/>
              <a:gd name="connsiteY15" fmla="*/ 958357 h 6858000"/>
              <a:gd name="connsiteX16" fmla="*/ 6453996 w 6568309"/>
              <a:gd name="connsiteY16" fmla="*/ 963398 h 6858000"/>
              <a:gd name="connsiteX17" fmla="*/ 6419467 w 6568309"/>
              <a:gd name="connsiteY17" fmla="*/ 1117169 h 6858000"/>
              <a:gd name="connsiteX18" fmla="*/ 6417348 w 6568309"/>
              <a:gd name="connsiteY18" fmla="*/ 1144352 h 6858000"/>
              <a:gd name="connsiteX19" fmla="*/ 6418473 w 6568309"/>
              <a:gd name="connsiteY19" fmla="*/ 1164484 h 6858000"/>
              <a:gd name="connsiteX20" fmla="*/ 6406979 w 6568309"/>
              <a:gd name="connsiteY20" fmla="*/ 1213829 h 6858000"/>
              <a:gd name="connsiteX21" fmla="*/ 6381928 w 6568309"/>
              <a:gd name="connsiteY21" fmla="*/ 1294823 h 6858000"/>
              <a:gd name="connsiteX22" fmla="*/ 6377948 w 6568309"/>
              <a:gd name="connsiteY22" fmla="*/ 1312193 h 6858000"/>
              <a:gd name="connsiteX23" fmla="*/ 6379894 w 6568309"/>
              <a:gd name="connsiteY23" fmla="*/ 1327626 h 6858000"/>
              <a:gd name="connsiteX24" fmla="*/ 6385024 w 6568309"/>
              <a:gd name="connsiteY24" fmla="*/ 1331644 h 6858000"/>
              <a:gd name="connsiteX25" fmla="*/ 6383696 w 6568309"/>
              <a:gd name="connsiteY25" fmla="*/ 1341276 h 6858000"/>
              <a:gd name="connsiteX26" fmla="*/ 6384464 w 6568309"/>
              <a:gd name="connsiteY26" fmla="*/ 1343945 h 6858000"/>
              <a:gd name="connsiteX27" fmla="*/ 6387748 w 6568309"/>
              <a:gd name="connsiteY27" fmla="*/ 1359134 h 6858000"/>
              <a:gd name="connsiteX28" fmla="*/ 6364157 w 6568309"/>
              <a:gd name="connsiteY28" fmla="*/ 1427803 h 6858000"/>
              <a:gd name="connsiteX29" fmla="*/ 6335874 w 6568309"/>
              <a:gd name="connsiteY29" fmla="*/ 1540278 h 6858000"/>
              <a:gd name="connsiteX30" fmla="*/ 6331892 w 6568309"/>
              <a:gd name="connsiteY30" fmla="*/ 1547262 h 6858000"/>
              <a:gd name="connsiteX31" fmla="*/ 6332744 w 6568309"/>
              <a:gd name="connsiteY31" fmla="*/ 1577056 h 6858000"/>
              <a:gd name="connsiteX32" fmla="*/ 6333604 w 6568309"/>
              <a:gd name="connsiteY32" fmla="*/ 1595898 h 6858000"/>
              <a:gd name="connsiteX33" fmla="*/ 6324749 w 6568309"/>
              <a:gd name="connsiteY33" fmla="*/ 1703726 h 6858000"/>
              <a:gd name="connsiteX34" fmla="*/ 6329594 w 6568309"/>
              <a:gd name="connsiteY34" fmla="*/ 1809535 h 6858000"/>
              <a:gd name="connsiteX35" fmla="*/ 6329062 w 6568309"/>
              <a:gd name="connsiteY35" fmla="*/ 2018310 h 6858000"/>
              <a:gd name="connsiteX36" fmla="*/ 6321735 w 6568309"/>
              <a:gd name="connsiteY36" fmla="*/ 2071355 h 6858000"/>
              <a:gd name="connsiteX37" fmla="*/ 6322678 w 6568309"/>
              <a:gd name="connsiteY37" fmla="*/ 2141166 h 6858000"/>
              <a:gd name="connsiteX38" fmla="*/ 6321340 w 6568309"/>
              <a:gd name="connsiteY38" fmla="*/ 2154548 h 6858000"/>
              <a:gd name="connsiteX39" fmla="*/ 6316582 w 6568309"/>
              <a:gd name="connsiteY39" fmla="*/ 2158153 h 6858000"/>
              <a:gd name="connsiteX40" fmla="*/ 6311428 w 6568309"/>
              <a:gd name="connsiteY40" fmla="*/ 2178174 h 6858000"/>
              <a:gd name="connsiteX41" fmla="*/ 6310192 w 6568309"/>
              <a:gd name="connsiteY41" fmla="*/ 2202858 h 6858000"/>
              <a:gd name="connsiteX42" fmla="*/ 6309211 w 6568309"/>
              <a:gd name="connsiteY42" fmla="*/ 2320214 h 6858000"/>
              <a:gd name="connsiteX43" fmla="*/ 6300151 w 6568309"/>
              <a:gd name="connsiteY43" fmla="*/ 2417011 h 6858000"/>
              <a:gd name="connsiteX44" fmla="*/ 6295176 w 6568309"/>
              <a:gd name="connsiteY44" fmla="*/ 2454207 h 6858000"/>
              <a:gd name="connsiteX45" fmla="*/ 6293727 w 6568309"/>
              <a:gd name="connsiteY45" fmla="*/ 2487203 h 6858000"/>
              <a:gd name="connsiteX46" fmla="*/ 6285477 w 6568309"/>
              <a:gd name="connsiteY46" fmla="*/ 2512282 h 6858000"/>
              <a:gd name="connsiteX47" fmla="*/ 6286205 w 6568309"/>
              <a:gd name="connsiteY47" fmla="*/ 2514318 h 6858000"/>
              <a:gd name="connsiteX48" fmla="*/ 6304629 w 6568309"/>
              <a:gd name="connsiteY48" fmla="*/ 2574334 h 6858000"/>
              <a:gd name="connsiteX49" fmla="*/ 6303842 w 6568309"/>
              <a:gd name="connsiteY49" fmla="*/ 2579877 h 6858000"/>
              <a:gd name="connsiteX50" fmla="*/ 6303953 w 6568309"/>
              <a:gd name="connsiteY50" fmla="*/ 2608928 h 6858000"/>
              <a:gd name="connsiteX51" fmla="*/ 6303530 w 6568309"/>
              <a:gd name="connsiteY51" fmla="*/ 2613111 h 6858000"/>
              <a:gd name="connsiteX52" fmla="*/ 6297474 w 6568309"/>
              <a:gd name="connsiteY52" fmla="*/ 2621996 h 6858000"/>
              <a:gd name="connsiteX53" fmla="*/ 6299263 w 6568309"/>
              <a:gd name="connsiteY53" fmla="*/ 2634265 h 6858000"/>
              <a:gd name="connsiteX54" fmla="*/ 6293065 w 6568309"/>
              <a:gd name="connsiteY54" fmla="*/ 2647237 h 6858000"/>
              <a:gd name="connsiteX55" fmla="*/ 6297496 w 6568309"/>
              <a:gd name="connsiteY55" fmla="*/ 2650786 h 6858000"/>
              <a:gd name="connsiteX56" fmla="*/ 6301708 w 6568309"/>
              <a:gd name="connsiteY56" fmla="*/ 2661993 h 6858000"/>
              <a:gd name="connsiteX57" fmla="*/ 6295884 w 6568309"/>
              <a:gd name="connsiteY57" fmla="*/ 2670949 h 6858000"/>
              <a:gd name="connsiteX58" fmla="*/ 6291714 w 6568309"/>
              <a:gd name="connsiteY58" fmla="*/ 2690255 h 6858000"/>
              <a:gd name="connsiteX59" fmla="*/ 6292327 w 6568309"/>
              <a:gd name="connsiteY59" fmla="*/ 2695683 h 6858000"/>
              <a:gd name="connsiteX60" fmla="*/ 6284410 w 6568309"/>
              <a:gd name="connsiteY60" fmla="*/ 2713964 h 6858000"/>
              <a:gd name="connsiteX61" fmla="*/ 6280410 w 6568309"/>
              <a:gd name="connsiteY61" fmla="*/ 2730175 h 6858000"/>
              <a:gd name="connsiteX62" fmla="*/ 6288082 w 6568309"/>
              <a:gd name="connsiteY62" fmla="*/ 2763497 h 6858000"/>
              <a:gd name="connsiteX63" fmla="*/ 6260924 w 6568309"/>
              <a:gd name="connsiteY63" fmla="*/ 3051539 h 6858000"/>
              <a:gd name="connsiteX64" fmla="*/ 6210151 w 6568309"/>
              <a:gd name="connsiteY64" fmla="*/ 3335396 h 6858000"/>
              <a:gd name="connsiteX65" fmla="*/ 6212034 w 6568309"/>
              <a:gd name="connsiteY65" fmla="*/ 3456509 h 6858000"/>
              <a:gd name="connsiteX66" fmla="*/ 6197490 w 6568309"/>
              <a:gd name="connsiteY66" fmla="*/ 3531827 h 6858000"/>
              <a:gd name="connsiteX67" fmla="*/ 6208018 w 6568309"/>
              <a:gd name="connsiteY67" fmla="*/ 3570877 h 6858000"/>
              <a:gd name="connsiteX68" fmla="*/ 6205920 w 6568309"/>
              <a:gd name="connsiteY68" fmla="*/ 3583849 h 6858000"/>
              <a:gd name="connsiteX69" fmla="*/ 6199616 w 6568309"/>
              <a:gd name="connsiteY69" fmla="*/ 3592763 h 6858000"/>
              <a:gd name="connsiteX70" fmla="*/ 6181288 w 6568309"/>
              <a:gd name="connsiteY70" fmla="*/ 3653485 h 6858000"/>
              <a:gd name="connsiteX71" fmla="*/ 6175963 w 6568309"/>
              <a:gd name="connsiteY71" fmla="*/ 3670528 h 6858000"/>
              <a:gd name="connsiteX72" fmla="*/ 6176722 w 6568309"/>
              <a:gd name="connsiteY72" fmla="*/ 3685990 h 6858000"/>
              <a:gd name="connsiteX73" fmla="*/ 6181549 w 6568309"/>
              <a:gd name="connsiteY73" fmla="*/ 3690283 h 6858000"/>
              <a:gd name="connsiteX74" fmla="*/ 6179476 w 6568309"/>
              <a:gd name="connsiteY74" fmla="*/ 3699787 h 6858000"/>
              <a:gd name="connsiteX75" fmla="*/ 6180040 w 6568309"/>
              <a:gd name="connsiteY75" fmla="*/ 3702486 h 6858000"/>
              <a:gd name="connsiteX76" fmla="*/ 6182155 w 6568309"/>
              <a:gd name="connsiteY76" fmla="*/ 3717784 h 6858000"/>
              <a:gd name="connsiteX77" fmla="*/ 6158980 w 6568309"/>
              <a:gd name="connsiteY77" fmla="*/ 3746229 h 6858000"/>
              <a:gd name="connsiteX78" fmla="*/ 6096049 w 6568309"/>
              <a:gd name="connsiteY78" fmla="*/ 3924910 h 6858000"/>
              <a:gd name="connsiteX79" fmla="*/ 6069712 w 6568309"/>
              <a:gd name="connsiteY79" fmla="*/ 3989353 h 6858000"/>
              <a:gd name="connsiteX80" fmla="*/ 6067330 w 6568309"/>
              <a:gd name="connsiteY80" fmla="*/ 4033899 h 6858000"/>
              <a:gd name="connsiteX81" fmla="*/ 6061081 w 6568309"/>
              <a:gd name="connsiteY81" fmla="*/ 4142250 h 6858000"/>
              <a:gd name="connsiteX82" fmla="*/ 6042858 w 6568309"/>
              <a:gd name="connsiteY82" fmla="*/ 4329442 h 6858000"/>
              <a:gd name="connsiteX83" fmla="*/ 6034182 w 6568309"/>
              <a:gd name="connsiteY83" fmla="*/ 4456184 h 6858000"/>
              <a:gd name="connsiteX84" fmla="*/ 6029178 w 6568309"/>
              <a:gd name="connsiteY84" fmla="*/ 4468478 h 6858000"/>
              <a:gd name="connsiteX85" fmla="*/ 6029974 w 6568309"/>
              <a:gd name="connsiteY85" fmla="*/ 4469862 h 6858000"/>
              <a:gd name="connsiteX86" fmla="*/ 6028340 w 6568309"/>
              <a:gd name="connsiteY86" fmla="*/ 4483797 h 6858000"/>
              <a:gd name="connsiteX87" fmla="*/ 6025168 w 6568309"/>
              <a:gd name="connsiteY87" fmla="*/ 4487091 h 6858000"/>
              <a:gd name="connsiteX88" fmla="*/ 6023164 w 6568309"/>
              <a:gd name="connsiteY88" fmla="*/ 4496728 h 6858000"/>
              <a:gd name="connsiteX89" fmla="*/ 6016839 w 6568309"/>
              <a:gd name="connsiteY89" fmla="*/ 4515918 h 6858000"/>
              <a:gd name="connsiteX90" fmla="*/ 6017886 w 6568309"/>
              <a:gd name="connsiteY90" fmla="*/ 4519316 h 6858000"/>
              <a:gd name="connsiteX91" fmla="*/ 6011819 w 6568309"/>
              <a:gd name="connsiteY91" fmla="*/ 4547957 h 6858000"/>
              <a:gd name="connsiteX92" fmla="*/ 6012791 w 6568309"/>
              <a:gd name="connsiteY92" fmla="*/ 4548262 h 6858000"/>
              <a:gd name="connsiteX93" fmla="*/ 6015703 w 6568309"/>
              <a:gd name="connsiteY93" fmla="*/ 4555939 h 6858000"/>
              <a:gd name="connsiteX94" fmla="*/ 6018854 w 6568309"/>
              <a:gd name="connsiteY94" fmla="*/ 4570815 h 6858000"/>
              <a:gd name="connsiteX95" fmla="*/ 6033000 w 6568309"/>
              <a:gd name="connsiteY95" fmla="*/ 4633846 h 6858000"/>
              <a:gd name="connsiteX96" fmla="*/ 6032325 w 6568309"/>
              <a:gd name="connsiteY96" fmla="*/ 4639816 h 6858000"/>
              <a:gd name="connsiteX97" fmla="*/ 6032549 w 6568309"/>
              <a:gd name="connsiteY97" fmla="*/ 4639923 h 6858000"/>
              <a:gd name="connsiteX98" fmla="*/ 6032309 w 6568309"/>
              <a:gd name="connsiteY98" fmla="*/ 4646192 h 6858000"/>
              <a:gd name="connsiteX99" fmla="*/ 6031095 w 6568309"/>
              <a:gd name="connsiteY99" fmla="*/ 4650706 h 6858000"/>
              <a:gd name="connsiteX100" fmla="*/ 6029786 w 6568309"/>
              <a:gd name="connsiteY100" fmla="*/ 4662290 h 6858000"/>
              <a:gd name="connsiteX101" fmla="*/ 6030911 w 6568309"/>
              <a:gd name="connsiteY101" fmla="*/ 4666180 h 6858000"/>
              <a:gd name="connsiteX102" fmla="*/ 6033630 w 6568309"/>
              <a:gd name="connsiteY102" fmla="*/ 4667585 h 6858000"/>
              <a:gd name="connsiteX103" fmla="*/ 6033189 w 6568309"/>
              <a:gd name="connsiteY103" fmla="*/ 4668660 h 6858000"/>
              <a:gd name="connsiteX104" fmla="*/ 6038764 w 6568309"/>
              <a:gd name="connsiteY104" fmla="*/ 4689807 h 6858000"/>
              <a:gd name="connsiteX105" fmla="*/ 6042217 w 6568309"/>
              <a:gd name="connsiteY105" fmla="*/ 4737890 h 6858000"/>
              <a:gd name="connsiteX106" fmla="*/ 6040543 w 6568309"/>
              <a:gd name="connsiteY106" fmla="*/ 4765657 h 6858000"/>
              <a:gd name="connsiteX107" fmla="*/ 6039956 w 6568309"/>
              <a:gd name="connsiteY107" fmla="*/ 4841463 h 6858000"/>
              <a:gd name="connsiteX108" fmla="*/ 6057123 w 6568309"/>
              <a:gd name="connsiteY108" fmla="*/ 4969863 h 6858000"/>
              <a:gd name="connsiteX109" fmla="*/ 6055039 w 6568309"/>
              <a:gd name="connsiteY109" fmla="*/ 4974028 h 6858000"/>
              <a:gd name="connsiteX110" fmla="*/ 6053462 w 6568309"/>
              <a:gd name="connsiteY110" fmla="*/ 4980318 h 6858000"/>
              <a:gd name="connsiteX111" fmla="*/ 6053643 w 6568309"/>
              <a:gd name="connsiteY111" fmla="*/ 4980501 h 6858000"/>
              <a:gd name="connsiteX112" fmla="*/ 6051733 w 6568309"/>
              <a:gd name="connsiteY112" fmla="*/ 4986338 h 6858000"/>
              <a:gd name="connsiteX113" fmla="*/ 6049602 w 6568309"/>
              <a:gd name="connsiteY113" fmla="*/ 4991296 h 6858000"/>
              <a:gd name="connsiteX114" fmla="*/ 6075165 w 6568309"/>
              <a:gd name="connsiteY114" fmla="*/ 5076895 h 6858000"/>
              <a:gd name="connsiteX115" fmla="*/ 6073751 w 6568309"/>
              <a:gd name="connsiteY115" fmla="*/ 5081568 h 6858000"/>
              <a:gd name="connsiteX116" fmla="*/ 6073150 w 6568309"/>
              <a:gd name="connsiteY116" fmla="*/ 5088173 h 6858000"/>
              <a:gd name="connsiteX117" fmla="*/ 6073355 w 6568309"/>
              <a:gd name="connsiteY117" fmla="*/ 5088300 h 6858000"/>
              <a:gd name="connsiteX118" fmla="*/ 6072362 w 6568309"/>
              <a:gd name="connsiteY118" fmla="*/ 5094558 h 6858000"/>
              <a:gd name="connsiteX119" fmla="*/ 6064726 w 6568309"/>
              <a:gd name="connsiteY119" fmla="*/ 5125620 h 6858000"/>
              <a:gd name="connsiteX120" fmla="*/ 6065415 w 6568309"/>
              <a:gd name="connsiteY120" fmla="*/ 5268004 h 6858000"/>
              <a:gd name="connsiteX121" fmla="*/ 6066081 w 6568309"/>
              <a:gd name="connsiteY121" fmla="*/ 5269530 h 6858000"/>
              <a:gd name="connsiteX122" fmla="*/ 6043407 w 6568309"/>
              <a:gd name="connsiteY122" fmla="*/ 5390941 h 6858000"/>
              <a:gd name="connsiteX123" fmla="*/ 6025377 w 6568309"/>
              <a:gd name="connsiteY123" fmla="*/ 5539927 h 6858000"/>
              <a:gd name="connsiteX124" fmla="*/ 6010052 w 6568309"/>
              <a:gd name="connsiteY124" fmla="*/ 5791594 h 6858000"/>
              <a:gd name="connsiteX125" fmla="*/ 5994220 w 6568309"/>
              <a:gd name="connsiteY125" fmla="*/ 5855206 h 6858000"/>
              <a:gd name="connsiteX126" fmla="*/ 5982580 w 6568309"/>
              <a:gd name="connsiteY126" fmla="*/ 5873582 h 6858000"/>
              <a:gd name="connsiteX127" fmla="*/ 5983608 w 6568309"/>
              <a:gd name="connsiteY127" fmla="*/ 5876037 h 6858000"/>
              <a:gd name="connsiteX128" fmla="*/ 5983535 w 6568309"/>
              <a:gd name="connsiteY128" fmla="*/ 5886534 h 6858000"/>
              <a:gd name="connsiteX129" fmla="*/ 5988737 w 6568309"/>
              <a:gd name="connsiteY129" fmla="*/ 5888644 h 6858000"/>
              <a:gd name="connsiteX130" fmla="*/ 5992371 w 6568309"/>
              <a:gd name="connsiteY130" fmla="*/ 5903832 h 6858000"/>
              <a:gd name="connsiteX131" fmla="*/ 5990780 w 6568309"/>
              <a:gd name="connsiteY131" fmla="*/ 5923391 h 6858000"/>
              <a:gd name="connsiteX132" fmla="*/ 5993870 w 6568309"/>
              <a:gd name="connsiteY132" fmla="*/ 6013205 h 6858000"/>
              <a:gd name="connsiteX133" fmla="*/ 5997673 w 6568309"/>
              <a:gd name="connsiteY133" fmla="*/ 6074018 h 6858000"/>
              <a:gd name="connsiteX134" fmla="*/ 6014840 w 6568309"/>
              <a:gd name="connsiteY134" fmla="*/ 6130837 h 6858000"/>
              <a:gd name="connsiteX135" fmla="*/ 6010704 w 6568309"/>
              <a:gd name="connsiteY135" fmla="*/ 6152982 h 6858000"/>
              <a:gd name="connsiteX136" fmla="*/ 6038294 w 6568309"/>
              <a:gd name="connsiteY136" fmla="*/ 6221100 h 6858000"/>
              <a:gd name="connsiteX137" fmla="*/ 6052331 w 6568309"/>
              <a:gd name="connsiteY137" fmla="*/ 6287550 h 6858000"/>
              <a:gd name="connsiteX138" fmla="*/ 6074143 w 6568309"/>
              <a:gd name="connsiteY138" fmla="*/ 6401595 h 6858000"/>
              <a:gd name="connsiteX139" fmla="*/ 6060199 w 6568309"/>
              <a:gd name="connsiteY139" fmla="*/ 6487110 h 6858000"/>
              <a:gd name="connsiteX140" fmla="*/ 6081156 w 6568309"/>
              <a:gd name="connsiteY140" fmla="*/ 6588589 h 6858000"/>
              <a:gd name="connsiteX141" fmla="*/ 6114944 w 6568309"/>
              <a:gd name="connsiteY141" fmla="*/ 6769963 h 6858000"/>
              <a:gd name="connsiteX142" fmla="*/ 6128950 w 6568309"/>
              <a:gd name="connsiteY142" fmla="*/ 6835814 h 6858000"/>
              <a:gd name="connsiteX143" fmla="*/ 6132536 w 6568309"/>
              <a:gd name="connsiteY143" fmla="*/ 6858000 h 6858000"/>
              <a:gd name="connsiteX144" fmla="*/ 4789511 w 6568309"/>
              <a:gd name="connsiteY144" fmla="*/ 6858000 h 6858000"/>
              <a:gd name="connsiteX145" fmla="*/ 1866294 w 6568309"/>
              <a:gd name="connsiteY145" fmla="*/ 6858000 h 6858000"/>
              <a:gd name="connsiteX146" fmla="*/ 1705866 w 6568309"/>
              <a:gd name="connsiteY146" fmla="*/ 6858000 h 6858000"/>
              <a:gd name="connsiteX147" fmla="*/ 1343025 w 6568309"/>
              <a:gd name="connsiteY147" fmla="*/ 6858000 h 6858000"/>
              <a:gd name="connsiteX148" fmla="*/ 523269 w 6568309"/>
              <a:gd name="connsiteY148" fmla="*/ 6858000 h 6858000"/>
              <a:gd name="connsiteX149" fmla="*/ 362841 w 6568309"/>
              <a:gd name="connsiteY149" fmla="*/ 6858000 h 6858000"/>
              <a:gd name="connsiteX150" fmla="*/ 0 w 6568309"/>
              <a:gd name="connsiteY15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</a:cxnLst>
            <a:rect l="l" t="t" r="r" b="b"/>
            <a:pathLst>
              <a:path w="6568309" h="6858000">
                <a:moveTo>
                  <a:pt x="0" y="0"/>
                </a:moveTo>
                <a:lnTo>
                  <a:pt x="362841" y="0"/>
                </a:lnTo>
                <a:lnTo>
                  <a:pt x="523269" y="0"/>
                </a:lnTo>
                <a:lnTo>
                  <a:pt x="1343025" y="0"/>
                </a:lnTo>
                <a:lnTo>
                  <a:pt x="1705866" y="0"/>
                </a:lnTo>
                <a:lnTo>
                  <a:pt x="1866294" y="0"/>
                </a:lnTo>
                <a:lnTo>
                  <a:pt x="5225154" y="0"/>
                </a:lnTo>
                <a:lnTo>
                  <a:pt x="6568179" y="0"/>
                </a:lnTo>
                <a:lnTo>
                  <a:pt x="6568309" y="1"/>
                </a:lnTo>
                <a:lnTo>
                  <a:pt x="6562951" y="30700"/>
                </a:lnTo>
                <a:cubicBezTo>
                  <a:pt x="6559126" y="84364"/>
                  <a:pt x="6548218" y="241149"/>
                  <a:pt x="6547446" y="310025"/>
                </a:cubicBezTo>
                <a:cubicBezTo>
                  <a:pt x="6550151" y="367544"/>
                  <a:pt x="6557712" y="408251"/>
                  <a:pt x="6558316" y="443960"/>
                </a:cubicBezTo>
                <a:cubicBezTo>
                  <a:pt x="6555224" y="499397"/>
                  <a:pt x="6534767" y="604434"/>
                  <a:pt x="6528896" y="642659"/>
                </a:cubicBezTo>
                <a:cubicBezTo>
                  <a:pt x="6535204" y="657287"/>
                  <a:pt x="6515365" y="658191"/>
                  <a:pt x="6523095" y="673307"/>
                </a:cubicBezTo>
                <a:cubicBezTo>
                  <a:pt x="6523388" y="693769"/>
                  <a:pt x="6506868" y="797295"/>
                  <a:pt x="6496169" y="839641"/>
                </a:cubicBezTo>
                <a:cubicBezTo>
                  <a:pt x="6484119" y="887148"/>
                  <a:pt x="6457817" y="937731"/>
                  <a:pt x="6450789" y="958357"/>
                </a:cubicBezTo>
                <a:cubicBezTo>
                  <a:pt x="6443760" y="978983"/>
                  <a:pt x="6459217" y="936930"/>
                  <a:pt x="6453996" y="963398"/>
                </a:cubicBezTo>
                <a:cubicBezTo>
                  <a:pt x="6448777" y="989867"/>
                  <a:pt x="6425575" y="1087010"/>
                  <a:pt x="6419467" y="1117169"/>
                </a:cubicBezTo>
                <a:cubicBezTo>
                  <a:pt x="6431540" y="1118586"/>
                  <a:pt x="6409651" y="1135372"/>
                  <a:pt x="6417348" y="1144352"/>
                </a:cubicBezTo>
                <a:cubicBezTo>
                  <a:pt x="6424109" y="1150681"/>
                  <a:pt x="6419047" y="1157251"/>
                  <a:pt x="6418473" y="1164484"/>
                </a:cubicBezTo>
                <a:cubicBezTo>
                  <a:pt x="6423767" y="1173524"/>
                  <a:pt x="6413947" y="1205209"/>
                  <a:pt x="6406979" y="1213829"/>
                </a:cubicBezTo>
                <a:cubicBezTo>
                  <a:pt x="6382818" y="1235037"/>
                  <a:pt x="6400452" y="1277327"/>
                  <a:pt x="6381928" y="1294823"/>
                </a:cubicBezTo>
                <a:cubicBezTo>
                  <a:pt x="6379195" y="1300845"/>
                  <a:pt x="6378069" y="1306615"/>
                  <a:pt x="6377948" y="1312193"/>
                </a:cubicBezTo>
                <a:lnTo>
                  <a:pt x="6379894" y="1327626"/>
                </a:lnTo>
                <a:lnTo>
                  <a:pt x="6385024" y="1331644"/>
                </a:lnTo>
                <a:lnTo>
                  <a:pt x="6383696" y="1341276"/>
                </a:lnTo>
                <a:cubicBezTo>
                  <a:pt x="6383952" y="1342166"/>
                  <a:pt x="6384208" y="1343055"/>
                  <a:pt x="6384464" y="1343945"/>
                </a:cubicBezTo>
                <a:cubicBezTo>
                  <a:pt x="6385957" y="1349040"/>
                  <a:pt x="6387253" y="1354080"/>
                  <a:pt x="6387748" y="1359134"/>
                </a:cubicBezTo>
                <a:cubicBezTo>
                  <a:pt x="6384363" y="1373109"/>
                  <a:pt x="6372802" y="1397612"/>
                  <a:pt x="6364157" y="1427803"/>
                </a:cubicBezTo>
                <a:cubicBezTo>
                  <a:pt x="6348141" y="1460349"/>
                  <a:pt x="6348362" y="1505076"/>
                  <a:pt x="6335874" y="1540278"/>
                </a:cubicBezTo>
                <a:lnTo>
                  <a:pt x="6331892" y="1547262"/>
                </a:lnTo>
                <a:lnTo>
                  <a:pt x="6332744" y="1577056"/>
                </a:lnTo>
                <a:cubicBezTo>
                  <a:pt x="6335859" y="1582205"/>
                  <a:pt x="6336674" y="1589568"/>
                  <a:pt x="6333604" y="1595898"/>
                </a:cubicBezTo>
                <a:lnTo>
                  <a:pt x="6324749" y="1703726"/>
                </a:lnTo>
                <a:cubicBezTo>
                  <a:pt x="6324080" y="1739332"/>
                  <a:pt x="6318019" y="1754453"/>
                  <a:pt x="6329594" y="1809535"/>
                </a:cubicBezTo>
                <a:cubicBezTo>
                  <a:pt x="6344930" y="1868036"/>
                  <a:pt x="6323725" y="1952670"/>
                  <a:pt x="6329062" y="2018310"/>
                </a:cubicBezTo>
                <a:cubicBezTo>
                  <a:pt x="6308075" y="2053162"/>
                  <a:pt x="6326925" y="2034561"/>
                  <a:pt x="6321735" y="2071355"/>
                </a:cubicBezTo>
                <a:lnTo>
                  <a:pt x="6322678" y="2141166"/>
                </a:lnTo>
                <a:lnTo>
                  <a:pt x="6321340" y="2154548"/>
                </a:lnTo>
                <a:lnTo>
                  <a:pt x="6316582" y="2158153"/>
                </a:lnTo>
                <a:lnTo>
                  <a:pt x="6311428" y="2178174"/>
                </a:lnTo>
                <a:cubicBezTo>
                  <a:pt x="6310177" y="2185696"/>
                  <a:pt x="6309622" y="2193828"/>
                  <a:pt x="6310192" y="2202858"/>
                </a:cubicBezTo>
                <a:cubicBezTo>
                  <a:pt x="6319667" y="2232772"/>
                  <a:pt x="6296459" y="2283357"/>
                  <a:pt x="6309211" y="2320214"/>
                </a:cubicBezTo>
                <a:cubicBezTo>
                  <a:pt x="6307537" y="2355906"/>
                  <a:pt x="6302490" y="2394678"/>
                  <a:pt x="6300151" y="2417011"/>
                </a:cubicBezTo>
                <a:cubicBezTo>
                  <a:pt x="6292303" y="2426377"/>
                  <a:pt x="6304439" y="2456509"/>
                  <a:pt x="6295176" y="2454207"/>
                </a:cubicBezTo>
                <a:cubicBezTo>
                  <a:pt x="6299335" y="2464947"/>
                  <a:pt x="6297305" y="2476105"/>
                  <a:pt x="6293727" y="2487203"/>
                </a:cubicBezTo>
                <a:lnTo>
                  <a:pt x="6285477" y="2512282"/>
                </a:lnTo>
                <a:cubicBezTo>
                  <a:pt x="6285720" y="2512961"/>
                  <a:pt x="6285962" y="2513640"/>
                  <a:pt x="6286205" y="2514318"/>
                </a:cubicBezTo>
                <a:cubicBezTo>
                  <a:pt x="6292347" y="2534324"/>
                  <a:pt x="6298487" y="2554328"/>
                  <a:pt x="6304629" y="2574334"/>
                </a:cubicBezTo>
                <a:lnTo>
                  <a:pt x="6303842" y="2579877"/>
                </a:lnTo>
                <a:cubicBezTo>
                  <a:pt x="6303729" y="2585644"/>
                  <a:pt x="6304006" y="2603388"/>
                  <a:pt x="6303953" y="2608928"/>
                </a:cubicBezTo>
                <a:lnTo>
                  <a:pt x="6303530" y="2613111"/>
                </a:lnTo>
                <a:lnTo>
                  <a:pt x="6297474" y="2621996"/>
                </a:lnTo>
                <a:lnTo>
                  <a:pt x="6299263" y="2634265"/>
                </a:lnTo>
                <a:lnTo>
                  <a:pt x="6293065" y="2647237"/>
                </a:lnTo>
                <a:cubicBezTo>
                  <a:pt x="6294685" y="2648158"/>
                  <a:pt x="6296180" y="2649356"/>
                  <a:pt x="6297496" y="2650786"/>
                </a:cubicBezTo>
                <a:lnTo>
                  <a:pt x="6301708" y="2661993"/>
                </a:lnTo>
                <a:lnTo>
                  <a:pt x="6295884" y="2670949"/>
                </a:lnTo>
                <a:cubicBezTo>
                  <a:pt x="6304913" y="2672007"/>
                  <a:pt x="6294429" y="2681695"/>
                  <a:pt x="6291714" y="2690255"/>
                </a:cubicBezTo>
                <a:lnTo>
                  <a:pt x="6292327" y="2695683"/>
                </a:lnTo>
                <a:lnTo>
                  <a:pt x="6284410" y="2713964"/>
                </a:lnTo>
                <a:lnTo>
                  <a:pt x="6280410" y="2730175"/>
                </a:lnTo>
                <a:lnTo>
                  <a:pt x="6288082" y="2763497"/>
                </a:lnTo>
                <a:lnTo>
                  <a:pt x="6260924" y="3051539"/>
                </a:lnTo>
                <a:cubicBezTo>
                  <a:pt x="6251455" y="3165645"/>
                  <a:pt x="6222174" y="3216611"/>
                  <a:pt x="6210151" y="3335396"/>
                </a:cubicBezTo>
                <a:lnTo>
                  <a:pt x="6212034" y="3456509"/>
                </a:lnTo>
                <a:lnTo>
                  <a:pt x="6197490" y="3531827"/>
                </a:lnTo>
                <a:lnTo>
                  <a:pt x="6208018" y="3570877"/>
                </a:lnTo>
                <a:lnTo>
                  <a:pt x="6205920" y="3583849"/>
                </a:lnTo>
                <a:lnTo>
                  <a:pt x="6199616" y="3592763"/>
                </a:lnTo>
                <a:cubicBezTo>
                  <a:pt x="6191839" y="3613948"/>
                  <a:pt x="6196204" y="3641245"/>
                  <a:pt x="6181288" y="3653485"/>
                </a:cubicBezTo>
                <a:cubicBezTo>
                  <a:pt x="6178087" y="3659316"/>
                  <a:pt x="6176516" y="3664985"/>
                  <a:pt x="6175963" y="3670528"/>
                </a:cubicBezTo>
                <a:lnTo>
                  <a:pt x="6176722" y="3685990"/>
                </a:lnTo>
                <a:lnTo>
                  <a:pt x="6181549" y="3690283"/>
                </a:lnTo>
                <a:lnTo>
                  <a:pt x="6179476" y="3699787"/>
                </a:lnTo>
                <a:cubicBezTo>
                  <a:pt x="6179664" y="3700686"/>
                  <a:pt x="6179852" y="3701586"/>
                  <a:pt x="6180040" y="3702486"/>
                </a:cubicBezTo>
                <a:cubicBezTo>
                  <a:pt x="6181140" y="3707637"/>
                  <a:pt x="6182047" y="3712728"/>
                  <a:pt x="6182155" y="3717784"/>
                </a:cubicBezTo>
                <a:cubicBezTo>
                  <a:pt x="6156678" y="3711701"/>
                  <a:pt x="6178864" y="3759789"/>
                  <a:pt x="6158980" y="3746229"/>
                </a:cubicBezTo>
                <a:cubicBezTo>
                  <a:pt x="6144630" y="3780750"/>
                  <a:pt x="6117520" y="3867558"/>
                  <a:pt x="6096049" y="3924910"/>
                </a:cubicBezTo>
                <a:lnTo>
                  <a:pt x="6069712" y="3989353"/>
                </a:lnTo>
                <a:lnTo>
                  <a:pt x="6067330" y="4033899"/>
                </a:lnTo>
                <a:cubicBezTo>
                  <a:pt x="6065506" y="4070470"/>
                  <a:pt x="6063599" y="4110146"/>
                  <a:pt x="6061081" y="4142250"/>
                </a:cubicBezTo>
                <a:cubicBezTo>
                  <a:pt x="6055260" y="4200007"/>
                  <a:pt x="6045907" y="4278998"/>
                  <a:pt x="6042858" y="4329442"/>
                </a:cubicBezTo>
                <a:cubicBezTo>
                  <a:pt x="6038376" y="4381764"/>
                  <a:pt x="6036461" y="4433012"/>
                  <a:pt x="6034182" y="4456184"/>
                </a:cubicBezTo>
                <a:lnTo>
                  <a:pt x="6029178" y="4468478"/>
                </a:lnTo>
                <a:lnTo>
                  <a:pt x="6029974" y="4469862"/>
                </a:lnTo>
                <a:cubicBezTo>
                  <a:pt x="6031287" y="4476321"/>
                  <a:pt x="6030316" y="4480555"/>
                  <a:pt x="6028340" y="4483797"/>
                </a:cubicBezTo>
                <a:lnTo>
                  <a:pt x="6025168" y="4487091"/>
                </a:lnTo>
                <a:lnTo>
                  <a:pt x="6023164" y="4496728"/>
                </a:lnTo>
                <a:lnTo>
                  <a:pt x="6016839" y="4515918"/>
                </a:lnTo>
                <a:cubicBezTo>
                  <a:pt x="6017189" y="4517049"/>
                  <a:pt x="6017537" y="4518182"/>
                  <a:pt x="6017886" y="4519316"/>
                </a:cubicBezTo>
                <a:lnTo>
                  <a:pt x="6011819" y="4547957"/>
                </a:lnTo>
                <a:lnTo>
                  <a:pt x="6012791" y="4548262"/>
                </a:lnTo>
                <a:cubicBezTo>
                  <a:pt x="6014837" y="4549595"/>
                  <a:pt x="6016087" y="4551811"/>
                  <a:pt x="6015703" y="4555939"/>
                </a:cubicBezTo>
                <a:cubicBezTo>
                  <a:pt x="6031790" y="4548276"/>
                  <a:pt x="6021405" y="4557977"/>
                  <a:pt x="6018854" y="4570815"/>
                </a:cubicBezTo>
                <a:cubicBezTo>
                  <a:pt x="6021736" y="4583801"/>
                  <a:pt x="6030754" y="4622347"/>
                  <a:pt x="6033000" y="4633846"/>
                </a:cubicBezTo>
                <a:lnTo>
                  <a:pt x="6032325" y="4639816"/>
                </a:lnTo>
                <a:lnTo>
                  <a:pt x="6032549" y="4639923"/>
                </a:lnTo>
                <a:cubicBezTo>
                  <a:pt x="6032911" y="4641190"/>
                  <a:pt x="6032878" y="4643141"/>
                  <a:pt x="6032309" y="4646192"/>
                </a:cubicBezTo>
                <a:lnTo>
                  <a:pt x="6031095" y="4650706"/>
                </a:lnTo>
                <a:lnTo>
                  <a:pt x="6029786" y="4662290"/>
                </a:lnTo>
                <a:cubicBezTo>
                  <a:pt x="6030161" y="4663587"/>
                  <a:pt x="6030536" y="4664883"/>
                  <a:pt x="6030911" y="4666180"/>
                </a:cubicBezTo>
                <a:lnTo>
                  <a:pt x="6033630" y="4667585"/>
                </a:lnTo>
                <a:lnTo>
                  <a:pt x="6033189" y="4668660"/>
                </a:lnTo>
                <a:cubicBezTo>
                  <a:pt x="6027286" y="4676831"/>
                  <a:pt x="6019767" y="4679345"/>
                  <a:pt x="6038764" y="4689807"/>
                </a:cubicBezTo>
                <a:cubicBezTo>
                  <a:pt x="6028616" y="4708535"/>
                  <a:pt x="6040474" y="4712235"/>
                  <a:pt x="6042217" y="4737890"/>
                </a:cubicBezTo>
                <a:cubicBezTo>
                  <a:pt x="6033362" y="4748600"/>
                  <a:pt x="6035273" y="4757223"/>
                  <a:pt x="6040543" y="4765657"/>
                </a:cubicBezTo>
                <a:cubicBezTo>
                  <a:pt x="6034416" y="4790618"/>
                  <a:pt x="6040696" y="4813399"/>
                  <a:pt x="6039956" y="4841463"/>
                </a:cubicBezTo>
                <a:lnTo>
                  <a:pt x="6057123" y="4969863"/>
                </a:lnTo>
                <a:lnTo>
                  <a:pt x="6055039" y="4974028"/>
                </a:lnTo>
                <a:cubicBezTo>
                  <a:pt x="6053860" y="4976933"/>
                  <a:pt x="6053409" y="4978909"/>
                  <a:pt x="6053462" y="4980318"/>
                </a:cubicBezTo>
                <a:lnTo>
                  <a:pt x="6053643" y="4980501"/>
                </a:lnTo>
                <a:lnTo>
                  <a:pt x="6051733" y="4986338"/>
                </a:lnTo>
                <a:lnTo>
                  <a:pt x="6049602" y="4991296"/>
                </a:lnTo>
                <a:cubicBezTo>
                  <a:pt x="6058123" y="5019829"/>
                  <a:pt x="6066643" y="5048361"/>
                  <a:pt x="6075165" y="5076895"/>
                </a:cubicBezTo>
                <a:lnTo>
                  <a:pt x="6073751" y="5081568"/>
                </a:lnTo>
                <a:cubicBezTo>
                  <a:pt x="6073034" y="5084748"/>
                  <a:pt x="6072888" y="5086810"/>
                  <a:pt x="6073150" y="5088173"/>
                </a:cubicBezTo>
                <a:lnTo>
                  <a:pt x="6073355" y="5088300"/>
                </a:lnTo>
                <a:lnTo>
                  <a:pt x="6072362" y="5094558"/>
                </a:lnTo>
                <a:cubicBezTo>
                  <a:pt x="6070184" y="5105196"/>
                  <a:pt x="6067588" y="5115626"/>
                  <a:pt x="6064726" y="5125620"/>
                </a:cubicBezTo>
                <a:cubicBezTo>
                  <a:pt x="6063568" y="5154527"/>
                  <a:pt x="6065189" y="5244020"/>
                  <a:pt x="6065415" y="5268004"/>
                </a:cubicBezTo>
                <a:cubicBezTo>
                  <a:pt x="6065637" y="5268513"/>
                  <a:pt x="6065860" y="5269021"/>
                  <a:pt x="6066081" y="5269530"/>
                </a:cubicBezTo>
                <a:lnTo>
                  <a:pt x="6043407" y="5390941"/>
                </a:lnTo>
                <a:cubicBezTo>
                  <a:pt x="6032545" y="5438194"/>
                  <a:pt x="6020942" y="5465286"/>
                  <a:pt x="6025377" y="5539927"/>
                </a:cubicBezTo>
                <a:cubicBezTo>
                  <a:pt x="6019787" y="5610775"/>
                  <a:pt x="6013913" y="5740573"/>
                  <a:pt x="6010052" y="5791594"/>
                </a:cubicBezTo>
                <a:cubicBezTo>
                  <a:pt x="5989401" y="5787060"/>
                  <a:pt x="6018524" y="5849672"/>
                  <a:pt x="5994220" y="5855206"/>
                </a:cubicBezTo>
                <a:cubicBezTo>
                  <a:pt x="5995282" y="5860240"/>
                  <a:pt x="5980598" y="5868910"/>
                  <a:pt x="5982580" y="5873582"/>
                </a:cubicBezTo>
                <a:cubicBezTo>
                  <a:pt x="5982922" y="5874401"/>
                  <a:pt x="5983265" y="5875218"/>
                  <a:pt x="5983608" y="5876037"/>
                </a:cubicBezTo>
                <a:lnTo>
                  <a:pt x="5983535" y="5886534"/>
                </a:lnTo>
                <a:lnTo>
                  <a:pt x="5988737" y="5888644"/>
                </a:lnTo>
                <a:cubicBezTo>
                  <a:pt x="5989948" y="5893707"/>
                  <a:pt x="5991159" y="5898769"/>
                  <a:pt x="5992371" y="5903832"/>
                </a:cubicBezTo>
                <a:cubicBezTo>
                  <a:pt x="5992924" y="5909651"/>
                  <a:pt x="5992578" y="5916068"/>
                  <a:pt x="5990780" y="5923391"/>
                </a:cubicBezTo>
                <a:cubicBezTo>
                  <a:pt x="5975822" y="5948880"/>
                  <a:pt x="6013580" y="5981626"/>
                  <a:pt x="5993870" y="6013205"/>
                </a:cubicBezTo>
                <a:cubicBezTo>
                  <a:pt x="5988486" y="6024901"/>
                  <a:pt x="5991718" y="6066777"/>
                  <a:pt x="5997673" y="6074018"/>
                </a:cubicBezTo>
                <a:cubicBezTo>
                  <a:pt x="5998007" y="6081731"/>
                  <a:pt x="6007861" y="6126985"/>
                  <a:pt x="6014840" y="6130837"/>
                </a:cubicBezTo>
                <a:cubicBezTo>
                  <a:pt x="6022998" y="6137057"/>
                  <a:pt x="5999420" y="6156330"/>
                  <a:pt x="6010704" y="6152982"/>
                </a:cubicBezTo>
                <a:cubicBezTo>
                  <a:pt x="6008682" y="6186619"/>
                  <a:pt x="6039938" y="6191636"/>
                  <a:pt x="6038294" y="6221100"/>
                </a:cubicBezTo>
                <a:cubicBezTo>
                  <a:pt x="6039643" y="6222126"/>
                  <a:pt x="6046356" y="6257468"/>
                  <a:pt x="6052331" y="6287550"/>
                </a:cubicBezTo>
                <a:cubicBezTo>
                  <a:pt x="6058307" y="6317632"/>
                  <a:pt x="6082079" y="6391312"/>
                  <a:pt x="6074143" y="6401595"/>
                </a:cubicBezTo>
                <a:cubicBezTo>
                  <a:pt x="6074931" y="6423902"/>
                  <a:pt x="6059614" y="6432919"/>
                  <a:pt x="6060199" y="6487110"/>
                </a:cubicBezTo>
                <a:cubicBezTo>
                  <a:pt x="6075583" y="6574474"/>
                  <a:pt x="6076150" y="6553611"/>
                  <a:pt x="6081156" y="6588589"/>
                </a:cubicBezTo>
                <a:cubicBezTo>
                  <a:pt x="6102088" y="6637976"/>
                  <a:pt x="6067660" y="6687723"/>
                  <a:pt x="6114944" y="6769963"/>
                </a:cubicBezTo>
                <a:cubicBezTo>
                  <a:pt x="6130462" y="6819284"/>
                  <a:pt x="6119243" y="6817955"/>
                  <a:pt x="6128950" y="6835814"/>
                </a:cubicBezTo>
                <a:lnTo>
                  <a:pt x="6132536" y="6858000"/>
                </a:lnTo>
                <a:lnTo>
                  <a:pt x="4789511" y="6858000"/>
                </a:lnTo>
                <a:lnTo>
                  <a:pt x="1866294" y="6858000"/>
                </a:lnTo>
                <a:lnTo>
                  <a:pt x="1705866" y="6858000"/>
                </a:lnTo>
                <a:lnTo>
                  <a:pt x="1343025" y="6858000"/>
                </a:lnTo>
                <a:lnTo>
                  <a:pt x="523269" y="6858000"/>
                </a:lnTo>
                <a:lnTo>
                  <a:pt x="362841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2" name="Google Shape;242;p44"/>
          <p:cNvSpPr txBox="1">
            <a:spLocks noGrp="1"/>
          </p:cNvSpPr>
          <p:nvPr>
            <p:ph type="title"/>
          </p:nvPr>
        </p:nvSpPr>
        <p:spPr>
          <a:xfrm>
            <a:off x="852775" y="457200"/>
            <a:ext cx="3588597" cy="998130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914400">
              <a:spcAft>
                <a:spcPts val="0"/>
              </a:spcAft>
            </a:pPr>
            <a:r>
              <a:rPr lang="en-US" sz="3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Memcached Scaling</a:t>
            </a:r>
          </a:p>
        </p:txBody>
      </p:sp>
      <p:sp>
        <p:nvSpPr>
          <p:cNvPr id="243" name="Google Shape;243;p44"/>
          <p:cNvSpPr txBox="1">
            <a:spLocks noGrp="1"/>
          </p:cNvSpPr>
          <p:nvPr>
            <p:ph sz="half" idx="1"/>
          </p:nvPr>
        </p:nvSpPr>
        <p:spPr>
          <a:xfrm>
            <a:off x="852775" y="1645576"/>
            <a:ext cx="3328527" cy="2931439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marL="457200" lvl="0" indent="-228600" defTabSz="914400">
              <a:spcBef>
                <a:spcPts val="800"/>
              </a:spcBef>
              <a:spcAft>
                <a:spcPts val="0"/>
              </a:spcAft>
              <a:buSzPts val="1200"/>
            </a:pPr>
            <a:r>
              <a:rPr lang="en-US" sz="1200">
                <a:sym typeface="Arial"/>
              </a:rPr>
              <a:t>Vertical scaling not supported</a:t>
            </a:r>
          </a:p>
          <a:p>
            <a:pPr marL="914400" lvl="1" indent="-228600" defTabSz="914400">
              <a:spcBef>
                <a:spcPts val="0"/>
              </a:spcBef>
              <a:spcAft>
                <a:spcPts val="0"/>
              </a:spcAft>
              <a:buSzPts val="1200"/>
            </a:pPr>
            <a:r>
              <a:rPr lang="en-US" sz="1200">
                <a:sym typeface="Arial"/>
              </a:rPr>
              <a:t>can resize by creating a new cluster and migrating your application</a:t>
            </a:r>
          </a:p>
          <a:p>
            <a:pPr marL="457200" lvl="0" indent="-228600" defTabSz="914400">
              <a:spcBef>
                <a:spcPts val="0"/>
              </a:spcBef>
              <a:spcAft>
                <a:spcPts val="0"/>
              </a:spcAft>
              <a:buSzPts val="1200"/>
            </a:pPr>
            <a:r>
              <a:rPr lang="en-US" sz="1200">
                <a:sym typeface="Arial"/>
              </a:rPr>
              <a:t>Horizontal scaling </a:t>
            </a:r>
          </a:p>
          <a:p>
            <a:pPr marL="914400" lvl="1" indent="-228600" defTabSz="914400">
              <a:spcBef>
                <a:spcPts val="0"/>
              </a:spcBef>
              <a:spcAft>
                <a:spcPts val="0"/>
              </a:spcAft>
              <a:buSzPts val="1200"/>
            </a:pPr>
            <a:r>
              <a:rPr lang="en-US" sz="1200">
                <a:sym typeface="Arial"/>
              </a:rPr>
              <a:t>allows you to partition your data across multiple nodes </a:t>
            </a:r>
          </a:p>
          <a:p>
            <a:pPr marL="914400" lvl="1" indent="-228600" defTabSz="914400">
              <a:spcBef>
                <a:spcPts val="0"/>
              </a:spcBef>
              <a:spcAft>
                <a:spcPts val="0"/>
              </a:spcAft>
              <a:buSzPts val="1200"/>
            </a:pPr>
            <a:r>
              <a:rPr lang="en-US" sz="1200">
                <a:sym typeface="Arial"/>
              </a:rPr>
              <a:t>up to 20 nodes per cluster and 100 nodes per region (soft limit)  </a:t>
            </a:r>
          </a:p>
          <a:p>
            <a:pPr marL="914400" lvl="1" indent="-228600" defTabSz="914400">
              <a:spcBef>
                <a:spcPts val="0"/>
              </a:spcBef>
              <a:spcAft>
                <a:spcPts val="0"/>
              </a:spcAft>
              <a:buSzPts val="1200"/>
            </a:pPr>
            <a:r>
              <a:rPr lang="en-US" sz="1200">
                <a:sym typeface="Arial"/>
              </a:rPr>
              <a:t>no need to change endpoints post scaling (if you use auto -discovery) </a:t>
            </a:r>
          </a:p>
          <a:p>
            <a:pPr marL="914400" lvl="1" indent="-228600" defTabSz="914400">
              <a:spcBef>
                <a:spcPts val="0"/>
              </a:spcBef>
              <a:spcAft>
                <a:spcPts val="0"/>
              </a:spcAft>
              <a:buSzPts val="1200"/>
            </a:pPr>
            <a:r>
              <a:rPr lang="en-US" sz="1200">
                <a:sym typeface="Arial"/>
              </a:rPr>
              <a:t>must re -map at least some of your keyspace post scaling (evenly spread cache keys across all nodes)</a:t>
            </a:r>
          </a:p>
        </p:txBody>
      </p:sp>
      <p:pic>
        <p:nvPicPr>
          <p:cNvPr id="244" name="Google Shape;244;p44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5160457" y="1967570"/>
            <a:ext cx="3553238" cy="122502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Rectangle 255">
            <a:extLst>
              <a:ext uri="{FF2B5EF4-FFF2-40B4-BE49-F238E27FC236}">
                <a16:creationId xmlns:a16="http://schemas.microsoft.com/office/drawing/2014/main" id="{4C608BEB-860E-4094-8511-78603564A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044287" cy="51435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9" name="Google Shape;249;p45"/>
          <p:cNvSpPr txBox="1">
            <a:spLocks noGrp="1"/>
          </p:cNvSpPr>
          <p:nvPr>
            <p:ph type="title"/>
          </p:nvPr>
        </p:nvSpPr>
        <p:spPr>
          <a:xfrm>
            <a:off x="628650" y="1059366"/>
            <a:ext cx="2174391" cy="3272883"/>
          </a:xfrm>
          <a:prstGeom prst="rect">
            <a:avLst/>
          </a:prstGeom>
        </p:spPr>
        <p:txBody>
          <a:bodyPr spcFirstLastPara="1" lIns="68575" tIns="34275" rIns="68575" bIns="34275" anchor="t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rgbClr val="FFFFFF"/>
                </a:solidFill>
              </a:rPr>
              <a:t>Elastic Cache take away</a:t>
            </a:r>
          </a:p>
        </p:txBody>
      </p:sp>
      <p:sp>
        <p:nvSpPr>
          <p:cNvPr id="250" name="Google Shape;250;p45"/>
          <p:cNvSpPr txBox="1">
            <a:spLocks noGrp="1"/>
          </p:cNvSpPr>
          <p:nvPr>
            <p:ph sz="half" idx="1"/>
          </p:nvPr>
        </p:nvSpPr>
        <p:spPr>
          <a:xfrm>
            <a:off x="3285641" y="1059366"/>
            <a:ext cx="2570462" cy="3272883"/>
          </a:xfrm>
          <a:prstGeom prst="rect">
            <a:avLst/>
          </a:prstGeom>
        </p:spPr>
        <p:txBody>
          <a:bodyPr spcFirstLastPara="1" lIns="68575" tIns="34275" rIns="68575" bIns="34275" anchorCtr="0">
            <a:normAutofit/>
          </a:bodyPr>
          <a:lstStyle/>
          <a:p>
            <a:pPr>
              <a:spcBef>
                <a:spcPts val="800"/>
              </a:spcBef>
            </a:pPr>
            <a:r>
              <a:rPr lang="en-GB" sz="900" dirty="0" err="1">
                <a:latin typeface="Arial"/>
                <a:ea typeface="Arial"/>
                <a:cs typeface="Arial"/>
                <a:sym typeface="Arial"/>
              </a:rPr>
              <a:t>ElastiCache</a:t>
            </a:r>
            <a:r>
              <a:rPr lang="en-GB" sz="900" dirty="0">
                <a:latin typeface="Arial"/>
                <a:ea typeface="Arial"/>
                <a:cs typeface="Arial"/>
                <a:sym typeface="Arial"/>
              </a:rPr>
              <a:t> is a web service that makes it easy to deploy and run Memcached or Redis protocol-compliant server nodes in the cloud.</a:t>
            </a:r>
            <a:endParaRPr lang="en-CH" sz="900" dirty="0"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1200"/>
              </a:spcBef>
            </a:pPr>
            <a:r>
              <a:rPr lang="en-GB" sz="900" dirty="0" err="1">
                <a:latin typeface="Arial"/>
                <a:ea typeface="Arial"/>
                <a:cs typeface="Arial"/>
                <a:sym typeface="Arial"/>
              </a:rPr>
              <a:t>ElastiCache</a:t>
            </a:r>
            <a:r>
              <a:rPr lang="en-GB" sz="900" dirty="0">
                <a:latin typeface="Arial"/>
                <a:ea typeface="Arial"/>
                <a:cs typeface="Arial"/>
                <a:sym typeface="Arial"/>
              </a:rPr>
              <a:t> EC2 nodes cannot be accessed from the Internet, nor can they be accessed by EC2 instances in other VPCs.</a:t>
            </a:r>
            <a:endParaRPr lang="en-CH" sz="900" dirty="0"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1200"/>
              </a:spcBef>
            </a:pPr>
            <a:r>
              <a:rPr lang="en-GB" sz="900" dirty="0">
                <a:latin typeface="Arial"/>
                <a:ea typeface="Arial"/>
                <a:cs typeface="Arial"/>
                <a:sym typeface="Arial"/>
              </a:rPr>
              <a:t>Can be on-demand or reserved instances too (but not Spot instances).</a:t>
            </a:r>
            <a:endParaRPr lang="en-CH" sz="900" dirty="0"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1200"/>
              </a:spcBef>
              <a:buClr>
                <a:schemeClr val="dk1"/>
              </a:buClr>
              <a:buSzPts val="1100"/>
            </a:pPr>
            <a:r>
              <a:rPr lang="en-GB" sz="900" dirty="0">
                <a:latin typeface="Arial"/>
                <a:ea typeface="Arial"/>
                <a:cs typeface="Arial"/>
                <a:sym typeface="Arial"/>
              </a:rPr>
              <a:t>Each node runs an instance of the Memcached or Redis protocol-compliant service and has its own DNS name and port.</a:t>
            </a:r>
            <a:endParaRPr lang="en-CH" sz="900" dirty="0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8" name="Straight Connector 257">
            <a:extLst>
              <a:ext uri="{FF2B5EF4-FFF2-40B4-BE49-F238E27FC236}">
                <a16:creationId xmlns:a16="http://schemas.microsoft.com/office/drawing/2014/main" id="{1F16A8D4-FE87-4604-88B2-394B5D1EB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7403" y="1059366"/>
            <a:ext cx="0" cy="27432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1" name="Google Shape;251;p45"/>
          <p:cNvSpPr txBox="1">
            <a:spLocks noGrp="1"/>
          </p:cNvSpPr>
          <p:nvPr>
            <p:ph sz="half" idx="2"/>
          </p:nvPr>
        </p:nvSpPr>
        <p:spPr>
          <a:xfrm>
            <a:off x="6199733" y="1059366"/>
            <a:ext cx="2848518" cy="3272883"/>
          </a:xfrm>
          <a:prstGeom prst="rect">
            <a:avLst/>
          </a:prstGeom>
        </p:spPr>
        <p:txBody>
          <a:bodyPr spcFirstLastPara="1" lIns="68575" tIns="34275" rIns="68575" bIns="34275" anchorCtr="0">
            <a:noAutofit/>
          </a:bodyPr>
          <a:lstStyle/>
          <a:p>
            <a:pPr marL="457200" lvl="0" indent="-304800" rtl="0">
              <a:spcBef>
                <a:spcPts val="80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-GB" sz="900" dirty="0">
                <a:sym typeface="Arial"/>
              </a:rPr>
              <a:t>Memcached – simplest model, can run large nodes with multiple cores/threads, can be scaled in and out, can cache objects such as </a:t>
            </a:r>
            <a:r>
              <a:rPr lang="en-GB" sz="900" dirty="0" err="1">
                <a:sym typeface="Arial"/>
              </a:rPr>
              <a:t>DBs.</a:t>
            </a:r>
            <a:endParaRPr lang="en-GB" sz="900" dirty="0">
              <a:sym typeface="Arial"/>
            </a:endParaRPr>
          </a:p>
          <a:p>
            <a:pPr marL="914400" lvl="1" indent="-292100" rtl="0">
              <a:spcBef>
                <a:spcPts val="300"/>
              </a:spcBef>
              <a:spcAft>
                <a:spcPts val="0"/>
              </a:spcAft>
              <a:buSzPts val="1000"/>
              <a:buFont typeface="Arial"/>
              <a:buAutoNum type="alphaLcPeriod"/>
            </a:pPr>
            <a:r>
              <a:rPr lang="en-GB" sz="900" dirty="0">
                <a:sym typeface="Arial"/>
              </a:rPr>
              <a:t>Scales out/in (horizontally) by adding/removing nodes.</a:t>
            </a:r>
          </a:p>
          <a:p>
            <a:pPr marL="914400" lvl="1" indent="-292100" rtl="0">
              <a:spcBef>
                <a:spcPts val="300"/>
              </a:spcBef>
              <a:spcAft>
                <a:spcPts val="0"/>
              </a:spcAft>
              <a:buSzPts val="1000"/>
              <a:buFont typeface="Arial"/>
              <a:buAutoNum type="alphaLcPeriod"/>
            </a:pPr>
            <a:r>
              <a:rPr lang="en-GB" sz="900" dirty="0">
                <a:sym typeface="Arial"/>
              </a:rPr>
              <a:t>Scales up/down (vertically) by changing the node family/type.</a:t>
            </a:r>
          </a:p>
          <a:p>
            <a:pPr marL="914400" lvl="1" indent="-292100" rtl="0">
              <a:spcBef>
                <a:spcPts val="300"/>
              </a:spcBef>
              <a:spcAft>
                <a:spcPts val="0"/>
              </a:spcAft>
              <a:buSzPts val="1000"/>
              <a:buFont typeface="Arial"/>
              <a:buAutoNum type="alphaLcPeriod"/>
            </a:pPr>
            <a:r>
              <a:rPr lang="en-GB" sz="900" dirty="0">
                <a:sym typeface="Arial"/>
              </a:rPr>
              <a:t>Does not support multi-AZ failover or replication.</a:t>
            </a:r>
          </a:p>
          <a:p>
            <a:pPr marL="914400" lvl="1" indent="-292100" rtl="0">
              <a:spcBef>
                <a:spcPts val="300"/>
              </a:spcBef>
              <a:spcAft>
                <a:spcPts val="0"/>
              </a:spcAft>
              <a:buSzPts val="1000"/>
              <a:buFont typeface="Arial"/>
              <a:buAutoNum type="alphaLcPeriod"/>
            </a:pPr>
            <a:r>
              <a:rPr lang="en-GB" sz="900" dirty="0">
                <a:sym typeface="Arial"/>
              </a:rPr>
              <a:t>Does not support snapshots.</a:t>
            </a:r>
          </a:p>
          <a:p>
            <a:pPr marL="914400" lvl="1" indent="-292100" rtl="0">
              <a:spcBef>
                <a:spcPts val="300"/>
              </a:spcBef>
              <a:spcAft>
                <a:spcPts val="0"/>
              </a:spcAft>
              <a:buSzPts val="1000"/>
              <a:buFont typeface="Arial"/>
              <a:buAutoNum type="alphaLcPeriod"/>
            </a:pPr>
            <a:r>
              <a:rPr lang="en-GB" sz="900" dirty="0">
                <a:sym typeface="Arial"/>
              </a:rPr>
              <a:t>You can place nodes in different AZs.</a:t>
            </a:r>
          </a:p>
          <a:p>
            <a:pPr marL="457200" lvl="0" indent="-304800" rtl="0">
              <a:spcBef>
                <a:spcPts val="120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-GB" sz="900" dirty="0">
                <a:sym typeface="Arial"/>
              </a:rPr>
              <a:t>Redis – complex model, supports encryption, master / slave replication, cross AZ (HA), automatic failover and backup/restore.</a:t>
            </a:r>
          </a:p>
          <a:p>
            <a:pPr marL="914400" lvl="1" indent="-292100" rtl="0">
              <a:spcBef>
                <a:spcPts val="300"/>
              </a:spcBef>
              <a:spcAft>
                <a:spcPts val="0"/>
              </a:spcAft>
              <a:buSzPts val="1000"/>
              <a:buFont typeface="Arial"/>
              <a:buAutoNum type="alphaLcPeriod"/>
            </a:pPr>
            <a:r>
              <a:rPr lang="en-GB" sz="900" dirty="0">
                <a:sym typeface="Arial"/>
              </a:rPr>
              <a:t>Redis is not multi-threaded.</a:t>
            </a:r>
          </a:p>
          <a:p>
            <a:pPr marL="914400" lvl="1" indent="-292100" rtl="0">
              <a:spcBef>
                <a:spcPts val="300"/>
              </a:spcBef>
              <a:spcAft>
                <a:spcPts val="0"/>
              </a:spcAft>
              <a:buSzPts val="1000"/>
              <a:buFont typeface="Arial"/>
              <a:buAutoNum type="alphaLcPeriod"/>
            </a:pPr>
            <a:r>
              <a:rPr lang="en-GB" sz="900" dirty="0">
                <a:sym typeface="Arial"/>
              </a:rPr>
              <a:t>Scales by adding shards, not nodes.</a:t>
            </a:r>
          </a:p>
          <a:p>
            <a:pPr marL="914400" lvl="1" indent="-292100" rtl="0">
              <a:spcBef>
                <a:spcPts val="300"/>
              </a:spcBef>
              <a:spcAft>
                <a:spcPts val="0"/>
              </a:spcAft>
              <a:buSzPts val="1000"/>
              <a:buFont typeface="Arial"/>
              <a:buAutoNum type="alphaLcPeriod"/>
            </a:pPr>
            <a:r>
              <a:rPr lang="en-GB" sz="900" dirty="0">
                <a:sym typeface="Arial"/>
              </a:rPr>
              <a:t>Supports master / slave replication and multi-AZ for cross-AZ redundancy.</a:t>
            </a:r>
          </a:p>
          <a:p>
            <a:pPr marL="914400" lvl="1" indent="-292100" rtl="0">
              <a:spcBef>
                <a:spcPts val="300"/>
              </a:spcBef>
              <a:spcAft>
                <a:spcPts val="0"/>
              </a:spcAft>
              <a:buSzPts val="1000"/>
              <a:buFont typeface="Arial"/>
              <a:buAutoNum type="alphaLcPeriod"/>
            </a:pPr>
            <a:r>
              <a:rPr lang="en-GB" sz="900" dirty="0">
                <a:sym typeface="Arial"/>
              </a:rPr>
              <a:t>Supports automatic failover and backup/restore.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1" name="Rectangle 260">
            <a:extLst>
              <a:ext uri="{FF2B5EF4-FFF2-40B4-BE49-F238E27FC236}">
                <a16:creationId xmlns:a16="http://schemas.microsoft.com/office/drawing/2014/main" id="{6C8586D2-469F-400A-AEA2-B4413CA533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3" name="Freeform: Shape 262">
            <a:extLst>
              <a:ext uri="{FF2B5EF4-FFF2-40B4-BE49-F238E27FC236}">
                <a16:creationId xmlns:a16="http://schemas.microsoft.com/office/drawing/2014/main" id="{EF5D0B48-58CC-408F-B6DF-17DC8B5993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845" y="1545607"/>
            <a:ext cx="9151691" cy="3597893"/>
          </a:xfrm>
          <a:custGeom>
            <a:avLst/>
            <a:gdLst>
              <a:gd name="connsiteX0" fmla="*/ 6090224 w 12202255"/>
              <a:gd name="connsiteY0" fmla="*/ 0 h 4797190"/>
              <a:gd name="connsiteX1" fmla="*/ 6186837 w 12202255"/>
              <a:gd name="connsiteY1" fmla="*/ 13325 h 4797190"/>
              <a:gd name="connsiteX2" fmla="*/ 6337205 w 12202255"/>
              <a:gd name="connsiteY2" fmla="*/ 5823 h 4797190"/>
              <a:gd name="connsiteX3" fmla="*/ 6573326 w 12202255"/>
              <a:gd name="connsiteY3" fmla="*/ 35346 h 4797190"/>
              <a:gd name="connsiteX4" fmla="*/ 6734841 w 12202255"/>
              <a:gd name="connsiteY4" fmla="*/ 52468 h 4797190"/>
              <a:gd name="connsiteX5" fmla="*/ 6933827 w 12202255"/>
              <a:gd name="connsiteY5" fmla="*/ 66449 h 4797190"/>
              <a:gd name="connsiteX6" fmla="*/ 7050544 w 12202255"/>
              <a:gd name="connsiteY6" fmla="*/ 87089 h 4797190"/>
              <a:gd name="connsiteX7" fmla="*/ 7129751 w 12202255"/>
              <a:gd name="connsiteY7" fmla="*/ 81739 h 4797190"/>
              <a:gd name="connsiteX8" fmla="*/ 7204798 w 12202255"/>
              <a:gd name="connsiteY8" fmla="*/ 88610 h 4797190"/>
              <a:gd name="connsiteX9" fmla="*/ 7231444 w 12202255"/>
              <a:gd name="connsiteY9" fmla="*/ 91340 h 4797190"/>
              <a:gd name="connsiteX10" fmla="*/ 7235817 w 12202255"/>
              <a:gd name="connsiteY10" fmla="*/ 96151 h 4797190"/>
              <a:gd name="connsiteX11" fmla="*/ 7253639 w 12202255"/>
              <a:gd name="connsiteY11" fmla="*/ 99344 h 4797190"/>
              <a:gd name="connsiteX12" fmla="*/ 7347903 w 12202255"/>
              <a:gd name="connsiteY12" fmla="*/ 117361 h 4797190"/>
              <a:gd name="connsiteX13" fmla="*/ 7349180 w 12202255"/>
              <a:gd name="connsiteY13" fmla="*/ 115913 h 4797190"/>
              <a:gd name="connsiteX14" fmla="*/ 7442839 w 12202255"/>
              <a:gd name="connsiteY14" fmla="*/ 100901 h 4797190"/>
              <a:gd name="connsiteX15" fmla="*/ 7533730 w 12202255"/>
              <a:gd name="connsiteY15" fmla="*/ 87472 h 4797190"/>
              <a:gd name="connsiteX16" fmla="*/ 7545168 w 12202255"/>
              <a:gd name="connsiteY16" fmla="*/ 88604 h 4797190"/>
              <a:gd name="connsiteX17" fmla="*/ 7545529 w 12202255"/>
              <a:gd name="connsiteY17" fmla="*/ 88273 h 4797190"/>
              <a:gd name="connsiteX18" fmla="*/ 7557859 w 12202255"/>
              <a:gd name="connsiteY18" fmla="*/ 88762 h 4797190"/>
              <a:gd name="connsiteX19" fmla="*/ 7566018 w 12202255"/>
              <a:gd name="connsiteY19" fmla="*/ 90669 h 4797190"/>
              <a:gd name="connsiteX20" fmla="*/ 7653890 w 12202255"/>
              <a:gd name="connsiteY20" fmla="*/ 90660 h 4797190"/>
              <a:gd name="connsiteX21" fmla="*/ 7759109 w 12202255"/>
              <a:gd name="connsiteY21" fmla="*/ 80727 h 4797190"/>
              <a:gd name="connsiteX22" fmla="*/ 7948649 w 12202255"/>
              <a:gd name="connsiteY22" fmla="*/ 93179 h 4797190"/>
              <a:gd name="connsiteX23" fmla="*/ 8137087 w 12202255"/>
              <a:gd name="connsiteY23" fmla="*/ 121127 h 4797190"/>
              <a:gd name="connsiteX24" fmla="*/ 8296134 w 12202255"/>
              <a:gd name="connsiteY24" fmla="*/ 154905 h 4797190"/>
              <a:gd name="connsiteX25" fmla="*/ 8302964 w 12202255"/>
              <a:gd name="connsiteY25" fmla="*/ 166804 h 4797190"/>
              <a:gd name="connsiteX26" fmla="*/ 8314845 w 12202255"/>
              <a:gd name="connsiteY26" fmla="*/ 175397 h 4797190"/>
              <a:gd name="connsiteX27" fmla="*/ 8317559 w 12202255"/>
              <a:gd name="connsiteY27" fmla="*/ 175009 h 4797190"/>
              <a:gd name="connsiteX28" fmla="*/ 8335109 w 12202255"/>
              <a:gd name="connsiteY28" fmla="*/ 180709 h 4797190"/>
              <a:gd name="connsiteX29" fmla="*/ 8336442 w 12202255"/>
              <a:gd name="connsiteY29" fmla="*/ 184843 h 4797190"/>
              <a:gd name="connsiteX30" fmla="*/ 8347697 w 12202255"/>
              <a:gd name="connsiteY30" fmla="*/ 189658 h 4797190"/>
              <a:gd name="connsiteX31" fmla="*/ 8367748 w 12202255"/>
              <a:gd name="connsiteY31" fmla="*/ 201580 h 4797190"/>
              <a:gd name="connsiteX32" fmla="*/ 8373486 w 12202255"/>
              <a:gd name="connsiteY32" fmla="*/ 201528 h 4797190"/>
              <a:gd name="connsiteX33" fmla="*/ 8406823 w 12202255"/>
              <a:gd name="connsiteY33" fmla="*/ 215957 h 4797190"/>
              <a:gd name="connsiteX34" fmla="*/ 8408227 w 12202255"/>
              <a:gd name="connsiteY34" fmla="*/ 215070 h 4797190"/>
              <a:gd name="connsiteX35" fmla="*/ 8421744 w 12202255"/>
              <a:gd name="connsiteY35" fmla="*/ 214403 h 4797190"/>
              <a:gd name="connsiteX36" fmla="*/ 8546578 w 12202255"/>
              <a:gd name="connsiteY36" fmla="*/ 219856 h 4797190"/>
              <a:gd name="connsiteX37" fmla="*/ 8554125 w 12202255"/>
              <a:gd name="connsiteY37" fmla="*/ 222274 h 4797190"/>
              <a:gd name="connsiteX38" fmla="*/ 8554494 w 12202255"/>
              <a:gd name="connsiteY38" fmla="*/ 222082 h 4797190"/>
              <a:gd name="connsiteX39" fmla="*/ 8562891 w 12202255"/>
              <a:gd name="connsiteY39" fmla="*/ 224151 h 4797190"/>
              <a:gd name="connsiteX40" fmla="*/ 8567884 w 12202255"/>
              <a:gd name="connsiteY40" fmla="*/ 226684 h 4797190"/>
              <a:gd name="connsiteX41" fmla="*/ 8582525 w 12202255"/>
              <a:gd name="connsiteY41" fmla="*/ 231373 h 4797190"/>
              <a:gd name="connsiteX42" fmla="*/ 8653375 w 12202255"/>
              <a:gd name="connsiteY42" fmla="*/ 212819 h 4797190"/>
              <a:gd name="connsiteX43" fmla="*/ 8766571 w 12202255"/>
              <a:gd name="connsiteY43" fmla="*/ 213816 h 4797190"/>
              <a:gd name="connsiteX44" fmla="*/ 8811677 w 12202255"/>
              <a:gd name="connsiteY44" fmla="*/ 212964 h 4797190"/>
              <a:gd name="connsiteX45" fmla="*/ 8990716 w 12202255"/>
              <a:gd name="connsiteY45" fmla="*/ 219924 h 4797190"/>
              <a:gd name="connsiteX46" fmla="*/ 9024955 w 12202255"/>
              <a:gd name="connsiteY46" fmla="*/ 214739 h 4797190"/>
              <a:gd name="connsiteX47" fmla="*/ 9029867 w 12202255"/>
              <a:gd name="connsiteY47" fmla="*/ 212317 h 4797190"/>
              <a:gd name="connsiteX48" fmla="*/ 9036220 w 12202255"/>
              <a:gd name="connsiteY48" fmla="*/ 211251 h 4797190"/>
              <a:gd name="connsiteX49" fmla="*/ 9052570 w 12202255"/>
              <a:gd name="connsiteY49" fmla="*/ 213282 h 4797190"/>
              <a:gd name="connsiteX50" fmla="*/ 9058552 w 12202255"/>
              <a:gd name="connsiteY50" fmla="*/ 214860 h 4797190"/>
              <a:gd name="connsiteX51" fmla="*/ 9067659 w 12202255"/>
              <a:gd name="connsiteY51" fmla="*/ 215435 h 4797190"/>
              <a:gd name="connsiteX52" fmla="*/ 9067936 w 12202255"/>
              <a:gd name="connsiteY52" fmla="*/ 215190 h 4797190"/>
              <a:gd name="connsiteX53" fmla="*/ 9116495 w 12202255"/>
              <a:gd name="connsiteY53" fmla="*/ 215245 h 4797190"/>
              <a:gd name="connsiteX54" fmla="*/ 9177052 w 12202255"/>
              <a:gd name="connsiteY54" fmla="*/ 203536 h 4797190"/>
              <a:gd name="connsiteX55" fmla="*/ 9200717 w 12202255"/>
              <a:gd name="connsiteY55" fmla="*/ 200745 h 4797190"/>
              <a:gd name="connsiteX56" fmla="*/ 9213634 w 12202255"/>
              <a:gd name="connsiteY56" fmla="*/ 197873 h 4797190"/>
              <a:gd name="connsiteX57" fmla="*/ 9214619 w 12202255"/>
              <a:gd name="connsiteY57" fmla="*/ 196801 h 4797190"/>
              <a:gd name="connsiteX58" fmla="*/ 9253481 w 12202255"/>
              <a:gd name="connsiteY58" fmla="*/ 204980 h 4797190"/>
              <a:gd name="connsiteX59" fmla="*/ 9259503 w 12202255"/>
              <a:gd name="connsiteY59" fmla="*/ 213369 h 4797190"/>
              <a:gd name="connsiteX60" fmla="*/ 9296849 w 12202255"/>
              <a:gd name="connsiteY60" fmla="*/ 220578 h 4797190"/>
              <a:gd name="connsiteX61" fmla="*/ 9320033 w 12202255"/>
              <a:gd name="connsiteY61" fmla="*/ 229045 h 4797190"/>
              <a:gd name="connsiteX62" fmla="*/ 9321038 w 12202255"/>
              <a:gd name="connsiteY62" fmla="*/ 229928 h 4797190"/>
              <a:gd name="connsiteX63" fmla="*/ 9338636 w 12202255"/>
              <a:gd name="connsiteY63" fmla="*/ 248067 h 4797190"/>
              <a:gd name="connsiteX64" fmla="*/ 9343906 w 12202255"/>
              <a:gd name="connsiteY64" fmla="*/ 249152 h 4797190"/>
              <a:gd name="connsiteX65" fmla="*/ 9387329 w 12202255"/>
              <a:gd name="connsiteY65" fmla="*/ 274052 h 4797190"/>
              <a:gd name="connsiteX66" fmla="*/ 9408984 w 12202255"/>
              <a:gd name="connsiteY66" fmla="*/ 280202 h 4797190"/>
              <a:gd name="connsiteX67" fmla="*/ 9470543 w 12202255"/>
              <a:gd name="connsiteY67" fmla="*/ 280813 h 4797190"/>
              <a:gd name="connsiteX68" fmla="*/ 9501534 w 12202255"/>
              <a:gd name="connsiteY68" fmla="*/ 305467 h 4797190"/>
              <a:gd name="connsiteX69" fmla="*/ 9508294 w 12202255"/>
              <a:gd name="connsiteY69" fmla="*/ 309841 h 4797190"/>
              <a:gd name="connsiteX70" fmla="*/ 9508648 w 12202255"/>
              <a:gd name="connsiteY70" fmla="*/ 309684 h 4797190"/>
              <a:gd name="connsiteX71" fmla="*/ 9516216 w 12202255"/>
              <a:gd name="connsiteY71" fmla="*/ 313818 h 4797190"/>
              <a:gd name="connsiteX72" fmla="*/ 9520627 w 12202255"/>
              <a:gd name="connsiteY72" fmla="*/ 317814 h 4797190"/>
              <a:gd name="connsiteX73" fmla="*/ 9600021 w 12202255"/>
              <a:gd name="connsiteY73" fmla="*/ 318467 h 4797190"/>
              <a:gd name="connsiteX74" fmla="*/ 9703843 w 12202255"/>
              <a:gd name="connsiteY74" fmla="*/ 342271 h 4797190"/>
              <a:gd name="connsiteX75" fmla="*/ 9805780 w 12202255"/>
              <a:gd name="connsiteY75" fmla="*/ 369721 h 4797190"/>
              <a:gd name="connsiteX76" fmla="*/ 9842265 w 12202255"/>
              <a:gd name="connsiteY76" fmla="*/ 381544 h 4797190"/>
              <a:gd name="connsiteX77" fmla="*/ 9909148 w 12202255"/>
              <a:gd name="connsiteY77" fmla="*/ 394313 h 4797190"/>
              <a:gd name="connsiteX78" fmla="*/ 9942117 w 12202255"/>
              <a:gd name="connsiteY78" fmla="*/ 395923 h 4797190"/>
              <a:gd name="connsiteX79" fmla="*/ 9945592 w 12202255"/>
              <a:gd name="connsiteY79" fmla="*/ 393118 h 4797190"/>
              <a:gd name="connsiteX80" fmla="*/ 9951496 w 12202255"/>
              <a:gd name="connsiteY80" fmla="*/ 393126 h 4797190"/>
              <a:gd name="connsiteX81" fmla="*/ 9966364 w 12202255"/>
              <a:gd name="connsiteY81" fmla="*/ 398799 h 4797190"/>
              <a:gd name="connsiteX82" fmla="*/ 9971748 w 12202255"/>
              <a:gd name="connsiteY82" fmla="*/ 401865 h 4797190"/>
              <a:gd name="connsiteX83" fmla="*/ 9980070 w 12202255"/>
              <a:gd name="connsiteY83" fmla="*/ 404367 h 4797190"/>
              <a:gd name="connsiteX84" fmla="*/ 9980339 w 12202255"/>
              <a:gd name="connsiteY84" fmla="*/ 404132 h 4797190"/>
              <a:gd name="connsiteX85" fmla="*/ 9988003 w 12202255"/>
              <a:gd name="connsiteY85" fmla="*/ 407056 h 4797190"/>
              <a:gd name="connsiteX86" fmla="*/ 10024668 w 12202255"/>
              <a:gd name="connsiteY86" fmla="*/ 425119 h 4797190"/>
              <a:gd name="connsiteX87" fmla="*/ 10081270 w 12202255"/>
              <a:gd name="connsiteY87" fmla="*/ 412128 h 4797190"/>
              <a:gd name="connsiteX88" fmla="*/ 10103178 w 12202255"/>
              <a:gd name="connsiteY88" fmla="*/ 413550 h 4797190"/>
              <a:gd name="connsiteX89" fmla="*/ 10116202 w 12202255"/>
              <a:gd name="connsiteY89" fmla="*/ 411652 h 4797190"/>
              <a:gd name="connsiteX90" fmla="*/ 10213342 w 12202255"/>
              <a:gd name="connsiteY90" fmla="*/ 460744 h 4797190"/>
              <a:gd name="connsiteX91" fmla="*/ 10237214 w 12202255"/>
              <a:gd name="connsiteY91" fmla="*/ 485575 h 4797190"/>
              <a:gd name="connsiteX92" fmla="*/ 10392968 w 12202255"/>
              <a:gd name="connsiteY92" fmla="*/ 526377 h 4797190"/>
              <a:gd name="connsiteX93" fmla="*/ 10605551 w 12202255"/>
              <a:gd name="connsiteY93" fmla="*/ 632394 h 4797190"/>
              <a:gd name="connsiteX94" fmla="*/ 10700301 w 12202255"/>
              <a:gd name="connsiteY94" fmla="*/ 636333 h 4797190"/>
              <a:gd name="connsiteX95" fmla="*/ 10840191 w 12202255"/>
              <a:gd name="connsiteY95" fmla="*/ 690957 h 4797190"/>
              <a:gd name="connsiteX96" fmla="*/ 10927499 w 12202255"/>
              <a:gd name="connsiteY96" fmla="*/ 678730 h 4797190"/>
              <a:gd name="connsiteX97" fmla="*/ 11002253 w 12202255"/>
              <a:gd name="connsiteY97" fmla="*/ 701455 h 4797190"/>
              <a:gd name="connsiteX98" fmla="*/ 11058938 w 12202255"/>
              <a:gd name="connsiteY98" fmla="*/ 721391 h 4797190"/>
              <a:gd name="connsiteX99" fmla="*/ 11220346 w 12202255"/>
              <a:gd name="connsiteY99" fmla="*/ 780859 h 4797190"/>
              <a:gd name="connsiteX100" fmla="*/ 11315066 w 12202255"/>
              <a:gd name="connsiteY100" fmla="*/ 795948 h 4797190"/>
              <a:gd name="connsiteX101" fmla="*/ 11363810 w 12202255"/>
              <a:gd name="connsiteY101" fmla="*/ 811551 h 4797190"/>
              <a:gd name="connsiteX102" fmla="*/ 11369741 w 12202255"/>
              <a:gd name="connsiteY102" fmla="*/ 812343 h 4797190"/>
              <a:gd name="connsiteX103" fmla="*/ 11410786 w 12202255"/>
              <a:gd name="connsiteY103" fmla="*/ 813850 h 4797190"/>
              <a:gd name="connsiteX104" fmla="*/ 11472054 w 12202255"/>
              <a:gd name="connsiteY104" fmla="*/ 809959 h 4797190"/>
              <a:gd name="connsiteX105" fmla="*/ 11572843 w 12202255"/>
              <a:gd name="connsiteY105" fmla="*/ 789595 h 4797190"/>
              <a:gd name="connsiteX106" fmla="*/ 11669724 w 12202255"/>
              <a:gd name="connsiteY106" fmla="*/ 782419 h 4797190"/>
              <a:gd name="connsiteX107" fmla="*/ 11789988 w 12202255"/>
              <a:gd name="connsiteY107" fmla="*/ 790631 h 4797190"/>
              <a:gd name="connsiteX108" fmla="*/ 11834116 w 12202255"/>
              <a:gd name="connsiteY108" fmla="*/ 783588 h 4797190"/>
              <a:gd name="connsiteX109" fmla="*/ 11836483 w 12202255"/>
              <a:gd name="connsiteY109" fmla="*/ 775838 h 4797190"/>
              <a:gd name="connsiteX110" fmla="*/ 11849856 w 12202255"/>
              <a:gd name="connsiteY110" fmla="*/ 774706 h 4797190"/>
              <a:gd name="connsiteX111" fmla="*/ 11852917 w 12202255"/>
              <a:gd name="connsiteY111" fmla="*/ 772937 h 4797190"/>
              <a:gd name="connsiteX112" fmla="*/ 11870967 w 12202255"/>
              <a:gd name="connsiteY112" fmla="*/ 764270 h 4797190"/>
              <a:gd name="connsiteX113" fmla="*/ 11921818 w 12202255"/>
              <a:gd name="connsiteY113" fmla="*/ 782170 h 4797190"/>
              <a:gd name="connsiteX114" fmla="*/ 11945340 w 12202255"/>
              <a:gd name="connsiteY114" fmla="*/ 784256 h 4797190"/>
              <a:gd name="connsiteX115" fmla="*/ 11967542 w 12202255"/>
              <a:gd name="connsiteY115" fmla="*/ 796197 h 4797190"/>
              <a:gd name="connsiteX116" fmla="*/ 11979115 w 12202255"/>
              <a:gd name="connsiteY116" fmla="*/ 808684 h 4797190"/>
              <a:gd name="connsiteX117" fmla="*/ 12063392 w 12202255"/>
              <a:gd name="connsiteY117" fmla="*/ 856277 h 4797190"/>
              <a:gd name="connsiteX118" fmla="*/ 12120019 w 12202255"/>
              <a:gd name="connsiteY118" fmla="*/ 893288 h 4797190"/>
              <a:gd name="connsiteX119" fmla="*/ 12131191 w 12202255"/>
              <a:gd name="connsiteY119" fmla="*/ 905397 h 4797190"/>
              <a:gd name="connsiteX120" fmla="*/ 12147237 w 12202255"/>
              <a:gd name="connsiteY120" fmla="*/ 905810 h 4797190"/>
              <a:gd name="connsiteX121" fmla="*/ 12152878 w 12202255"/>
              <a:gd name="connsiteY121" fmla="*/ 901970 h 4797190"/>
              <a:gd name="connsiteX122" fmla="*/ 12197127 w 12202255"/>
              <a:gd name="connsiteY122" fmla="*/ 932781 h 4797190"/>
              <a:gd name="connsiteX123" fmla="*/ 12197127 w 12202255"/>
              <a:gd name="connsiteY123" fmla="*/ 1405721 h 4797190"/>
              <a:gd name="connsiteX124" fmla="*/ 12202255 w 12202255"/>
              <a:gd name="connsiteY124" fmla="*/ 1405721 h 4797190"/>
              <a:gd name="connsiteX125" fmla="*/ 12202255 w 12202255"/>
              <a:gd name="connsiteY125" fmla="*/ 4578824 h 4797190"/>
              <a:gd name="connsiteX126" fmla="*/ 12197128 w 12202255"/>
              <a:gd name="connsiteY126" fmla="*/ 4578824 h 4797190"/>
              <a:gd name="connsiteX127" fmla="*/ 12197128 w 12202255"/>
              <a:gd name="connsiteY127" fmla="*/ 4797190 h 4797190"/>
              <a:gd name="connsiteX128" fmla="*/ 0 w 12202255"/>
              <a:gd name="connsiteY128" fmla="*/ 4797190 h 4797190"/>
              <a:gd name="connsiteX129" fmla="*/ 0 w 12202255"/>
              <a:gd name="connsiteY129" fmla="*/ 3057100 h 4797190"/>
              <a:gd name="connsiteX130" fmla="*/ 8559 w 12202255"/>
              <a:gd name="connsiteY130" fmla="*/ 3057100 h 4797190"/>
              <a:gd name="connsiteX131" fmla="*/ 8559 w 12202255"/>
              <a:gd name="connsiteY131" fmla="*/ 1437741 h 4797190"/>
              <a:gd name="connsiteX132" fmla="*/ 5127 w 12202255"/>
              <a:gd name="connsiteY132" fmla="*/ 1363978 h 4797190"/>
              <a:gd name="connsiteX133" fmla="*/ 5127 w 12202255"/>
              <a:gd name="connsiteY133" fmla="*/ 1336465 h 4797190"/>
              <a:gd name="connsiteX134" fmla="*/ 20694 w 12202255"/>
              <a:gd name="connsiteY134" fmla="*/ 1333040 h 4797190"/>
              <a:gd name="connsiteX135" fmla="*/ 230689 w 12202255"/>
              <a:gd name="connsiteY135" fmla="*/ 1295891 h 4797190"/>
              <a:gd name="connsiteX136" fmla="*/ 280209 w 12202255"/>
              <a:gd name="connsiteY136" fmla="*/ 1269372 h 4797190"/>
              <a:gd name="connsiteX137" fmla="*/ 411452 w 12202255"/>
              <a:gd name="connsiteY137" fmla="*/ 1168813 h 4797190"/>
              <a:gd name="connsiteX138" fmla="*/ 486820 w 12202255"/>
              <a:gd name="connsiteY138" fmla="*/ 1141667 h 4797190"/>
              <a:gd name="connsiteX139" fmla="*/ 708612 w 12202255"/>
              <a:gd name="connsiteY139" fmla="*/ 1064541 h 4797190"/>
              <a:gd name="connsiteX140" fmla="*/ 777496 w 12202255"/>
              <a:gd name="connsiteY140" fmla="*/ 1036374 h 4797190"/>
              <a:gd name="connsiteX141" fmla="*/ 949283 w 12202255"/>
              <a:gd name="connsiteY141" fmla="*/ 952134 h 4797190"/>
              <a:gd name="connsiteX142" fmla="*/ 1070702 w 12202255"/>
              <a:gd name="connsiteY142" fmla="*/ 851898 h 4797190"/>
              <a:gd name="connsiteX143" fmla="*/ 1179516 w 12202255"/>
              <a:gd name="connsiteY143" fmla="*/ 814515 h 4797190"/>
              <a:gd name="connsiteX144" fmla="*/ 1232603 w 12202255"/>
              <a:gd name="connsiteY144" fmla="*/ 793892 h 4797190"/>
              <a:gd name="connsiteX145" fmla="*/ 1259645 w 12202255"/>
              <a:gd name="connsiteY145" fmla="*/ 765622 h 4797190"/>
              <a:gd name="connsiteX146" fmla="*/ 1276787 w 12202255"/>
              <a:gd name="connsiteY146" fmla="*/ 761875 h 4797190"/>
              <a:gd name="connsiteX147" fmla="*/ 1276994 w 12202255"/>
              <a:gd name="connsiteY147" fmla="*/ 761266 h 4797190"/>
              <a:gd name="connsiteX148" fmla="*/ 1381523 w 12202255"/>
              <a:gd name="connsiteY148" fmla="*/ 734649 h 4797190"/>
              <a:gd name="connsiteX149" fmla="*/ 1460148 w 12202255"/>
              <a:gd name="connsiteY149" fmla="*/ 681447 h 4797190"/>
              <a:gd name="connsiteX150" fmla="*/ 1499555 w 12202255"/>
              <a:gd name="connsiteY150" fmla="*/ 663648 h 4797190"/>
              <a:gd name="connsiteX151" fmla="*/ 1519447 w 12202255"/>
              <a:gd name="connsiteY151" fmla="*/ 651386 h 4797190"/>
              <a:gd name="connsiteX152" fmla="*/ 1519940 w 12202255"/>
              <a:gd name="connsiteY152" fmla="*/ 648844 h 4797190"/>
              <a:gd name="connsiteX153" fmla="*/ 1608839 w 12202255"/>
              <a:gd name="connsiteY153" fmla="*/ 638778 h 4797190"/>
              <a:gd name="connsiteX154" fmla="*/ 1663214 w 12202255"/>
              <a:gd name="connsiteY154" fmla="*/ 640687 h 4797190"/>
              <a:gd name="connsiteX155" fmla="*/ 1770031 w 12202255"/>
              <a:gd name="connsiteY155" fmla="*/ 632132 h 4797190"/>
              <a:gd name="connsiteX156" fmla="*/ 1913761 w 12202255"/>
              <a:gd name="connsiteY156" fmla="*/ 589252 h 4797190"/>
              <a:gd name="connsiteX157" fmla="*/ 2125139 w 12202255"/>
              <a:gd name="connsiteY157" fmla="*/ 572508 h 4797190"/>
              <a:gd name="connsiteX158" fmla="*/ 2177550 w 12202255"/>
              <a:gd name="connsiteY158" fmla="*/ 556397 h 4797190"/>
              <a:gd name="connsiteX159" fmla="*/ 2200529 w 12202255"/>
              <a:gd name="connsiteY159" fmla="*/ 548327 h 4797190"/>
              <a:gd name="connsiteX160" fmla="*/ 2202901 w 12202255"/>
              <a:gd name="connsiteY160" fmla="*/ 547848 h 4797190"/>
              <a:gd name="connsiteX161" fmla="*/ 2310199 w 12202255"/>
              <a:gd name="connsiteY161" fmla="*/ 536114 h 4797190"/>
              <a:gd name="connsiteX162" fmla="*/ 2439911 w 12202255"/>
              <a:gd name="connsiteY162" fmla="*/ 535969 h 4797190"/>
              <a:gd name="connsiteX163" fmla="*/ 2566461 w 12202255"/>
              <a:gd name="connsiteY163" fmla="*/ 541181 h 4797190"/>
              <a:gd name="connsiteX164" fmla="*/ 2644539 w 12202255"/>
              <a:gd name="connsiteY164" fmla="*/ 511350 h 4797190"/>
              <a:gd name="connsiteX165" fmla="*/ 2781306 w 12202255"/>
              <a:gd name="connsiteY165" fmla="*/ 512723 h 4797190"/>
              <a:gd name="connsiteX166" fmla="*/ 3033310 w 12202255"/>
              <a:gd name="connsiteY166" fmla="*/ 517540 h 4797190"/>
              <a:gd name="connsiteX167" fmla="*/ 3146741 w 12202255"/>
              <a:gd name="connsiteY167" fmla="*/ 512894 h 4797190"/>
              <a:gd name="connsiteX168" fmla="*/ 3268002 w 12202255"/>
              <a:gd name="connsiteY168" fmla="*/ 512625 h 4797190"/>
              <a:gd name="connsiteX169" fmla="*/ 3348343 w 12202255"/>
              <a:gd name="connsiteY169" fmla="*/ 513134 h 4797190"/>
              <a:gd name="connsiteX170" fmla="*/ 3350650 w 12202255"/>
              <a:gd name="connsiteY170" fmla="*/ 512063 h 4797190"/>
              <a:gd name="connsiteX171" fmla="*/ 3370771 w 12202255"/>
              <a:gd name="connsiteY171" fmla="*/ 512390 h 4797190"/>
              <a:gd name="connsiteX172" fmla="*/ 3408701 w 12202255"/>
              <a:gd name="connsiteY172" fmla="*/ 526086 h 4797190"/>
              <a:gd name="connsiteX173" fmla="*/ 3481343 w 12202255"/>
              <a:gd name="connsiteY173" fmla="*/ 510069 h 4797190"/>
              <a:gd name="connsiteX174" fmla="*/ 3544681 w 12202255"/>
              <a:gd name="connsiteY174" fmla="*/ 502601 h 4797190"/>
              <a:gd name="connsiteX175" fmla="*/ 3594562 w 12202255"/>
              <a:gd name="connsiteY175" fmla="*/ 490249 h 4797190"/>
              <a:gd name="connsiteX176" fmla="*/ 3603195 w 12202255"/>
              <a:gd name="connsiteY176" fmla="*/ 490359 h 4797190"/>
              <a:gd name="connsiteX177" fmla="*/ 3603422 w 12202255"/>
              <a:gd name="connsiteY177" fmla="*/ 490090 h 4797190"/>
              <a:gd name="connsiteX178" fmla="*/ 3612633 w 12202255"/>
              <a:gd name="connsiteY178" fmla="*/ 489666 h 4797190"/>
              <a:gd name="connsiteX179" fmla="*/ 3618930 w 12202255"/>
              <a:gd name="connsiteY179" fmla="*/ 490562 h 4797190"/>
              <a:gd name="connsiteX180" fmla="*/ 3690664 w 12202255"/>
              <a:gd name="connsiteY180" fmla="*/ 455408 h 4797190"/>
              <a:gd name="connsiteX181" fmla="*/ 3797860 w 12202255"/>
              <a:gd name="connsiteY181" fmla="*/ 425945 h 4797190"/>
              <a:gd name="connsiteX182" fmla="*/ 3905487 w 12202255"/>
              <a:gd name="connsiteY182" fmla="*/ 399950 h 4797190"/>
              <a:gd name="connsiteX183" fmla="*/ 3945179 w 12202255"/>
              <a:gd name="connsiteY183" fmla="*/ 392079 h 4797190"/>
              <a:gd name="connsiteX184" fmla="*/ 4012734 w 12202255"/>
              <a:gd name="connsiteY184" fmla="*/ 371250 h 4797190"/>
              <a:gd name="connsiteX185" fmla="*/ 4041693 w 12202255"/>
              <a:gd name="connsiteY185" fmla="*/ 357497 h 4797190"/>
              <a:gd name="connsiteX186" fmla="*/ 4043304 w 12202255"/>
              <a:gd name="connsiteY186" fmla="*/ 357618 h 4797190"/>
              <a:gd name="connsiteX187" fmla="*/ 4044790 w 12202255"/>
              <a:gd name="connsiteY187" fmla="*/ 354043 h 4797190"/>
              <a:gd name="connsiteX188" fmla="*/ 4050101 w 12202255"/>
              <a:gd name="connsiteY188" fmla="*/ 351398 h 4797190"/>
              <a:gd name="connsiteX189" fmla="*/ 4066775 w 12202255"/>
              <a:gd name="connsiteY189" fmla="*/ 348808 h 4797190"/>
              <a:gd name="connsiteX190" fmla="*/ 4073402 w 12202255"/>
              <a:gd name="connsiteY190" fmla="*/ 348597 h 4797190"/>
              <a:gd name="connsiteX191" fmla="*/ 4082340 w 12202255"/>
              <a:gd name="connsiteY191" fmla="*/ 346663 h 4797190"/>
              <a:gd name="connsiteX192" fmla="*/ 4082446 w 12202255"/>
              <a:gd name="connsiteY192" fmla="*/ 346372 h 4797190"/>
              <a:gd name="connsiteX193" fmla="*/ 4091040 w 12202255"/>
              <a:gd name="connsiteY193" fmla="*/ 345038 h 4797190"/>
              <a:gd name="connsiteX194" fmla="*/ 4150077 w 12202255"/>
              <a:gd name="connsiteY194" fmla="*/ 316133 h 4797190"/>
              <a:gd name="connsiteX195" fmla="*/ 4198334 w 12202255"/>
              <a:gd name="connsiteY195" fmla="*/ 298033 h 4797190"/>
              <a:gd name="connsiteX196" fmla="*/ 4208681 w 12202255"/>
              <a:gd name="connsiteY196" fmla="*/ 292033 h 4797190"/>
              <a:gd name="connsiteX197" fmla="*/ 4208933 w 12202255"/>
              <a:gd name="connsiteY197" fmla="*/ 290822 h 4797190"/>
              <a:gd name="connsiteX198" fmla="*/ 4255306 w 12202255"/>
              <a:gd name="connsiteY198" fmla="*/ 285243 h 4797190"/>
              <a:gd name="connsiteX199" fmla="*/ 4283696 w 12202255"/>
              <a:gd name="connsiteY199" fmla="*/ 285660 h 4797190"/>
              <a:gd name="connsiteX200" fmla="*/ 4297736 w 12202255"/>
              <a:gd name="connsiteY200" fmla="*/ 284541 h 4797190"/>
              <a:gd name="connsiteX201" fmla="*/ 4302993 w 12202255"/>
              <a:gd name="connsiteY201" fmla="*/ 286978 h 4797190"/>
              <a:gd name="connsiteX202" fmla="*/ 4323062 w 12202255"/>
              <a:gd name="connsiteY202" fmla="*/ 283929 h 4797190"/>
              <a:gd name="connsiteX203" fmla="*/ 4324877 w 12202255"/>
              <a:gd name="connsiteY203" fmla="*/ 282542 h 4797190"/>
              <a:gd name="connsiteX204" fmla="*/ 4371508 w 12202255"/>
              <a:gd name="connsiteY204" fmla="*/ 285878 h 4797190"/>
              <a:gd name="connsiteX205" fmla="*/ 4437730 w 12202255"/>
              <a:gd name="connsiteY205" fmla="*/ 280425 h 4797190"/>
              <a:gd name="connsiteX206" fmla="*/ 4525346 w 12202255"/>
              <a:gd name="connsiteY206" fmla="*/ 264791 h 4797190"/>
              <a:gd name="connsiteX207" fmla="*/ 4726487 w 12202255"/>
              <a:gd name="connsiteY207" fmla="*/ 242706 h 4797190"/>
              <a:gd name="connsiteX208" fmla="*/ 4732246 w 12202255"/>
              <a:gd name="connsiteY208" fmla="*/ 243553 h 4797190"/>
              <a:gd name="connsiteX209" fmla="*/ 4728299 w 12202255"/>
              <a:gd name="connsiteY209" fmla="*/ 245208 h 4797190"/>
              <a:gd name="connsiteX210" fmla="*/ 4733198 w 12202255"/>
              <a:gd name="connsiteY210" fmla="*/ 243691 h 4797190"/>
              <a:gd name="connsiteX211" fmla="*/ 4732246 w 12202255"/>
              <a:gd name="connsiteY211" fmla="*/ 243553 h 4797190"/>
              <a:gd name="connsiteX212" fmla="*/ 4734240 w 12202255"/>
              <a:gd name="connsiteY212" fmla="*/ 242716 h 4797190"/>
              <a:gd name="connsiteX213" fmla="*/ 4773472 w 12202255"/>
              <a:gd name="connsiteY213" fmla="*/ 231687 h 4797190"/>
              <a:gd name="connsiteX214" fmla="*/ 4850971 w 12202255"/>
              <a:gd name="connsiteY214" fmla="*/ 200444 h 4797190"/>
              <a:gd name="connsiteX215" fmla="*/ 5022585 w 12202255"/>
              <a:gd name="connsiteY215" fmla="*/ 166827 h 4797190"/>
              <a:gd name="connsiteX216" fmla="*/ 5076647 w 12202255"/>
              <a:gd name="connsiteY216" fmla="*/ 147872 h 4797190"/>
              <a:gd name="connsiteX217" fmla="*/ 5133328 w 12202255"/>
              <a:gd name="connsiteY217" fmla="*/ 150534 h 4797190"/>
              <a:gd name="connsiteX218" fmla="*/ 5150953 w 12202255"/>
              <a:gd name="connsiteY218" fmla="*/ 139120 h 4797190"/>
              <a:gd name="connsiteX219" fmla="*/ 5153891 w 12202255"/>
              <a:gd name="connsiteY219" fmla="*/ 136941 h 4797190"/>
              <a:gd name="connsiteX220" fmla="*/ 5167828 w 12202255"/>
              <a:gd name="connsiteY220" fmla="*/ 132835 h 4797190"/>
              <a:gd name="connsiteX221" fmla="*/ 5185786 w 12202255"/>
              <a:gd name="connsiteY221" fmla="*/ 124849 h 4797190"/>
              <a:gd name="connsiteX222" fmla="*/ 5234408 w 12202255"/>
              <a:gd name="connsiteY222" fmla="*/ 118944 h 4797190"/>
              <a:gd name="connsiteX223" fmla="*/ 5273081 w 12202255"/>
              <a:gd name="connsiteY223" fmla="*/ 105947 h 4797190"/>
              <a:gd name="connsiteX224" fmla="*/ 5393206 w 12202255"/>
              <a:gd name="connsiteY224" fmla="*/ 78993 h 4797190"/>
              <a:gd name="connsiteX225" fmla="*/ 5443997 w 12202255"/>
              <a:gd name="connsiteY225" fmla="*/ 58990 h 4797190"/>
              <a:gd name="connsiteX226" fmla="*/ 5482002 w 12202255"/>
              <a:gd name="connsiteY226" fmla="*/ 45914 h 4797190"/>
              <a:gd name="connsiteX227" fmla="*/ 5638897 w 12202255"/>
              <a:gd name="connsiteY227" fmla="*/ 22712 h 4797190"/>
              <a:gd name="connsiteX228" fmla="*/ 5772132 w 12202255"/>
              <a:gd name="connsiteY228" fmla="*/ 15280 h 4797190"/>
              <a:gd name="connsiteX229" fmla="*/ 5973134 w 12202255"/>
              <a:gd name="connsiteY229" fmla="*/ 17495 h 4797190"/>
              <a:gd name="connsiteX230" fmla="*/ 6026502 w 12202255"/>
              <a:gd name="connsiteY230" fmla="*/ 17586 h 4797190"/>
              <a:gd name="connsiteX231" fmla="*/ 6057761 w 12202255"/>
              <a:gd name="connsiteY231" fmla="*/ 10782 h 4797190"/>
              <a:gd name="connsiteX232" fmla="*/ 6064817 w 12202255"/>
              <a:gd name="connsiteY232" fmla="*/ 2413 h 4797190"/>
              <a:gd name="connsiteX233" fmla="*/ 6084925 w 12202255"/>
              <a:gd name="connsiteY233" fmla="*/ 1792 h 4797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</a:cxnLst>
            <a:rect l="l" t="t" r="r" b="b"/>
            <a:pathLst>
              <a:path w="12202255" h="4797190">
                <a:moveTo>
                  <a:pt x="6090224" y="0"/>
                </a:moveTo>
                <a:cubicBezTo>
                  <a:pt x="6107210" y="1923"/>
                  <a:pt x="6145674" y="12356"/>
                  <a:pt x="6186837" y="13325"/>
                </a:cubicBezTo>
                <a:cubicBezTo>
                  <a:pt x="6227999" y="14296"/>
                  <a:pt x="6316326" y="-7592"/>
                  <a:pt x="6337205" y="5823"/>
                </a:cubicBezTo>
                <a:cubicBezTo>
                  <a:pt x="6431365" y="24969"/>
                  <a:pt x="6493361" y="-1456"/>
                  <a:pt x="6573326" y="35346"/>
                </a:cubicBezTo>
                <a:cubicBezTo>
                  <a:pt x="6652941" y="35278"/>
                  <a:pt x="6674759" y="47285"/>
                  <a:pt x="6734841" y="52468"/>
                </a:cubicBezTo>
                <a:cubicBezTo>
                  <a:pt x="6815975" y="60722"/>
                  <a:pt x="6901531" y="73428"/>
                  <a:pt x="6933827" y="66449"/>
                </a:cubicBezTo>
                <a:cubicBezTo>
                  <a:pt x="6973448" y="58636"/>
                  <a:pt x="6968337" y="81893"/>
                  <a:pt x="7050544" y="87089"/>
                </a:cubicBezTo>
                <a:cubicBezTo>
                  <a:pt x="7082431" y="82869"/>
                  <a:pt x="7093534" y="83096"/>
                  <a:pt x="7129751" y="81739"/>
                </a:cubicBezTo>
                <a:lnTo>
                  <a:pt x="7204798" y="88610"/>
                </a:lnTo>
                <a:cubicBezTo>
                  <a:pt x="7218582" y="86779"/>
                  <a:pt x="7226351" y="88319"/>
                  <a:pt x="7231444" y="91340"/>
                </a:cubicBezTo>
                <a:lnTo>
                  <a:pt x="7235817" y="96151"/>
                </a:lnTo>
                <a:lnTo>
                  <a:pt x="7253639" y="99344"/>
                </a:lnTo>
                <a:lnTo>
                  <a:pt x="7347903" y="117361"/>
                </a:lnTo>
                <a:lnTo>
                  <a:pt x="7349180" y="115913"/>
                </a:lnTo>
                <a:cubicBezTo>
                  <a:pt x="7370949" y="109284"/>
                  <a:pt x="7412082" y="105639"/>
                  <a:pt x="7442839" y="100901"/>
                </a:cubicBezTo>
                <a:cubicBezTo>
                  <a:pt x="7460366" y="104722"/>
                  <a:pt x="7514565" y="84776"/>
                  <a:pt x="7533730" y="87472"/>
                </a:cubicBezTo>
                <a:lnTo>
                  <a:pt x="7545168" y="88604"/>
                </a:lnTo>
                <a:lnTo>
                  <a:pt x="7545529" y="88273"/>
                </a:lnTo>
                <a:cubicBezTo>
                  <a:pt x="7548299" y="87763"/>
                  <a:pt x="7552171" y="87850"/>
                  <a:pt x="7557859" y="88762"/>
                </a:cubicBezTo>
                <a:lnTo>
                  <a:pt x="7566018" y="90669"/>
                </a:lnTo>
                <a:lnTo>
                  <a:pt x="7653890" y="90660"/>
                </a:lnTo>
                <a:lnTo>
                  <a:pt x="7759109" y="80727"/>
                </a:lnTo>
                <a:cubicBezTo>
                  <a:pt x="7822289" y="84878"/>
                  <a:pt x="7877047" y="83541"/>
                  <a:pt x="7948649" y="93179"/>
                </a:cubicBezTo>
                <a:cubicBezTo>
                  <a:pt x="8010782" y="86976"/>
                  <a:pt x="8070658" y="103354"/>
                  <a:pt x="8137087" y="121127"/>
                </a:cubicBezTo>
                <a:cubicBezTo>
                  <a:pt x="8195135" y="131652"/>
                  <a:pt x="8231658" y="161731"/>
                  <a:pt x="8296134" y="154905"/>
                </a:cubicBezTo>
                <a:cubicBezTo>
                  <a:pt x="8297169" y="159454"/>
                  <a:pt x="8299590" y="163363"/>
                  <a:pt x="8302964" y="166804"/>
                </a:cubicBezTo>
                <a:lnTo>
                  <a:pt x="8314845" y="175397"/>
                </a:lnTo>
                <a:lnTo>
                  <a:pt x="8317559" y="175009"/>
                </a:lnTo>
                <a:cubicBezTo>
                  <a:pt x="8327786" y="175579"/>
                  <a:pt x="8332641" y="177787"/>
                  <a:pt x="8335109" y="180709"/>
                </a:cubicBezTo>
                <a:lnTo>
                  <a:pt x="8336442" y="184843"/>
                </a:lnTo>
                <a:lnTo>
                  <a:pt x="8347697" y="189658"/>
                </a:lnTo>
                <a:lnTo>
                  <a:pt x="8367748" y="201580"/>
                </a:lnTo>
                <a:lnTo>
                  <a:pt x="8373486" y="201528"/>
                </a:lnTo>
                <a:lnTo>
                  <a:pt x="8406823" y="215957"/>
                </a:lnTo>
                <a:lnTo>
                  <a:pt x="8408227" y="215070"/>
                </a:lnTo>
                <a:cubicBezTo>
                  <a:pt x="8412132" y="213418"/>
                  <a:pt x="8416448" y="212816"/>
                  <a:pt x="8421744" y="214403"/>
                </a:cubicBezTo>
                <a:lnTo>
                  <a:pt x="8546578" y="219856"/>
                </a:lnTo>
                <a:lnTo>
                  <a:pt x="8554125" y="222274"/>
                </a:lnTo>
                <a:lnTo>
                  <a:pt x="8554494" y="222082"/>
                </a:lnTo>
                <a:cubicBezTo>
                  <a:pt x="8556602" y="222090"/>
                  <a:pt x="8559262" y="222692"/>
                  <a:pt x="8562891" y="224151"/>
                </a:cubicBezTo>
                <a:lnTo>
                  <a:pt x="8567884" y="226684"/>
                </a:lnTo>
                <a:lnTo>
                  <a:pt x="8582525" y="231373"/>
                </a:lnTo>
                <a:lnTo>
                  <a:pt x="8653375" y="212819"/>
                </a:lnTo>
                <a:cubicBezTo>
                  <a:pt x="8697092" y="215260"/>
                  <a:pt x="8729135" y="197636"/>
                  <a:pt x="8766571" y="213816"/>
                </a:cubicBezTo>
                <a:cubicBezTo>
                  <a:pt x="8807521" y="216016"/>
                  <a:pt x="8778280" y="204896"/>
                  <a:pt x="8811677" y="212964"/>
                </a:cubicBezTo>
                <a:cubicBezTo>
                  <a:pt x="8849037" y="213984"/>
                  <a:pt x="8959430" y="220928"/>
                  <a:pt x="8990716" y="219924"/>
                </a:cubicBezTo>
                <a:cubicBezTo>
                  <a:pt x="9016612" y="199226"/>
                  <a:pt x="9016171" y="207746"/>
                  <a:pt x="9024955" y="214739"/>
                </a:cubicBezTo>
                <a:lnTo>
                  <a:pt x="9029867" y="212317"/>
                </a:lnTo>
                <a:lnTo>
                  <a:pt x="9036220" y="211251"/>
                </a:lnTo>
                <a:lnTo>
                  <a:pt x="9052570" y="213282"/>
                </a:lnTo>
                <a:lnTo>
                  <a:pt x="9058552" y="214860"/>
                </a:lnTo>
                <a:cubicBezTo>
                  <a:pt x="9062734" y="215643"/>
                  <a:pt x="9065595" y="215775"/>
                  <a:pt x="9067659" y="215435"/>
                </a:cubicBezTo>
                <a:lnTo>
                  <a:pt x="9067936" y="215190"/>
                </a:lnTo>
                <a:lnTo>
                  <a:pt x="9116495" y="215245"/>
                </a:lnTo>
                <a:cubicBezTo>
                  <a:pt x="9130699" y="201477"/>
                  <a:pt x="9176902" y="231241"/>
                  <a:pt x="9177052" y="203536"/>
                </a:cubicBezTo>
                <a:cubicBezTo>
                  <a:pt x="9194567" y="207013"/>
                  <a:pt x="9203136" y="219085"/>
                  <a:pt x="9200717" y="200745"/>
                </a:cubicBezTo>
                <a:cubicBezTo>
                  <a:pt x="9206584" y="201377"/>
                  <a:pt x="9210536" y="200090"/>
                  <a:pt x="9213634" y="197873"/>
                </a:cubicBezTo>
                <a:lnTo>
                  <a:pt x="9214619" y="196801"/>
                </a:lnTo>
                <a:lnTo>
                  <a:pt x="9253481" y="204980"/>
                </a:lnTo>
                <a:lnTo>
                  <a:pt x="9259503" y="213369"/>
                </a:lnTo>
                <a:lnTo>
                  <a:pt x="9296849" y="220578"/>
                </a:lnTo>
                <a:lnTo>
                  <a:pt x="9320033" y="229045"/>
                </a:lnTo>
                <a:lnTo>
                  <a:pt x="9321038" y="229928"/>
                </a:lnTo>
                <a:lnTo>
                  <a:pt x="9338636" y="248067"/>
                </a:lnTo>
                <a:lnTo>
                  <a:pt x="9343906" y="249152"/>
                </a:lnTo>
                <a:cubicBezTo>
                  <a:pt x="9352023" y="253482"/>
                  <a:pt x="9376484" y="268876"/>
                  <a:pt x="9387329" y="274052"/>
                </a:cubicBezTo>
                <a:cubicBezTo>
                  <a:pt x="9393791" y="253479"/>
                  <a:pt x="9395541" y="269717"/>
                  <a:pt x="9408984" y="280202"/>
                </a:cubicBezTo>
                <a:cubicBezTo>
                  <a:pt x="9422023" y="250587"/>
                  <a:pt x="9451909" y="290077"/>
                  <a:pt x="9470543" y="280813"/>
                </a:cubicBezTo>
                <a:cubicBezTo>
                  <a:pt x="9480125" y="289184"/>
                  <a:pt x="9490498" y="297496"/>
                  <a:pt x="9501534" y="305467"/>
                </a:cubicBezTo>
                <a:lnTo>
                  <a:pt x="9508294" y="309841"/>
                </a:lnTo>
                <a:lnTo>
                  <a:pt x="9508648" y="309684"/>
                </a:lnTo>
                <a:cubicBezTo>
                  <a:pt x="9510581" y="310118"/>
                  <a:pt x="9512981" y="311363"/>
                  <a:pt x="9516216" y="313818"/>
                </a:cubicBezTo>
                <a:lnTo>
                  <a:pt x="9520627" y="317814"/>
                </a:lnTo>
                <a:lnTo>
                  <a:pt x="9600021" y="318467"/>
                </a:lnTo>
                <a:cubicBezTo>
                  <a:pt x="9639980" y="330101"/>
                  <a:pt x="9670578" y="315614"/>
                  <a:pt x="9703843" y="342271"/>
                </a:cubicBezTo>
                <a:cubicBezTo>
                  <a:pt x="9741277" y="353066"/>
                  <a:pt x="9775667" y="353482"/>
                  <a:pt x="9805780" y="369721"/>
                </a:cubicBezTo>
                <a:cubicBezTo>
                  <a:pt x="9820224" y="366302"/>
                  <a:pt x="9832971" y="367025"/>
                  <a:pt x="9842265" y="381544"/>
                </a:cubicBezTo>
                <a:cubicBezTo>
                  <a:pt x="9877895" y="388479"/>
                  <a:pt x="9889786" y="375398"/>
                  <a:pt x="9909148" y="394313"/>
                </a:cubicBezTo>
                <a:lnTo>
                  <a:pt x="9942117" y="395923"/>
                </a:lnTo>
                <a:lnTo>
                  <a:pt x="9945592" y="393118"/>
                </a:lnTo>
                <a:lnTo>
                  <a:pt x="9951496" y="393126"/>
                </a:lnTo>
                <a:lnTo>
                  <a:pt x="9966364" y="398799"/>
                </a:lnTo>
                <a:lnTo>
                  <a:pt x="9971748" y="401865"/>
                </a:lnTo>
                <a:cubicBezTo>
                  <a:pt x="9975538" y="403632"/>
                  <a:pt x="9978151" y="404359"/>
                  <a:pt x="9980070" y="404367"/>
                </a:cubicBezTo>
                <a:lnTo>
                  <a:pt x="9980339" y="404132"/>
                </a:lnTo>
                <a:lnTo>
                  <a:pt x="9988003" y="407056"/>
                </a:lnTo>
                <a:cubicBezTo>
                  <a:pt x="10000785" y="412670"/>
                  <a:pt x="10013079" y="418779"/>
                  <a:pt x="10024668" y="425119"/>
                </a:cubicBezTo>
                <a:cubicBezTo>
                  <a:pt x="10038633" y="411636"/>
                  <a:pt x="10079264" y="444936"/>
                  <a:pt x="10081270" y="412128"/>
                </a:cubicBezTo>
                <a:cubicBezTo>
                  <a:pt x="10097109" y="419748"/>
                  <a:pt x="10104159" y="435769"/>
                  <a:pt x="10103178" y="413550"/>
                </a:cubicBezTo>
                <a:lnTo>
                  <a:pt x="10116202" y="411652"/>
                </a:lnTo>
                <a:lnTo>
                  <a:pt x="10213342" y="460744"/>
                </a:lnTo>
                <a:cubicBezTo>
                  <a:pt x="10233510" y="473064"/>
                  <a:pt x="10207276" y="474635"/>
                  <a:pt x="10237214" y="485575"/>
                </a:cubicBezTo>
                <a:cubicBezTo>
                  <a:pt x="10293459" y="477234"/>
                  <a:pt x="10336729" y="513674"/>
                  <a:pt x="10392968" y="526377"/>
                </a:cubicBezTo>
                <a:cubicBezTo>
                  <a:pt x="10453640" y="550792"/>
                  <a:pt x="10584475" y="616403"/>
                  <a:pt x="10605551" y="632394"/>
                </a:cubicBezTo>
                <a:cubicBezTo>
                  <a:pt x="10623739" y="641854"/>
                  <a:pt x="10708047" y="652943"/>
                  <a:pt x="10700301" y="636333"/>
                </a:cubicBezTo>
                <a:cubicBezTo>
                  <a:pt x="10751708" y="682468"/>
                  <a:pt x="10777828" y="658134"/>
                  <a:pt x="10840191" y="690957"/>
                </a:cubicBezTo>
                <a:lnTo>
                  <a:pt x="10927499" y="678730"/>
                </a:lnTo>
                <a:lnTo>
                  <a:pt x="11002253" y="701455"/>
                </a:lnTo>
                <a:lnTo>
                  <a:pt x="11058938" y="721391"/>
                </a:lnTo>
                <a:lnTo>
                  <a:pt x="11220346" y="780859"/>
                </a:lnTo>
                <a:cubicBezTo>
                  <a:pt x="11268039" y="791988"/>
                  <a:pt x="11291155" y="790833"/>
                  <a:pt x="11315066" y="795948"/>
                </a:cubicBezTo>
                <a:lnTo>
                  <a:pt x="11363810" y="811551"/>
                </a:lnTo>
                <a:lnTo>
                  <a:pt x="11369741" y="812343"/>
                </a:lnTo>
                <a:lnTo>
                  <a:pt x="11410786" y="813850"/>
                </a:lnTo>
                <a:lnTo>
                  <a:pt x="11472054" y="809959"/>
                </a:lnTo>
                <a:cubicBezTo>
                  <a:pt x="11499063" y="805917"/>
                  <a:pt x="11551755" y="794216"/>
                  <a:pt x="11572843" y="789595"/>
                </a:cubicBezTo>
                <a:cubicBezTo>
                  <a:pt x="11605789" y="785006"/>
                  <a:pt x="11633533" y="782246"/>
                  <a:pt x="11669724" y="782419"/>
                </a:cubicBezTo>
                <a:cubicBezTo>
                  <a:pt x="11711152" y="807080"/>
                  <a:pt x="11756606" y="772088"/>
                  <a:pt x="11789988" y="790631"/>
                </a:cubicBezTo>
                <a:cubicBezTo>
                  <a:pt x="11817386" y="790825"/>
                  <a:pt x="11826367" y="786053"/>
                  <a:pt x="11834116" y="783588"/>
                </a:cubicBezTo>
                <a:lnTo>
                  <a:pt x="11836483" y="775838"/>
                </a:lnTo>
                <a:lnTo>
                  <a:pt x="11849856" y="774706"/>
                </a:lnTo>
                <a:lnTo>
                  <a:pt x="11852917" y="772937"/>
                </a:lnTo>
                <a:cubicBezTo>
                  <a:pt x="11858749" y="769532"/>
                  <a:pt x="11864624" y="766393"/>
                  <a:pt x="11870967" y="764270"/>
                </a:cubicBezTo>
                <a:cubicBezTo>
                  <a:pt x="11879507" y="798629"/>
                  <a:pt x="11926328" y="751889"/>
                  <a:pt x="11921818" y="782170"/>
                </a:cubicBezTo>
                <a:lnTo>
                  <a:pt x="11945340" y="784256"/>
                </a:lnTo>
                <a:lnTo>
                  <a:pt x="11967542" y="796197"/>
                </a:lnTo>
                <a:lnTo>
                  <a:pt x="11979115" y="808684"/>
                </a:lnTo>
                <a:lnTo>
                  <a:pt x="12063392" y="856277"/>
                </a:lnTo>
                <a:lnTo>
                  <a:pt x="12120019" y="893288"/>
                </a:lnTo>
                <a:lnTo>
                  <a:pt x="12131191" y="905397"/>
                </a:lnTo>
                <a:lnTo>
                  <a:pt x="12147237" y="905810"/>
                </a:lnTo>
                <a:cubicBezTo>
                  <a:pt x="12149428" y="904866"/>
                  <a:pt x="12151327" y="903571"/>
                  <a:pt x="12152878" y="901970"/>
                </a:cubicBezTo>
                <a:lnTo>
                  <a:pt x="12197127" y="932781"/>
                </a:lnTo>
                <a:lnTo>
                  <a:pt x="12197127" y="1405721"/>
                </a:lnTo>
                <a:lnTo>
                  <a:pt x="12202255" y="1405721"/>
                </a:lnTo>
                <a:lnTo>
                  <a:pt x="12202255" y="4578824"/>
                </a:lnTo>
                <a:lnTo>
                  <a:pt x="12197128" y="4578824"/>
                </a:lnTo>
                <a:lnTo>
                  <a:pt x="12197128" y="4797190"/>
                </a:lnTo>
                <a:lnTo>
                  <a:pt x="0" y="4797190"/>
                </a:lnTo>
                <a:lnTo>
                  <a:pt x="0" y="3057100"/>
                </a:lnTo>
                <a:lnTo>
                  <a:pt x="8559" y="3057100"/>
                </a:lnTo>
                <a:lnTo>
                  <a:pt x="8559" y="1437741"/>
                </a:lnTo>
                <a:lnTo>
                  <a:pt x="5127" y="1363978"/>
                </a:lnTo>
                <a:lnTo>
                  <a:pt x="5127" y="1336465"/>
                </a:lnTo>
                <a:lnTo>
                  <a:pt x="20694" y="1333040"/>
                </a:lnTo>
                <a:cubicBezTo>
                  <a:pt x="123945" y="1311637"/>
                  <a:pt x="79771" y="1283942"/>
                  <a:pt x="230689" y="1295891"/>
                </a:cubicBezTo>
                <a:cubicBezTo>
                  <a:pt x="232978" y="1272766"/>
                  <a:pt x="248245" y="1267464"/>
                  <a:pt x="280209" y="1269372"/>
                </a:cubicBezTo>
                <a:cubicBezTo>
                  <a:pt x="310336" y="1248191"/>
                  <a:pt x="377018" y="1190096"/>
                  <a:pt x="411452" y="1168813"/>
                </a:cubicBezTo>
                <a:cubicBezTo>
                  <a:pt x="429234" y="1136159"/>
                  <a:pt x="467470" y="1171132"/>
                  <a:pt x="486820" y="1141667"/>
                </a:cubicBezTo>
                <a:lnTo>
                  <a:pt x="708612" y="1064541"/>
                </a:lnTo>
                <a:cubicBezTo>
                  <a:pt x="745734" y="1071696"/>
                  <a:pt x="764001" y="1057614"/>
                  <a:pt x="777496" y="1036374"/>
                </a:cubicBezTo>
                <a:cubicBezTo>
                  <a:pt x="845361" y="1021204"/>
                  <a:pt x="880888" y="982692"/>
                  <a:pt x="949283" y="952134"/>
                </a:cubicBezTo>
                <a:cubicBezTo>
                  <a:pt x="1020497" y="908746"/>
                  <a:pt x="1028282" y="881909"/>
                  <a:pt x="1070702" y="851898"/>
                </a:cubicBezTo>
                <a:lnTo>
                  <a:pt x="1179516" y="814515"/>
                </a:lnTo>
                <a:lnTo>
                  <a:pt x="1232603" y="793892"/>
                </a:lnTo>
                <a:lnTo>
                  <a:pt x="1259645" y="765622"/>
                </a:lnTo>
                <a:cubicBezTo>
                  <a:pt x="1268143" y="764877"/>
                  <a:pt x="1273464" y="763610"/>
                  <a:pt x="1276787" y="761875"/>
                </a:cubicBezTo>
                <a:cubicBezTo>
                  <a:pt x="1276856" y="761672"/>
                  <a:pt x="1276924" y="761470"/>
                  <a:pt x="1276994" y="761266"/>
                </a:cubicBezTo>
                <a:lnTo>
                  <a:pt x="1381523" y="734649"/>
                </a:lnTo>
                <a:lnTo>
                  <a:pt x="1460148" y="681447"/>
                </a:lnTo>
                <a:cubicBezTo>
                  <a:pt x="1495959" y="678702"/>
                  <a:pt x="1525902" y="696875"/>
                  <a:pt x="1499555" y="663648"/>
                </a:cubicBezTo>
                <a:cubicBezTo>
                  <a:pt x="1510910" y="661722"/>
                  <a:pt x="1516511" y="657204"/>
                  <a:pt x="1519447" y="651386"/>
                </a:cubicBezTo>
                <a:lnTo>
                  <a:pt x="1519940" y="648844"/>
                </a:lnTo>
                <a:lnTo>
                  <a:pt x="1608839" y="638778"/>
                </a:lnTo>
                <a:lnTo>
                  <a:pt x="1663214" y="640687"/>
                </a:lnTo>
                <a:lnTo>
                  <a:pt x="1770031" y="632132"/>
                </a:lnTo>
                <a:lnTo>
                  <a:pt x="1913761" y="589252"/>
                </a:lnTo>
                <a:cubicBezTo>
                  <a:pt x="1977593" y="578735"/>
                  <a:pt x="2005823" y="604467"/>
                  <a:pt x="2125139" y="572508"/>
                </a:cubicBezTo>
                <a:cubicBezTo>
                  <a:pt x="2140053" y="568513"/>
                  <a:pt x="2157780" y="563006"/>
                  <a:pt x="2177550" y="556397"/>
                </a:cubicBezTo>
                <a:lnTo>
                  <a:pt x="2200529" y="548327"/>
                </a:lnTo>
                <a:lnTo>
                  <a:pt x="2202901" y="547848"/>
                </a:lnTo>
                <a:cubicBezTo>
                  <a:pt x="2227665" y="544791"/>
                  <a:pt x="2270698" y="538095"/>
                  <a:pt x="2310199" y="536114"/>
                </a:cubicBezTo>
                <a:cubicBezTo>
                  <a:pt x="2350446" y="554451"/>
                  <a:pt x="2407213" y="522314"/>
                  <a:pt x="2439911" y="535969"/>
                </a:cubicBezTo>
                <a:lnTo>
                  <a:pt x="2566461" y="541181"/>
                </a:lnTo>
                <a:cubicBezTo>
                  <a:pt x="2607313" y="534262"/>
                  <a:pt x="2582567" y="572142"/>
                  <a:pt x="2644539" y="511350"/>
                </a:cubicBezTo>
                <a:cubicBezTo>
                  <a:pt x="2716869" y="519553"/>
                  <a:pt x="2717235" y="490520"/>
                  <a:pt x="2781306" y="512723"/>
                </a:cubicBezTo>
                <a:lnTo>
                  <a:pt x="3033310" y="517540"/>
                </a:lnTo>
                <a:cubicBezTo>
                  <a:pt x="3075498" y="510519"/>
                  <a:pt x="3086261" y="515541"/>
                  <a:pt x="3146741" y="512894"/>
                </a:cubicBezTo>
                <a:cubicBezTo>
                  <a:pt x="3208031" y="506619"/>
                  <a:pt x="3214775" y="513759"/>
                  <a:pt x="3268002" y="512625"/>
                </a:cubicBezTo>
                <a:cubicBezTo>
                  <a:pt x="3301602" y="512664"/>
                  <a:pt x="3342866" y="511134"/>
                  <a:pt x="3348343" y="513134"/>
                </a:cubicBezTo>
                <a:lnTo>
                  <a:pt x="3350650" y="512063"/>
                </a:lnTo>
                <a:cubicBezTo>
                  <a:pt x="3360639" y="509824"/>
                  <a:pt x="3366603" y="510473"/>
                  <a:pt x="3370771" y="512390"/>
                </a:cubicBezTo>
                <a:lnTo>
                  <a:pt x="3408701" y="526086"/>
                </a:lnTo>
                <a:lnTo>
                  <a:pt x="3481343" y="510069"/>
                </a:lnTo>
                <a:cubicBezTo>
                  <a:pt x="3496641" y="503761"/>
                  <a:pt x="3522471" y="508079"/>
                  <a:pt x="3544681" y="502601"/>
                </a:cubicBezTo>
                <a:cubicBezTo>
                  <a:pt x="3558182" y="504320"/>
                  <a:pt x="3579998" y="489468"/>
                  <a:pt x="3594562" y="490249"/>
                </a:cubicBezTo>
                <a:lnTo>
                  <a:pt x="3603195" y="490359"/>
                </a:lnTo>
                <a:lnTo>
                  <a:pt x="3603422" y="490090"/>
                </a:lnTo>
                <a:cubicBezTo>
                  <a:pt x="3605413" y="489533"/>
                  <a:pt x="3608294" y="489352"/>
                  <a:pt x="3612633" y="489666"/>
                </a:cubicBezTo>
                <a:lnTo>
                  <a:pt x="3618930" y="490562"/>
                </a:lnTo>
                <a:lnTo>
                  <a:pt x="3690664" y="455408"/>
                </a:lnTo>
                <a:cubicBezTo>
                  <a:pt x="3733363" y="445846"/>
                  <a:pt x="3749301" y="442962"/>
                  <a:pt x="3797860" y="425945"/>
                </a:cubicBezTo>
                <a:cubicBezTo>
                  <a:pt x="3837800" y="416909"/>
                  <a:pt x="3868947" y="401781"/>
                  <a:pt x="3905487" y="399950"/>
                </a:cubicBezTo>
                <a:cubicBezTo>
                  <a:pt x="3916473" y="391008"/>
                  <a:pt x="3928350" y="385810"/>
                  <a:pt x="3945179" y="392079"/>
                </a:cubicBezTo>
                <a:cubicBezTo>
                  <a:pt x="3981245" y="381080"/>
                  <a:pt x="3984295" y="366338"/>
                  <a:pt x="4012734" y="371250"/>
                </a:cubicBezTo>
                <a:cubicBezTo>
                  <a:pt x="4024052" y="346042"/>
                  <a:pt x="4029013" y="353680"/>
                  <a:pt x="4041693" y="357497"/>
                </a:cubicBezTo>
                <a:lnTo>
                  <a:pt x="4043304" y="357618"/>
                </a:lnTo>
                <a:lnTo>
                  <a:pt x="4044790" y="354043"/>
                </a:lnTo>
                <a:lnTo>
                  <a:pt x="4050101" y="351398"/>
                </a:lnTo>
                <a:lnTo>
                  <a:pt x="4066775" y="348808"/>
                </a:lnTo>
                <a:lnTo>
                  <a:pt x="4073402" y="348597"/>
                </a:lnTo>
                <a:cubicBezTo>
                  <a:pt x="4077836" y="348166"/>
                  <a:pt x="4080612" y="347516"/>
                  <a:pt x="4082340" y="346663"/>
                </a:cubicBezTo>
                <a:cubicBezTo>
                  <a:pt x="4082374" y="346566"/>
                  <a:pt x="4082411" y="346470"/>
                  <a:pt x="4082446" y="346372"/>
                </a:cubicBezTo>
                <a:lnTo>
                  <a:pt x="4091040" y="345038"/>
                </a:lnTo>
                <a:cubicBezTo>
                  <a:pt x="4106935" y="338447"/>
                  <a:pt x="4132195" y="323966"/>
                  <a:pt x="4150077" y="316133"/>
                </a:cubicBezTo>
                <a:cubicBezTo>
                  <a:pt x="4168761" y="314507"/>
                  <a:pt x="4212185" y="313568"/>
                  <a:pt x="4198334" y="298033"/>
                </a:cubicBezTo>
                <a:cubicBezTo>
                  <a:pt x="4204256" y="297016"/>
                  <a:pt x="4207165" y="294821"/>
                  <a:pt x="4208681" y="292033"/>
                </a:cubicBezTo>
                <a:cubicBezTo>
                  <a:pt x="4208764" y="291629"/>
                  <a:pt x="4208848" y="291226"/>
                  <a:pt x="4208933" y="290822"/>
                </a:cubicBezTo>
                <a:lnTo>
                  <a:pt x="4255306" y="285243"/>
                </a:lnTo>
                <a:lnTo>
                  <a:pt x="4283696" y="285660"/>
                </a:lnTo>
                <a:lnTo>
                  <a:pt x="4297736" y="284541"/>
                </a:lnTo>
                <a:lnTo>
                  <a:pt x="4302993" y="286978"/>
                </a:lnTo>
                <a:cubicBezTo>
                  <a:pt x="4307957" y="288080"/>
                  <a:pt x="4314144" y="287690"/>
                  <a:pt x="4323062" y="283929"/>
                </a:cubicBezTo>
                <a:lnTo>
                  <a:pt x="4324877" y="282542"/>
                </a:lnTo>
                <a:lnTo>
                  <a:pt x="4371508" y="285878"/>
                </a:lnTo>
                <a:cubicBezTo>
                  <a:pt x="4377735" y="286982"/>
                  <a:pt x="4432294" y="277568"/>
                  <a:pt x="4437730" y="280425"/>
                </a:cubicBezTo>
                <a:cubicBezTo>
                  <a:pt x="4472308" y="281282"/>
                  <a:pt x="4467391" y="280890"/>
                  <a:pt x="4525346" y="264791"/>
                </a:cubicBezTo>
                <a:cubicBezTo>
                  <a:pt x="4534268" y="262198"/>
                  <a:pt x="4691089" y="251541"/>
                  <a:pt x="4726487" y="242706"/>
                </a:cubicBezTo>
                <a:lnTo>
                  <a:pt x="4732246" y="243553"/>
                </a:lnTo>
                <a:lnTo>
                  <a:pt x="4728299" y="245208"/>
                </a:lnTo>
                <a:cubicBezTo>
                  <a:pt x="4729373" y="245118"/>
                  <a:pt x="4732253" y="244361"/>
                  <a:pt x="4733198" y="243691"/>
                </a:cubicBezTo>
                <a:lnTo>
                  <a:pt x="4732246" y="243553"/>
                </a:lnTo>
                <a:lnTo>
                  <a:pt x="4734240" y="242716"/>
                </a:lnTo>
                <a:cubicBezTo>
                  <a:pt x="4740522" y="240715"/>
                  <a:pt x="4752352" y="237289"/>
                  <a:pt x="4773472" y="231687"/>
                </a:cubicBezTo>
                <a:cubicBezTo>
                  <a:pt x="4795338" y="230326"/>
                  <a:pt x="4817694" y="218339"/>
                  <a:pt x="4850971" y="200444"/>
                </a:cubicBezTo>
                <a:cubicBezTo>
                  <a:pt x="4925949" y="160215"/>
                  <a:pt x="4947384" y="171208"/>
                  <a:pt x="5022585" y="166827"/>
                </a:cubicBezTo>
                <a:cubicBezTo>
                  <a:pt x="5048780" y="132952"/>
                  <a:pt x="5039210" y="161163"/>
                  <a:pt x="5076647" y="147872"/>
                </a:cubicBezTo>
                <a:cubicBezTo>
                  <a:pt x="5076911" y="173847"/>
                  <a:pt x="5118602" y="124299"/>
                  <a:pt x="5133328" y="150534"/>
                </a:cubicBezTo>
                <a:cubicBezTo>
                  <a:pt x="5139677" y="147283"/>
                  <a:pt x="5145359" y="143309"/>
                  <a:pt x="5150953" y="139120"/>
                </a:cubicBezTo>
                <a:lnTo>
                  <a:pt x="5153891" y="136941"/>
                </a:lnTo>
                <a:lnTo>
                  <a:pt x="5167828" y="132835"/>
                </a:lnTo>
                <a:lnTo>
                  <a:pt x="5185786" y="124849"/>
                </a:lnTo>
                <a:lnTo>
                  <a:pt x="5234408" y="118944"/>
                </a:lnTo>
                <a:cubicBezTo>
                  <a:pt x="5241950" y="115972"/>
                  <a:pt x="5262830" y="106769"/>
                  <a:pt x="5273081" y="105947"/>
                </a:cubicBezTo>
                <a:lnTo>
                  <a:pt x="5393206" y="78993"/>
                </a:lnTo>
                <a:cubicBezTo>
                  <a:pt x="5403330" y="75522"/>
                  <a:pt x="5441013" y="68700"/>
                  <a:pt x="5443997" y="58990"/>
                </a:cubicBezTo>
                <a:cubicBezTo>
                  <a:pt x="5449763" y="46961"/>
                  <a:pt x="5489872" y="57782"/>
                  <a:pt x="5482002" y="45914"/>
                </a:cubicBezTo>
                <a:lnTo>
                  <a:pt x="5638897" y="22712"/>
                </a:lnTo>
                <a:lnTo>
                  <a:pt x="5772132" y="15280"/>
                </a:lnTo>
                <a:lnTo>
                  <a:pt x="5973134" y="17495"/>
                </a:lnTo>
                <a:cubicBezTo>
                  <a:pt x="5986152" y="19823"/>
                  <a:pt x="6015010" y="18869"/>
                  <a:pt x="6026502" y="17586"/>
                </a:cubicBezTo>
                <a:lnTo>
                  <a:pt x="6057761" y="10782"/>
                </a:lnTo>
                <a:lnTo>
                  <a:pt x="6064817" y="2413"/>
                </a:lnTo>
                <a:lnTo>
                  <a:pt x="6084925" y="1792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6" name="Google Shape;256;p46"/>
          <p:cNvSpPr txBox="1">
            <a:spLocks noGrp="1"/>
          </p:cNvSpPr>
          <p:nvPr>
            <p:ph type="title"/>
          </p:nvPr>
        </p:nvSpPr>
        <p:spPr>
          <a:xfrm>
            <a:off x="1421843" y="2571749"/>
            <a:ext cx="6282385" cy="1768238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algn="ctr" defTabSz="914400">
              <a:spcAft>
                <a:spcPts val="0"/>
              </a:spcAft>
            </a:pPr>
            <a:r>
              <a:rPr lang="en-US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Questions: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1" name="Google Shape;261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625" y="396600"/>
            <a:ext cx="7781925" cy="419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" name="Google Shape;266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7734300" cy="378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1" name="Google Shape;271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7696200" cy="409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" name="Google Shape;276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7658100" cy="433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5" name="Rectangle 154">
            <a:extLst>
              <a:ext uri="{FF2B5EF4-FFF2-40B4-BE49-F238E27FC236}">
                <a16:creationId xmlns:a16="http://schemas.microsoft.com/office/drawing/2014/main" id="{0741393E-C764-4C6F-8886-35CFF2E483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Freeform: Shape 156">
            <a:extLst>
              <a:ext uri="{FF2B5EF4-FFF2-40B4-BE49-F238E27FC236}">
                <a16:creationId xmlns:a16="http://schemas.microsoft.com/office/drawing/2014/main" id="{390890DC-37FF-4B49-BD4C-FE4232F69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164531" cy="5143500"/>
          </a:xfrm>
          <a:custGeom>
            <a:avLst/>
            <a:gdLst>
              <a:gd name="connsiteX0" fmla="*/ 0 w 5552708"/>
              <a:gd name="connsiteY0" fmla="*/ 0 h 6858000"/>
              <a:gd name="connsiteX1" fmla="*/ 5443651 w 5552708"/>
              <a:gd name="connsiteY1" fmla="*/ 0 h 6858000"/>
              <a:gd name="connsiteX2" fmla="*/ 5443781 w 5552708"/>
              <a:gd name="connsiteY2" fmla="*/ 512 h 6858000"/>
              <a:gd name="connsiteX3" fmla="*/ 5444033 w 5552708"/>
              <a:gd name="connsiteY3" fmla="*/ 20501 h 6858000"/>
              <a:gd name="connsiteX4" fmla="*/ 5439390 w 5552708"/>
              <a:gd name="connsiteY4" fmla="*/ 44768 h 6858000"/>
              <a:gd name="connsiteX5" fmla="*/ 5443913 w 5552708"/>
              <a:gd name="connsiteY5" fmla="*/ 104988 h 6858000"/>
              <a:gd name="connsiteX6" fmla="*/ 5458241 w 5552708"/>
              <a:gd name="connsiteY6" fmla="*/ 204162 h 6858000"/>
              <a:gd name="connsiteX7" fmla="*/ 5459763 w 5552708"/>
              <a:gd name="connsiteY7" fmla="*/ 225360 h 6858000"/>
              <a:gd name="connsiteX8" fmla="*/ 5454996 w 5552708"/>
              <a:gd name="connsiteY8" fmla="*/ 243902 h 6858000"/>
              <a:gd name="connsiteX9" fmla="*/ 5448597 w 5552708"/>
              <a:gd name="connsiteY9" fmla="*/ 248483 h 6858000"/>
              <a:gd name="connsiteX10" fmla="*/ 5448458 w 5552708"/>
              <a:gd name="connsiteY10" fmla="*/ 260196 h 6858000"/>
              <a:gd name="connsiteX11" fmla="*/ 5447150 w 5552708"/>
              <a:gd name="connsiteY11" fmla="*/ 263377 h 6858000"/>
              <a:gd name="connsiteX12" fmla="*/ 5459187 w 5552708"/>
              <a:gd name="connsiteY12" fmla="*/ 318691 h 6858000"/>
              <a:gd name="connsiteX13" fmla="*/ 5455708 w 5552708"/>
              <a:gd name="connsiteY13" fmla="*/ 365759 h 6858000"/>
              <a:gd name="connsiteX14" fmla="*/ 5473651 w 5552708"/>
              <a:gd name="connsiteY14" fmla="*/ 492182 h 6858000"/>
              <a:gd name="connsiteX15" fmla="*/ 5481453 w 5552708"/>
              <a:gd name="connsiteY15" fmla="*/ 689666 h 6858000"/>
              <a:gd name="connsiteX16" fmla="*/ 5488233 w 5552708"/>
              <a:gd name="connsiteY16" fmla="*/ 816332 h 6858000"/>
              <a:gd name="connsiteX17" fmla="*/ 5529718 w 5552708"/>
              <a:gd name="connsiteY17" fmla="*/ 891550 h 6858000"/>
              <a:gd name="connsiteX18" fmla="*/ 5536104 w 5552708"/>
              <a:gd name="connsiteY18" fmla="*/ 903318 h 6858000"/>
              <a:gd name="connsiteX19" fmla="*/ 5535257 w 5552708"/>
              <a:gd name="connsiteY19" fmla="*/ 905308 h 6858000"/>
              <a:gd name="connsiteX20" fmla="*/ 5537840 w 5552708"/>
              <a:gd name="connsiteY20" fmla="*/ 920621 h 6858000"/>
              <a:gd name="connsiteX21" fmla="*/ 5541663 w 5552708"/>
              <a:gd name="connsiteY21" fmla="*/ 922876 h 6858000"/>
              <a:gd name="connsiteX22" fmla="*/ 5544456 w 5552708"/>
              <a:gd name="connsiteY22" fmla="*/ 933037 h 6858000"/>
              <a:gd name="connsiteX23" fmla="*/ 5552708 w 5552708"/>
              <a:gd name="connsiteY23" fmla="*/ 952132 h 6858000"/>
              <a:gd name="connsiteX24" fmla="*/ 5551675 w 5552708"/>
              <a:gd name="connsiteY24" fmla="*/ 956570 h 6858000"/>
              <a:gd name="connsiteX25" fmla="*/ 5531341 w 5552708"/>
              <a:gd name="connsiteY25" fmla="*/ 1064863 h 6858000"/>
              <a:gd name="connsiteX26" fmla="*/ 5539998 w 5552708"/>
              <a:gd name="connsiteY26" fmla="*/ 1096340 h 6858000"/>
              <a:gd name="connsiteX27" fmla="*/ 5541075 w 5552708"/>
              <a:gd name="connsiteY27" fmla="*/ 1102915 h 6858000"/>
              <a:gd name="connsiteX28" fmla="*/ 5540822 w 5552708"/>
              <a:gd name="connsiteY28" fmla="*/ 1103143 h 6858000"/>
              <a:gd name="connsiteX29" fmla="*/ 5541413 w 5552708"/>
              <a:gd name="connsiteY29" fmla="*/ 1110274 h 6858000"/>
              <a:gd name="connsiteX30" fmla="*/ 5543038 w 5552708"/>
              <a:gd name="connsiteY30" fmla="*/ 1114901 h 6858000"/>
              <a:gd name="connsiteX31" fmla="*/ 5545128 w 5552708"/>
              <a:gd name="connsiteY31" fmla="*/ 1127652 h 6858000"/>
              <a:gd name="connsiteX32" fmla="*/ 5544028 w 5552708"/>
              <a:gd name="connsiteY32" fmla="*/ 1132698 h 6858000"/>
              <a:gd name="connsiteX33" fmla="*/ 5514811 w 5552708"/>
              <a:gd name="connsiteY33" fmla="*/ 1177140 h 6858000"/>
              <a:gd name="connsiteX34" fmla="*/ 5496402 w 5552708"/>
              <a:gd name="connsiteY34" fmla="*/ 1265293 h 6858000"/>
              <a:gd name="connsiteX35" fmla="*/ 5481620 w 5552708"/>
              <a:gd name="connsiteY35" fmla="*/ 1353039 h 6858000"/>
              <a:gd name="connsiteX36" fmla="*/ 5477938 w 5552708"/>
              <a:gd name="connsiteY36" fmla="*/ 1385038 h 6858000"/>
              <a:gd name="connsiteX37" fmla="*/ 5464009 w 5552708"/>
              <a:gd name="connsiteY37" fmla="*/ 1441067 h 6858000"/>
              <a:gd name="connsiteX38" fmla="*/ 5453063 w 5552708"/>
              <a:gd name="connsiteY38" fmla="*/ 1466104 h 6858000"/>
              <a:gd name="connsiteX39" fmla="*/ 5453368 w 5552708"/>
              <a:gd name="connsiteY39" fmla="*/ 1467310 h 6858000"/>
              <a:gd name="connsiteX40" fmla="*/ 5449849 w 5552708"/>
              <a:gd name="connsiteY40" fmla="*/ 1469198 h 6858000"/>
              <a:gd name="connsiteX41" fmla="*/ 5447717 w 5552708"/>
              <a:gd name="connsiteY41" fmla="*/ 1473816 h 6858000"/>
              <a:gd name="connsiteX42" fmla="*/ 5446906 w 5552708"/>
              <a:gd name="connsiteY42" fmla="*/ 1487106 h 6858000"/>
              <a:gd name="connsiteX43" fmla="*/ 5447429 w 5552708"/>
              <a:gd name="connsiteY43" fmla="*/ 1492218 h 6858000"/>
              <a:gd name="connsiteX44" fmla="*/ 5446434 w 5552708"/>
              <a:gd name="connsiteY44" fmla="*/ 1499455 h 6858000"/>
              <a:gd name="connsiteX45" fmla="*/ 5446146 w 5552708"/>
              <a:gd name="connsiteY45" fmla="*/ 1499600 h 6858000"/>
              <a:gd name="connsiteX46" fmla="*/ 5445728 w 5552708"/>
              <a:gd name="connsiteY46" fmla="*/ 1506449 h 6858000"/>
              <a:gd name="connsiteX47" fmla="*/ 5447013 w 5552708"/>
              <a:gd name="connsiteY47" fmla="*/ 1540420 h 6858000"/>
              <a:gd name="connsiteX48" fmla="*/ 5416036 w 5552708"/>
              <a:gd name="connsiteY48" fmla="*/ 1580834 h 6858000"/>
              <a:gd name="connsiteX49" fmla="*/ 5409252 w 5552708"/>
              <a:gd name="connsiteY49" fmla="*/ 1598373 h 6858000"/>
              <a:gd name="connsiteX50" fmla="*/ 5404223 w 5552708"/>
              <a:gd name="connsiteY50" fmla="*/ 1607549 h 6858000"/>
              <a:gd name="connsiteX51" fmla="*/ 5403003 w 5552708"/>
              <a:gd name="connsiteY51" fmla="*/ 1607994 h 6858000"/>
              <a:gd name="connsiteX52" fmla="*/ 5404366 w 5552708"/>
              <a:gd name="connsiteY52" fmla="*/ 1640580 h 6858000"/>
              <a:gd name="connsiteX53" fmla="*/ 5402429 w 5552708"/>
              <a:gd name="connsiteY53" fmla="*/ 1644617 h 6858000"/>
              <a:gd name="connsiteX54" fmla="*/ 5406027 w 5552708"/>
              <a:gd name="connsiteY54" fmla="*/ 1666228 h 6858000"/>
              <a:gd name="connsiteX55" fmla="*/ 5409538 w 5552708"/>
              <a:gd name="connsiteY55" fmla="*/ 1680703 h 6858000"/>
              <a:gd name="connsiteX56" fmla="*/ 5405582 w 5552708"/>
              <a:gd name="connsiteY56" fmla="*/ 1870222 h 6858000"/>
              <a:gd name="connsiteX57" fmla="*/ 5418948 w 5552708"/>
              <a:gd name="connsiteY57" fmla="*/ 1979530 h 6858000"/>
              <a:gd name="connsiteX58" fmla="*/ 5405060 w 5552708"/>
              <a:gd name="connsiteY58" fmla="*/ 2051964 h 6858000"/>
              <a:gd name="connsiteX59" fmla="*/ 5378701 w 5552708"/>
              <a:gd name="connsiteY59" fmla="*/ 2073120 h 6858000"/>
              <a:gd name="connsiteX60" fmla="*/ 5366006 w 5552708"/>
              <a:gd name="connsiteY60" fmla="*/ 2256053 h 6858000"/>
              <a:gd name="connsiteX61" fmla="*/ 5352501 w 5552708"/>
              <a:gd name="connsiteY61" fmla="*/ 2301374 h 6858000"/>
              <a:gd name="connsiteX62" fmla="*/ 5361572 w 5552708"/>
              <a:gd name="connsiteY62" fmla="*/ 2344135 h 6858000"/>
              <a:gd name="connsiteX63" fmla="*/ 5351776 w 5552708"/>
              <a:gd name="connsiteY63" fmla="*/ 2360013 h 6858000"/>
              <a:gd name="connsiteX64" fmla="*/ 5349856 w 5552708"/>
              <a:gd name="connsiteY64" fmla="*/ 2362723 h 6858000"/>
              <a:gd name="connsiteX65" fmla="*/ 5347182 w 5552708"/>
              <a:gd name="connsiteY65" fmla="*/ 2374239 h 6858000"/>
              <a:gd name="connsiteX66" fmla="*/ 5340172 w 5552708"/>
              <a:gd name="connsiteY66" fmla="*/ 2376629 h 6858000"/>
              <a:gd name="connsiteX67" fmla="*/ 5331662 w 5552708"/>
              <a:gd name="connsiteY67" fmla="*/ 2393351 h 6858000"/>
              <a:gd name="connsiteX68" fmla="*/ 5328482 w 5552708"/>
              <a:gd name="connsiteY68" fmla="*/ 2414790 h 6858000"/>
              <a:gd name="connsiteX69" fmla="*/ 5316501 w 5552708"/>
              <a:gd name="connsiteY69" fmla="*/ 2490864 h 6858000"/>
              <a:gd name="connsiteX70" fmla="*/ 5318378 w 5552708"/>
              <a:gd name="connsiteY70" fmla="*/ 2503797 h 6858000"/>
              <a:gd name="connsiteX71" fmla="*/ 5307008 w 5552708"/>
              <a:gd name="connsiteY71" fmla="*/ 2543608 h 6858000"/>
              <a:gd name="connsiteX72" fmla="*/ 5300817 w 5552708"/>
              <a:gd name="connsiteY72" fmla="*/ 2579627 h 6858000"/>
              <a:gd name="connsiteX73" fmla="*/ 5300491 w 5552708"/>
              <a:gd name="connsiteY73" fmla="*/ 2603469 h 6858000"/>
              <a:gd name="connsiteX74" fmla="*/ 5297327 w 5552708"/>
              <a:gd name="connsiteY74" fmla="*/ 2609298 h 6858000"/>
              <a:gd name="connsiteX75" fmla="*/ 5292648 w 5552708"/>
              <a:gd name="connsiteY75" fmla="*/ 2632709 h 6858000"/>
              <a:gd name="connsiteX76" fmla="*/ 5294499 w 5552708"/>
              <a:gd name="connsiteY76" fmla="*/ 2645215 h 6858000"/>
              <a:gd name="connsiteX77" fmla="*/ 5284921 w 5552708"/>
              <a:gd name="connsiteY77" fmla="*/ 2655995 h 6858000"/>
              <a:gd name="connsiteX78" fmla="*/ 5278681 w 5552708"/>
              <a:gd name="connsiteY78" fmla="*/ 2658097 h 6858000"/>
              <a:gd name="connsiteX79" fmla="*/ 5279052 w 5552708"/>
              <a:gd name="connsiteY79" fmla="*/ 2675265 h 6858000"/>
              <a:gd name="connsiteX80" fmla="*/ 5271485 w 5552708"/>
              <a:gd name="connsiteY80" fmla="*/ 2688260 h 6858000"/>
              <a:gd name="connsiteX81" fmla="*/ 5273609 w 5552708"/>
              <a:gd name="connsiteY81" fmla="*/ 2700785 h 6858000"/>
              <a:gd name="connsiteX82" fmla="*/ 5272098 w 5552708"/>
              <a:gd name="connsiteY82" fmla="*/ 2705655 h 6858000"/>
              <a:gd name="connsiteX83" fmla="*/ 5267605 w 5552708"/>
              <a:gd name="connsiteY83" fmla="*/ 2717660 h 6858000"/>
              <a:gd name="connsiteX84" fmla="*/ 5258449 w 5552708"/>
              <a:gd name="connsiteY84" fmla="*/ 2738177 h 6858000"/>
              <a:gd name="connsiteX85" fmla="*/ 5256679 w 5552708"/>
              <a:gd name="connsiteY85" fmla="*/ 2744727 h 6858000"/>
              <a:gd name="connsiteX86" fmla="*/ 5245116 w 5552708"/>
              <a:gd name="connsiteY86" fmla="*/ 2757932 h 6858000"/>
              <a:gd name="connsiteX87" fmla="*/ 5233122 w 5552708"/>
              <a:gd name="connsiteY87" fmla="*/ 2784915 h 6858000"/>
              <a:gd name="connsiteX88" fmla="*/ 5197792 w 5552708"/>
              <a:gd name="connsiteY88" fmla="*/ 2830475 h 6858000"/>
              <a:gd name="connsiteX89" fmla="*/ 5180199 w 5552708"/>
              <a:gd name="connsiteY89" fmla="*/ 2857691 h 6858000"/>
              <a:gd name="connsiteX90" fmla="*/ 5164940 w 5552708"/>
              <a:gd name="connsiteY90" fmla="*/ 2875644 h 6858000"/>
              <a:gd name="connsiteX91" fmla="*/ 5139323 w 5552708"/>
              <a:gd name="connsiteY91" fmla="*/ 2931296 h 6858000"/>
              <a:gd name="connsiteX92" fmla="*/ 5102390 w 5552708"/>
              <a:gd name="connsiteY92" fmla="*/ 3027705 h 6858000"/>
              <a:gd name="connsiteX93" fmla="*/ 5093321 w 5552708"/>
              <a:gd name="connsiteY93" fmla="*/ 3047244 h 6858000"/>
              <a:gd name="connsiteX94" fmla="*/ 5080729 w 5552708"/>
              <a:gd name="connsiteY94" fmla="*/ 3060118 h 6858000"/>
              <a:gd name="connsiteX95" fmla="*/ 5073626 w 5552708"/>
              <a:gd name="connsiteY95" fmla="*/ 3059690 h 6858000"/>
              <a:gd name="connsiteX96" fmla="*/ 5067867 w 5552708"/>
              <a:gd name="connsiteY96" fmla="*/ 3069806 h 6858000"/>
              <a:gd name="connsiteX97" fmla="*/ 5065335 w 5552708"/>
              <a:gd name="connsiteY97" fmla="*/ 3071678 h 6858000"/>
              <a:gd name="connsiteX98" fmla="*/ 5051806 w 5552708"/>
              <a:gd name="connsiteY98" fmla="*/ 3083233 h 6858000"/>
              <a:gd name="connsiteX99" fmla="*/ 5047824 w 5552708"/>
              <a:gd name="connsiteY99" fmla="*/ 3128247 h 6858000"/>
              <a:gd name="connsiteX100" fmla="*/ 5022444 w 5552708"/>
              <a:gd name="connsiteY100" fmla="*/ 3166893 h 6858000"/>
              <a:gd name="connsiteX101" fmla="*/ 4961916 w 5552708"/>
              <a:gd name="connsiteY101" fmla="*/ 3312149 h 6858000"/>
              <a:gd name="connsiteX102" fmla="*/ 4928070 w 5552708"/>
              <a:gd name="connsiteY102" fmla="*/ 3349450 h 6858000"/>
              <a:gd name="connsiteX103" fmla="*/ 4858652 w 5552708"/>
              <a:gd name="connsiteY103" fmla="*/ 3443841 h 6858000"/>
              <a:gd name="connsiteX104" fmla="*/ 4821392 w 5552708"/>
              <a:gd name="connsiteY104" fmla="*/ 3661714 h 6858000"/>
              <a:gd name="connsiteX105" fmla="*/ 4825147 w 5552708"/>
              <a:gd name="connsiteY105" fmla="*/ 3676668 h 6858000"/>
              <a:gd name="connsiteX106" fmla="*/ 4824341 w 5552708"/>
              <a:gd name="connsiteY106" fmla="*/ 3691352 h 6858000"/>
              <a:gd name="connsiteX107" fmla="*/ 4822735 w 5552708"/>
              <a:gd name="connsiteY107" fmla="*/ 3692500 h 6858000"/>
              <a:gd name="connsiteX108" fmla="*/ 4817318 w 5552708"/>
              <a:gd name="connsiteY108" fmla="*/ 3707640 h 6858000"/>
              <a:gd name="connsiteX109" fmla="*/ 4819146 w 5552708"/>
              <a:gd name="connsiteY109" fmla="*/ 3712253 h 6858000"/>
              <a:gd name="connsiteX110" fmla="*/ 4816373 w 5552708"/>
              <a:gd name="connsiteY110" fmla="*/ 3723048 h 6858000"/>
              <a:gd name="connsiteX111" fmla="*/ 4813460 w 5552708"/>
              <a:gd name="connsiteY111" fmla="*/ 3745409 h 6858000"/>
              <a:gd name="connsiteX112" fmla="*/ 4810527 w 5552708"/>
              <a:gd name="connsiteY112" fmla="*/ 3748566 h 6858000"/>
              <a:gd name="connsiteX113" fmla="*/ 4742720 w 5552708"/>
              <a:gd name="connsiteY113" fmla="*/ 3828954 h 6858000"/>
              <a:gd name="connsiteX114" fmla="*/ 4731784 w 5552708"/>
              <a:gd name="connsiteY114" fmla="*/ 3868871 h 6858000"/>
              <a:gd name="connsiteX115" fmla="*/ 4731481 w 5552708"/>
              <a:gd name="connsiteY115" fmla="*/ 3868898 h 6858000"/>
              <a:gd name="connsiteX116" fmla="*/ 4728490 w 5552708"/>
              <a:gd name="connsiteY116" fmla="*/ 3875525 h 6858000"/>
              <a:gd name="connsiteX117" fmla="*/ 4727500 w 5552708"/>
              <a:gd name="connsiteY117" fmla="*/ 3880683 h 6858000"/>
              <a:gd name="connsiteX118" fmla="*/ 4719663 w 5552708"/>
              <a:gd name="connsiteY118" fmla="*/ 3896892 h 6858000"/>
              <a:gd name="connsiteX119" fmla="*/ 4715899 w 5552708"/>
              <a:gd name="connsiteY119" fmla="*/ 3897345 h 6858000"/>
              <a:gd name="connsiteX120" fmla="*/ 4715832 w 5552708"/>
              <a:gd name="connsiteY120" fmla="*/ 3898632 h 6858000"/>
              <a:gd name="connsiteX121" fmla="*/ 4618476 w 5552708"/>
              <a:gd name="connsiteY121" fmla="*/ 4076334 h 6858000"/>
              <a:gd name="connsiteX122" fmla="*/ 4576303 w 5552708"/>
              <a:gd name="connsiteY122" fmla="*/ 4154580 h 6858000"/>
              <a:gd name="connsiteX123" fmla="*/ 4536795 w 5552708"/>
              <a:gd name="connsiteY123" fmla="*/ 4186216 h 6858000"/>
              <a:gd name="connsiteX124" fmla="*/ 4534335 w 5552708"/>
              <a:gd name="connsiteY124" fmla="*/ 4190678 h 6858000"/>
              <a:gd name="connsiteX125" fmla="*/ 4532585 w 5552708"/>
              <a:gd name="connsiteY125" fmla="*/ 4203860 h 6858000"/>
              <a:gd name="connsiteX126" fmla="*/ 4532745 w 5552708"/>
              <a:gd name="connsiteY126" fmla="*/ 4208983 h 6858000"/>
              <a:gd name="connsiteX127" fmla="*/ 4531239 w 5552708"/>
              <a:gd name="connsiteY127" fmla="*/ 4216126 h 6858000"/>
              <a:gd name="connsiteX128" fmla="*/ 4530941 w 5552708"/>
              <a:gd name="connsiteY128" fmla="*/ 4216251 h 6858000"/>
              <a:gd name="connsiteX129" fmla="*/ 4530039 w 5552708"/>
              <a:gd name="connsiteY129" fmla="*/ 4223045 h 6858000"/>
              <a:gd name="connsiteX130" fmla="*/ 4528920 w 5552708"/>
              <a:gd name="connsiteY130" fmla="*/ 4256957 h 6858000"/>
              <a:gd name="connsiteX131" fmla="*/ 4495092 w 5552708"/>
              <a:gd name="connsiteY131" fmla="*/ 4295227 h 6858000"/>
              <a:gd name="connsiteX132" fmla="*/ 4487069 w 5552708"/>
              <a:gd name="connsiteY132" fmla="*/ 4312260 h 6858000"/>
              <a:gd name="connsiteX133" fmla="*/ 4481391 w 5552708"/>
              <a:gd name="connsiteY133" fmla="*/ 4321074 h 6858000"/>
              <a:gd name="connsiteX134" fmla="*/ 4480140 w 5552708"/>
              <a:gd name="connsiteY134" fmla="*/ 4321443 h 6858000"/>
              <a:gd name="connsiteX135" fmla="*/ 4479199 w 5552708"/>
              <a:gd name="connsiteY135" fmla="*/ 4353976 h 6858000"/>
              <a:gd name="connsiteX136" fmla="*/ 4476976 w 5552708"/>
              <a:gd name="connsiteY136" fmla="*/ 4357874 h 6858000"/>
              <a:gd name="connsiteX137" fmla="*/ 4479044 w 5552708"/>
              <a:gd name="connsiteY137" fmla="*/ 4379621 h 6858000"/>
              <a:gd name="connsiteX138" fmla="*/ 4478683 w 5552708"/>
              <a:gd name="connsiteY138" fmla="*/ 4390568 h 6858000"/>
              <a:gd name="connsiteX139" fmla="*/ 4481532 w 5552708"/>
              <a:gd name="connsiteY139" fmla="*/ 4394254 h 6858000"/>
              <a:gd name="connsiteX140" fmla="*/ 4479499 w 5552708"/>
              <a:gd name="connsiteY140" fmla="*/ 4410114 h 6858000"/>
              <a:gd name="connsiteX141" fmla="*/ 4478153 w 5552708"/>
              <a:gd name="connsiteY141" fmla="*/ 4411710 h 6858000"/>
              <a:gd name="connsiteX142" fmla="*/ 4480616 w 5552708"/>
              <a:gd name="connsiteY142" fmla="*/ 4425622 h 6858000"/>
              <a:gd name="connsiteX143" fmla="*/ 4487688 w 5552708"/>
              <a:gd name="connsiteY143" fmla="*/ 4438292 h 6858000"/>
              <a:gd name="connsiteX144" fmla="*/ 4454727 w 5552708"/>
              <a:gd name="connsiteY144" fmla="*/ 4569970 h 6858000"/>
              <a:gd name="connsiteX145" fmla="*/ 4469804 w 5552708"/>
              <a:gd name="connsiteY145" fmla="*/ 4692415 h 6858000"/>
              <a:gd name="connsiteX146" fmla="*/ 4450795 w 5552708"/>
              <a:gd name="connsiteY146" fmla="*/ 4763659 h 6858000"/>
              <a:gd name="connsiteX147" fmla="*/ 4422945 w 5552708"/>
              <a:gd name="connsiteY147" fmla="*/ 4783049 h 6858000"/>
              <a:gd name="connsiteX148" fmla="*/ 4397314 w 5552708"/>
              <a:gd name="connsiteY148" fmla="*/ 4964397 h 6858000"/>
              <a:gd name="connsiteX149" fmla="*/ 4380606 w 5552708"/>
              <a:gd name="connsiteY149" fmla="*/ 5008665 h 6858000"/>
              <a:gd name="connsiteX150" fmla="*/ 4386649 w 5552708"/>
              <a:gd name="connsiteY150" fmla="*/ 5051823 h 6858000"/>
              <a:gd name="connsiteX151" fmla="*/ 4375733 w 5552708"/>
              <a:gd name="connsiteY151" fmla="*/ 5067011 h 6858000"/>
              <a:gd name="connsiteX152" fmla="*/ 4373624 w 5552708"/>
              <a:gd name="connsiteY152" fmla="*/ 5069584 h 6858000"/>
              <a:gd name="connsiteX153" fmla="*/ 4370134 w 5552708"/>
              <a:gd name="connsiteY153" fmla="*/ 5080883 h 6858000"/>
              <a:gd name="connsiteX154" fmla="*/ 4362957 w 5552708"/>
              <a:gd name="connsiteY154" fmla="*/ 5082819 h 6858000"/>
              <a:gd name="connsiteX155" fmla="*/ 4333195 w 5552708"/>
              <a:gd name="connsiteY155" fmla="*/ 5221840 h 6858000"/>
              <a:gd name="connsiteX156" fmla="*/ 4320037 w 5552708"/>
              <a:gd name="connsiteY156" fmla="*/ 5281999 h 6858000"/>
              <a:gd name="connsiteX157" fmla="*/ 4308816 w 5552708"/>
              <a:gd name="connsiteY157" fmla="*/ 5303704 h 6858000"/>
              <a:gd name="connsiteX158" fmla="*/ 4272244 w 5552708"/>
              <a:gd name="connsiteY158" fmla="*/ 5388756 h 6858000"/>
              <a:gd name="connsiteX159" fmla="*/ 4246915 w 5552708"/>
              <a:gd name="connsiteY159" fmla="*/ 5462809 h 6858000"/>
              <a:gd name="connsiteX160" fmla="*/ 4255030 w 5552708"/>
              <a:gd name="connsiteY160" fmla="*/ 5521632 h 6858000"/>
              <a:gd name="connsiteX161" fmla="*/ 4249277 w 5552708"/>
              <a:gd name="connsiteY161" fmla="*/ 5525636 h 6858000"/>
              <a:gd name="connsiteX162" fmla="*/ 4241924 w 5552708"/>
              <a:gd name="connsiteY162" fmla="*/ 5563850 h 6858000"/>
              <a:gd name="connsiteX163" fmla="*/ 4248240 w 5552708"/>
              <a:gd name="connsiteY163" fmla="*/ 5703386 h 6858000"/>
              <a:gd name="connsiteX164" fmla="*/ 4232982 w 5552708"/>
              <a:gd name="connsiteY164" fmla="*/ 5777907 h 6858000"/>
              <a:gd name="connsiteX165" fmla="*/ 4222394 w 5552708"/>
              <a:gd name="connsiteY165" fmla="*/ 5803443 h 6858000"/>
              <a:gd name="connsiteX166" fmla="*/ 4204974 w 5552708"/>
              <a:gd name="connsiteY166" fmla="*/ 5846279 h 6858000"/>
              <a:gd name="connsiteX167" fmla="*/ 4179217 w 5552708"/>
              <a:gd name="connsiteY167" fmla="*/ 5876046 h 6858000"/>
              <a:gd name="connsiteX168" fmla="*/ 4169698 w 5552708"/>
              <a:gd name="connsiteY168" fmla="*/ 5912761 h 6858000"/>
              <a:gd name="connsiteX169" fmla="*/ 4183963 w 5552708"/>
              <a:gd name="connsiteY169" fmla="*/ 5924201 h 6858000"/>
              <a:gd name="connsiteX170" fmla="*/ 4143073 w 5552708"/>
              <a:gd name="connsiteY170" fmla="*/ 6020347 h 6858000"/>
              <a:gd name="connsiteX171" fmla="*/ 4132699 w 5552708"/>
              <a:gd name="connsiteY171" fmla="*/ 6054447 h 6858000"/>
              <a:gd name="connsiteX172" fmla="*/ 4099744 w 5552708"/>
              <a:gd name="connsiteY172" fmla="*/ 6146773 h 6858000"/>
              <a:gd name="connsiteX173" fmla="*/ 4063216 w 5552708"/>
              <a:gd name="connsiteY173" fmla="*/ 6238624 h 6858000"/>
              <a:gd name="connsiteX174" fmla="*/ 4021696 w 5552708"/>
              <a:gd name="connsiteY174" fmla="*/ 6289517 h 6858000"/>
              <a:gd name="connsiteX175" fmla="*/ 3993817 w 5552708"/>
              <a:gd name="connsiteY175" fmla="*/ 6365399 h 6858000"/>
              <a:gd name="connsiteX176" fmla="*/ 3986236 w 5552708"/>
              <a:gd name="connsiteY176" fmla="*/ 6377584 h 6858000"/>
              <a:gd name="connsiteX177" fmla="*/ 3911599 w 5552708"/>
              <a:gd name="connsiteY177" fmla="*/ 6509659 h 6858000"/>
              <a:gd name="connsiteX178" fmla="*/ 3858869 w 5552708"/>
              <a:gd name="connsiteY178" fmla="*/ 6582751 h 6858000"/>
              <a:gd name="connsiteX179" fmla="*/ 3770950 w 5552708"/>
              <a:gd name="connsiteY179" fmla="*/ 6757987 h 6858000"/>
              <a:gd name="connsiteX180" fmla="*/ 3749766 w 5552708"/>
              <a:gd name="connsiteY180" fmla="*/ 6858000 h 6858000"/>
              <a:gd name="connsiteX181" fmla="*/ 12348 w 5552708"/>
              <a:gd name="connsiteY181" fmla="*/ 6858000 h 6858000"/>
              <a:gd name="connsiteX182" fmla="*/ 0 w 5552708"/>
              <a:gd name="connsiteY182" fmla="*/ 672566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</a:cxnLst>
            <a:rect l="l" t="t" r="r" b="b"/>
            <a:pathLst>
              <a:path w="5552708" h="6858000">
                <a:moveTo>
                  <a:pt x="0" y="0"/>
                </a:moveTo>
                <a:lnTo>
                  <a:pt x="5443651" y="0"/>
                </a:lnTo>
                <a:lnTo>
                  <a:pt x="5443781" y="512"/>
                </a:lnTo>
                <a:cubicBezTo>
                  <a:pt x="5446206" y="7309"/>
                  <a:pt x="5449083" y="15278"/>
                  <a:pt x="5444033" y="20501"/>
                </a:cubicBezTo>
                <a:cubicBezTo>
                  <a:pt x="5435420" y="27795"/>
                  <a:pt x="5439966" y="35996"/>
                  <a:pt x="5439390" y="44768"/>
                </a:cubicBezTo>
                <a:cubicBezTo>
                  <a:pt x="5431962" y="55410"/>
                  <a:pt x="5437588" y="94208"/>
                  <a:pt x="5443913" y="104988"/>
                </a:cubicBezTo>
                <a:cubicBezTo>
                  <a:pt x="5467308" y="131885"/>
                  <a:pt x="5440518" y="182050"/>
                  <a:pt x="5458241" y="204162"/>
                </a:cubicBezTo>
                <a:cubicBezTo>
                  <a:pt x="5460281" y="211583"/>
                  <a:pt x="5460566" y="218611"/>
                  <a:pt x="5459763" y="225360"/>
                </a:cubicBezTo>
                <a:lnTo>
                  <a:pt x="5454996" y="243902"/>
                </a:lnTo>
                <a:lnTo>
                  <a:pt x="5448597" y="248483"/>
                </a:lnTo>
                <a:lnTo>
                  <a:pt x="5448458" y="260196"/>
                </a:lnTo>
                <a:lnTo>
                  <a:pt x="5447150" y="263377"/>
                </a:lnTo>
                <a:cubicBezTo>
                  <a:pt x="5448938" y="273127"/>
                  <a:pt x="5457762" y="301628"/>
                  <a:pt x="5459187" y="318691"/>
                </a:cubicBezTo>
                <a:cubicBezTo>
                  <a:pt x="5456617" y="351374"/>
                  <a:pt x="5481393" y="329570"/>
                  <a:pt x="5455708" y="365759"/>
                </a:cubicBezTo>
                <a:cubicBezTo>
                  <a:pt x="5472236" y="419311"/>
                  <a:pt x="5443611" y="447897"/>
                  <a:pt x="5473651" y="492182"/>
                </a:cubicBezTo>
                <a:cubicBezTo>
                  <a:pt x="5483259" y="556102"/>
                  <a:pt x="5473858" y="624576"/>
                  <a:pt x="5481453" y="689666"/>
                </a:cubicBezTo>
                <a:cubicBezTo>
                  <a:pt x="5481825" y="737836"/>
                  <a:pt x="5505966" y="768312"/>
                  <a:pt x="5488233" y="816332"/>
                </a:cubicBezTo>
                <a:cubicBezTo>
                  <a:pt x="5492515" y="818482"/>
                  <a:pt x="5526923" y="887911"/>
                  <a:pt x="5529718" y="891550"/>
                </a:cubicBezTo>
                <a:lnTo>
                  <a:pt x="5536104" y="903318"/>
                </a:lnTo>
                <a:lnTo>
                  <a:pt x="5535257" y="905308"/>
                </a:lnTo>
                <a:cubicBezTo>
                  <a:pt x="5534066" y="913418"/>
                  <a:pt x="5535399" y="917837"/>
                  <a:pt x="5537840" y="920621"/>
                </a:cubicBezTo>
                <a:lnTo>
                  <a:pt x="5541663" y="922876"/>
                </a:lnTo>
                <a:lnTo>
                  <a:pt x="5544456" y="933037"/>
                </a:lnTo>
                <a:lnTo>
                  <a:pt x="5552708" y="952132"/>
                </a:lnTo>
                <a:lnTo>
                  <a:pt x="5551675" y="956570"/>
                </a:lnTo>
                <a:lnTo>
                  <a:pt x="5531341" y="1064863"/>
                </a:lnTo>
                <a:cubicBezTo>
                  <a:pt x="5534620" y="1074818"/>
                  <a:pt x="5537566" y="1085372"/>
                  <a:pt x="5539998" y="1096340"/>
                </a:cubicBezTo>
                <a:lnTo>
                  <a:pt x="5541075" y="1102915"/>
                </a:lnTo>
                <a:lnTo>
                  <a:pt x="5540822" y="1103143"/>
                </a:lnTo>
                <a:cubicBezTo>
                  <a:pt x="5540471" y="1104784"/>
                  <a:pt x="5540605" y="1107024"/>
                  <a:pt x="5541413" y="1110274"/>
                </a:cubicBezTo>
                <a:lnTo>
                  <a:pt x="5543038" y="1114901"/>
                </a:lnTo>
                <a:cubicBezTo>
                  <a:pt x="5543735" y="1119151"/>
                  <a:pt x="5544432" y="1123402"/>
                  <a:pt x="5545128" y="1127652"/>
                </a:cubicBezTo>
                <a:lnTo>
                  <a:pt x="5544028" y="1132698"/>
                </a:lnTo>
                <a:cubicBezTo>
                  <a:pt x="5534609" y="1151029"/>
                  <a:pt x="5496304" y="1149042"/>
                  <a:pt x="5514811" y="1177140"/>
                </a:cubicBezTo>
                <a:cubicBezTo>
                  <a:pt x="5509719" y="1211798"/>
                  <a:pt x="5486957" y="1231445"/>
                  <a:pt x="5496402" y="1265293"/>
                </a:cubicBezTo>
                <a:cubicBezTo>
                  <a:pt x="5491550" y="1297727"/>
                  <a:pt x="5479431" y="1324727"/>
                  <a:pt x="5481620" y="1353039"/>
                </a:cubicBezTo>
                <a:cubicBezTo>
                  <a:pt x="5473631" y="1363324"/>
                  <a:pt x="5469597" y="1373497"/>
                  <a:pt x="5477938" y="1385038"/>
                </a:cubicBezTo>
                <a:cubicBezTo>
                  <a:pt x="5470625" y="1414924"/>
                  <a:pt x="5455771" y="1420367"/>
                  <a:pt x="5464009" y="1441067"/>
                </a:cubicBezTo>
                <a:cubicBezTo>
                  <a:pt x="5439287" y="1455035"/>
                  <a:pt x="5447714" y="1457216"/>
                  <a:pt x="5453063" y="1466104"/>
                </a:cubicBezTo>
                <a:cubicBezTo>
                  <a:pt x="5453164" y="1466506"/>
                  <a:pt x="5453267" y="1466908"/>
                  <a:pt x="5453368" y="1467310"/>
                </a:cubicBezTo>
                <a:lnTo>
                  <a:pt x="5449849" y="1469198"/>
                </a:lnTo>
                <a:lnTo>
                  <a:pt x="5447717" y="1473816"/>
                </a:lnTo>
                <a:lnTo>
                  <a:pt x="5446906" y="1487106"/>
                </a:lnTo>
                <a:cubicBezTo>
                  <a:pt x="5447081" y="1488810"/>
                  <a:pt x="5447254" y="1490514"/>
                  <a:pt x="5447429" y="1492218"/>
                </a:cubicBezTo>
                <a:cubicBezTo>
                  <a:pt x="5447480" y="1495695"/>
                  <a:pt x="5447119" y="1497953"/>
                  <a:pt x="5446434" y="1499455"/>
                </a:cubicBezTo>
                <a:lnTo>
                  <a:pt x="5446146" y="1499600"/>
                </a:lnTo>
                <a:lnTo>
                  <a:pt x="5445728" y="1506449"/>
                </a:lnTo>
                <a:cubicBezTo>
                  <a:pt x="5445627" y="1518090"/>
                  <a:pt x="5446096" y="1529498"/>
                  <a:pt x="5447013" y="1540420"/>
                </a:cubicBezTo>
                <a:cubicBezTo>
                  <a:pt x="5431084" y="1547368"/>
                  <a:pt x="5443219" y="1588924"/>
                  <a:pt x="5416036" y="1580834"/>
                </a:cubicBezTo>
                <a:cubicBezTo>
                  <a:pt x="5416447" y="1595454"/>
                  <a:pt x="5426812" y="1605684"/>
                  <a:pt x="5409252" y="1598373"/>
                </a:cubicBezTo>
                <a:cubicBezTo>
                  <a:pt x="5408864" y="1603115"/>
                  <a:pt x="5406927" y="1605804"/>
                  <a:pt x="5404223" y="1607549"/>
                </a:cubicBezTo>
                <a:lnTo>
                  <a:pt x="5403003" y="1607994"/>
                </a:lnTo>
                <a:lnTo>
                  <a:pt x="5404366" y="1640580"/>
                </a:lnTo>
                <a:lnTo>
                  <a:pt x="5402429" y="1644617"/>
                </a:lnTo>
                <a:cubicBezTo>
                  <a:pt x="5403628" y="1651821"/>
                  <a:pt x="5404828" y="1659024"/>
                  <a:pt x="5406027" y="1666228"/>
                </a:cubicBezTo>
                <a:lnTo>
                  <a:pt x="5409538" y="1680703"/>
                </a:lnTo>
                <a:lnTo>
                  <a:pt x="5405582" y="1870222"/>
                </a:lnTo>
                <a:cubicBezTo>
                  <a:pt x="5407505" y="1917082"/>
                  <a:pt x="5419912" y="1922890"/>
                  <a:pt x="5418948" y="1979530"/>
                </a:cubicBezTo>
                <a:cubicBezTo>
                  <a:pt x="5381653" y="1974789"/>
                  <a:pt x="5447295" y="2092994"/>
                  <a:pt x="5405060" y="2051964"/>
                </a:cubicBezTo>
                <a:cubicBezTo>
                  <a:pt x="5406099" y="2068965"/>
                  <a:pt x="5389286" y="2084064"/>
                  <a:pt x="5378701" y="2073120"/>
                </a:cubicBezTo>
                <a:cubicBezTo>
                  <a:pt x="5397285" y="2126878"/>
                  <a:pt x="5362129" y="2197651"/>
                  <a:pt x="5366006" y="2256053"/>
                </a:cubicBezTo>
                <a:cubicBezTo>
                  <a:pt x="5334011" y="2283221"/>
                  <a:pt x="5362023" y="2269954"/>
                  <a:pt x="5352501" y="2301374"/>
                </a:cubicBezTo>
                <a:cubicBezTo>
                  <a:pt x="5379308" y="2296096"/>
                  <a:pt x="5332887" y="2338416"/>
                  <a:pt x="5361572" y="2344135"/>
                </a:cubicBezTo>
                <a:cubicBezTo>
                  <a:pt x="5358931" y="2349671"/>
                  <a:pt x="5355467" y="2354856"/>
                  <a:pt x="5351776" y="2360013"/>
                </a:cubicBezTo>
                <a:lnTo>
                  <a:pt x="5349856" y="2362723"/>
                </a:lnTo>
                <a:lnTo>
                  <a:pt x="5347182" y="2374239"/>
                </a:lnTo>
                <a:lnTo>
                  <a:pt x="5340172" y="2376629"/>
                </a:lnTo>
                <a:lnTo>
                  <a:pt x="5331662" y="2393351"/>
                </a:lnTo>
                <a:cubicBezTo>
                  <a:pt x="5329441" y="2399746"/>
                  <a:pt x="5328181" y="2406782"/>
                  <a:pt x="5328482" y="2414790"/>
                </a:cubicBezTo>
                <a:cubicBezTo>
                  <a:pt x="5337359" y="2435605"/>
                  <a:pt x="5319289" y="2463646"/>
                  <a:pt x="5316501" y="2490864"/>
                </a:cubicBezTo>
                <a:cubicBezTo>
                  <a:pt x="5317127" y="2495175"/>
                  <a:pt x="5317754" y="2499486"/>
                  <a:pt x="5318378" y="2503797"/>
                </a:cubicBezTo>
                <a:lnTo>
                  <a:pt x="5307008" y="2543608"/>
                </a:lnTo>
                <a:cubicBezTo>
                  <a:pt x="5304307" y="2555015"/>
                  <a:pt x="5302094" y="2566933"/>
                  <a:pt x="5300817" y="2579627"/>
                </a:cubicBezTo>
                <a:lnTo>
                  <a:pt x="5300491" y="2603469"/>
                </a:lnTo>
                <a:lnTo>
                  <a:pt x="5297327" y="2609298"/>
                </a:lnTo>
                <a:cubicBezTo>
                  <a:pt x="5296149" y="2620041"/>
                  <a:pt x="5302481" y="2635343"/>
                  <a:pt x="5292648" y="2632709"/>
                </a:cubicBezTo>
                <a:lnTo>
                  <a:pt x="5294499" y="2645215"/>
                </a:lnTo>
                <a:lnTo>
                  <a:pt x="5284921" y="2655995"/>
                </a:lnTo>
                <a:cubicBezTo>
                  <a:pt x="5282893" y="2657043"/>
                  <a:pt x="5280790" y="2657749"/>
                  <a:pt x="5278681" y="2658097"/>
                </a:cubicBezTo>
                <a:lnTo>
                  <a:pt x="5279052" y="2675265"/>
                </a:lnTo>
                <a:lnTo>
                  <a:pt x="5271485" y="2688260"/>
                </a:lnTo>
                <a:cubicBezTo>
                  <a:pt x="5272192" y="2692435"/>
                  <a:pt x="5272901" y="2696610"/>
                  <a:pt x="5273609" y="2700785"/>
                </a:cubicBezTo>
                <a:lnTo>
                  <a:pt x="5272098" y="2705655"/>
                </a:lnTo>
                <a:lnTo>
                  <a:pt x="5267605" y="2717660"/>
                </a:lnTo>
                <a:cubicBezTo>
                  <a:pt x="5264770" y="2723740"/>
                  <a:pt x="5261426" y="2730522"/>
                  <a:pt x="5258449" y="2738177"/>
                </a:cubicBezTo>
                <a:lnTo>
                  <a:pt x="5256679" y="2744727"/>
                </a:lnTo>
                <a:lnTo>
                  <a:pt x="5245116" y="2757932"/>
                </a:lnTo>
                <a:cubicBezTo>
                  <a:pt x="5236430" y="2767502"/>
                  <a:pt x="5230416" y="2775146"/>
                  <a:pt x="5233122" y="2784915"/>
                </a:cubicBezTo>
                <a:cubicBezTo>
                  <a:pt x="5221620" y="2799359"/>
                  <a:pt x="5193828" y="2806744"/>
                  <a:pt x="5197792" y="2830475"/>
                </a:cubicBezTo>
                <a:cubicBezTo>
                  <a:pt x="5186798" y="2821932"/>
                  <a:pt x="5192955" y="2855565"/>
                  <a:pt x="5180199" y="2857691"/>
                </a:cubicBezTo>
                <a:cubicBezTo>
                  <a:pt x="5170100" y="2858096"/>
                  <a:pt x="5169614" y="2868393"/>
                  <a:pt x="5164940" y="2875644"/>
                </a:cubicBezTo>
                <a:cubicBezTo>
                  <a:pt x="5154127" y="2879787"/>
                  <a:pt x="5139696" y="2917521"/>
                  <a:pt x="5139323" y="2931296"/>
                </a:cubicBezTo>
                <a:cubicBezTo>
                  <a:pt x="5144210" y="2970932"/>
                  <a:pt x="5099528" y="2996158"/>
                  <a:pt x="5102390" y="3027705"/>
                </a:cubicBezTo>
                <a:cubicBezTo>
                  <a:pt x="5100365" y="3035586"/>
                  <a:pt x="5097192" y="3041915"/>
                  <a:pt x="5093321" y="3047244"/>
                </a:cubicBezTo>
                <a:lnTo>
                  <a:pt x="5080729" y="3060118"/>
                </a:lnTo>
                <a:lnTo>
                  <a:pt x="5073626" y="3059690"/>
                </a:lnTo>
                <a:lnTo>
                  <a:pt x="5067867" y="3069806"/>
                </a:lnTo>
                <a:lnTo>
                  <a:pt x="5065335" y="3071678"/>
                </a:lnTo>
                <a:cubicBezTo>
                  <a:pt x="5060475" y="3075234"/>
                  <a:pt x="5055815" y="3078901"/>
                  <a:pt x="5051806" y="3083233"/>
                </a:cubicBezTo>
                <a:cubicBezTo>
                  <a:pt x="5076417" y="3100024"/>
                  <a:pt x="5021773" y="3122856"/>
                  <a:pt x="5047824" y="3128247"/>
                </a:cubicBezTo>
                <a:cubicBezTo>
                  <a:pt x="5030083" y="3154978"/>
                  <a:pt x="5059535" y="3153095"/>
                  <a:pt x="5022444" y="3166893"/>
                </a:cubicBezTo>
                <a:cubicBezTo>
                  <a:pt x="5009215" y="3225035"/>
                  <a:pt x="4960350" y="3252747"/>
                  <a:pt x="4961916" y="3312149"/>
                </a:cubicBezTo>
                <a:cubicBezTo>
                  <a:pt x="4955371" y="3297387"/>
                  <a:pt x="4932004" y="3332561"/>
                  <a:pt x="4928070" y="3349450"/>
                </a:cubicBezTo>
                <a:cubicBezTo>
                  <a:pt x="4901199" y="3293116"/>
                  <a:pt x="4891428" y="3463059"/>
                  <a:pt x="4858652" y="3443841"/>
                </a:cubicBezTo>
                <a:cubicBezTo>
                  <a:pt x="4840872" y="3495884"/>
                  <a:pt x="4832958" y="3617975"/>
                  <a:pt x="4821392" y="3661714"/>
                </a:cubicBezTo>
                <a:cubicBezTo>
                  <a:pt x="4823621" y="3666551"/>
                  <a:pt x="4824768" y="3671561"/>
                  <a:pt x="4825147" y="3676668"/>
                </a:cubicBezTo>
                <a:lnTo>
                  <a:pt x="4824341" y="3691352"/>
                </a:lnTo>
                <a:lnTo>
                  <a:pt x="4822735" y="3692500"/>
                </a:lnTo>
                <a:cubicBezTo>
                  <a:pt x="4817912" y="3698748"/>
                  <a:pt x="4816795" y="3703524"/>
                  <a:pt x="4817318" y="3707640"/>
                </a:cubicBezTo>
                <a:lnTo>
                  <a:pt x="4819146" y="3712253"/>
                </a:lnTo>
                <a:lnTo>
                  <a:pt x="4816373" y="3723048"/>
                </a:lnTo>
                <a:lnTo>
                  <a:pt x="4813460" y="3745409"/>
                </a:lnTo>
                <a:lnTo>
                  <a:pt x="4810527" y="3748566"/>
                </a:lnTo>
                <a:cubicBezTo>
                  <a:pt x="4798737" y="3762490"/>
                  <a:pt x="4755451" y="3809983"/>
                  <a:pt x="4742720" y="3828954"/>
                </a:cubicBezTo>
                <a:lnTo>
                  <a:pt x="4731784" y="3868871"/>
                </a:lnTo>
                <a:lnTo>
                  <a:pt x="4731481" y="3868898"/>
                </a:lnTo>
                <a:cubicBezTo>
                  <a:pt x="4730422" y="3870084"/>
                  <a:pt x="4729442" y="3872132"/>
                  <a:pt x="4728490" y="3875525"/>
                </a:cubicBezTo>
                <a:lnTo>
                  <a:pt x="4727500" y="3880683"/>
                </a:lnTo>
                <a:lnTo>
                  <a:pt x="4719663" y="3896892"/>
                </a:lnTo>
                <a:lnTo>
                  <a:pt x="4715899" y="3897345"/>
                </a:lnTo>
                <a:cubicBezTo>
                  <a:pt x="4715876" y="3897775"/>
                  <a:pt x="4715854" y="3898203"/>
                  <a:pt x="4715832" y="3898632"/>
                </a:cubicBezTo>
                <a:lnTo>
                  <a:pt x="4618476" y="4076334"/>
                </a:lnTo>
                <a:cubicBezTo>
                  <a:pt x="4617399" y="4112851"/>
                  <a:pt x="4590920" y="4122978"/>
                  <a:pt x="4576303" y="4154580"/>
                </a:cubicBezTo>
                <a:cubicBezTo>
                  <a:pt x="4585172" y="4189077"/>
                  <a:pt x="4550681" y="4172136"/>
                  <a:pt x="4536795" y="4186216"/>
                </a:cubicBezTo>
                <a:lnTo>
                  <a:pt x="4534335" y="4190678"/>
                </a:lnTo>
                <a:lnTo>
                  <a:pt x="4532585" y="4203860"/>
                </a:lnTo>
                <a:cubicBezTo>
                  <a:pt x="4532638" y="4205567"/>
                  <a:pt x="4532692" y="4207276"/>
                  <a:pt x="4532745" y="4208983"/>
                </a:cubicBezTo>
                <a:cubicBezTo>
                  <a:pt x="4532551" y="4212450"/>
                  <a:pt x="4532031" y="4214675"/>
                  <a:pt x="4531239" y="4216126"/>
                </a:cubicBezTo>
                <a:lnTo>
                  <a:pt x="4530941" y="4216251"/>
                </a:lnTo>
                <a:lnTo>
                  <a:pt x="4530039" y="4223045"/>
                </a:lnTo>
                <a:cubicBezTo>
                  <a:pt x="4529114" y="4234633"/>
                  <a:pt x="4528779" y="4246020"/>
                  <a:pt x="4528920" y="4256957"/>
                </a:cubicBezTo>
                <a:cubicBezTo>
                  <a:pt x="4512505" y="4262858"/>
                  <a:pt x="4521695" y="4305010"/>
                  <a:pt x="4495092" y="4295227"/>
                </a:cubicBezTo>
                <a:cubicBezTo>
                  <a:pt x="4494469" y="4309813"/>
                  <a:pt x="4504108" y="4320656"/>
                  <a:pt x="4487069" y="4312260"/>
                </a:cubicBezTo>
                <a:cubicBezTo>
                  <a:pt x="4486347" y="4316957"/>
                  <a:pt x="4484219" y="4319510"/>
                  <a:pt x="4481391" y="4321074"/>
                </a:cubicBezTo>
                <a:lnTo>
                  <a:pt x="4480140" y="4321443"/>
                </a:lnTo>
                <a:lnTo>
                  <a:pt x="4479199" y="4353976"/>
                </a:lnTo>
                <a:lnTo>
                  <a:pt x="4476976" y="4357874"/>
                </a:lnTo>
                <a:cubicBezTo>
                  <a:pt x="4477666" y="4365122"/>
                  <a:pt x="4478355" y="4372372"/>
                  <a:pt x="4479044" y="4379621"/>
                </a:cubicBezTo>
                <a:lnTo>
                  <a:pt x="4478683" y="4390568"/>
                </a:lnTo>
                <a:lnTo>
                  <a:pt x="4481532" y="4394254"/>
                </a:lnTo>
                <a:cubicBezTo>
                  <a:pt x="4482969" y="4397909"/>
                  <a:pt x="4482918" y="4402720"/>
                  <a:pt x="4479499" y="4410114"/>
                </a:cubicBezTo>
                <a:lnTo>
                  <a:pt x="4478153" y="4411710"/>
                </a:lnTo>
                <a:lnTo>
                  <a:pt x="4480616" y="4425622"/>
                </a:lnTo>
                <a:cubicBezTo>
                  <a:pt x="4482131" y="4430247"/>
                  <a:pt x="4484387" y="4434528"/>
                  <a:pt x="4487688" y="4438292"/>
                </a:cubicBezTo>
                <a:cubicBezTo>
                  <a:pt x="4457664" y="4477897"/>
                  <a:pt x="4468221" y="4523123"/>
                  <a:pt x="4454727" y="4569970"/>
                </a:cubicBezTo>
                <a:cubicBezTo>
                  <a:pt x="4417898" y="4583966"/>
                  <a:pt x="4440689" y="4674230"/>
                  <a:pt x="4469804" y="4692415"/>
                </a:cubicBezTo>
                <a:cubicBezTo>
                  <a:pt x="4432851" y="4685322"/>
                  <a:pt x="4490117" y="4807198"/>
                  <a:pt x="4450795" y="4763659"/>
                </a:cubicBezTo>
                <a:cubicBezTo>
                  <a:pt x="4450628" y="4780652"/>
                  <a:pt x="4432755" y="4794620"/>
                  <a:pt x="4422945" y="4783049"/>
                </a:cubicBezTo>
                <a:cubicBezTo>
                  <a:pt x="4437721" y="4837759"/>
                  <a:pt x="4397569" y="4905997"/>
                  <a:pt x="4397314" y="4964397"/>
                </a:cubicBezTo>
                <a:cubicBezTo>
                  <a:pt x="4363407" y="4989414"/>
                  <a:pt x="4392349" y="4977986"/>
                  <a:pt x="4380606" y="5008665"/>
                </a:cubicBezTo>
                <a:cubicBezTo>
                  <a:pt x="4407778" y="5005114"/>
                  <a:pt x="4358378" y="5044304"/>
                  <a:pt x="4386649" y="5051823"/>
                </a:cubicBezTo>
                <a:cubicBezTo>
                  <a:pt x="4383620" y="5057169"/>
                  <a:pt x="4379789" y="5062109"/>
                  <a:pt x="4375733" y="5067011"/>
                </a:cubicBezTo>
                <a:lnTo>
                  <a:pt x="4373624" y="5069584"/>
                </a:lnTo>
                <a:lnTo>
                  <a:pt x="4370134" y="5080883"/>
                </a:lnTo>
                <a:lnTo>
                  <a:pt x="4362957" y="5082819"/>
                </a:lnTo>
                <a:lnTo>
                  <a:pt x="4333195" y="5221840"/>
                </a:lnTo>
                <a:cubicBezTo>
                  <a:pt x="4335888" y="5234770"/>
                  <a:pt x="4329894" y="5274591"/>
                  <a:pt x="4320037" y="5281999"/>
                </a:cubicBezTo>
                <a:cubicBezTo>
                  <a:pt x="4316990" y="5290274"/>
                  <a:pt x="4318795" y="5300010"/>
                  <a:pt x="4308816" y="5303704"/>
                </a:cubicBezTo>
                <a:cubicBezTo>
                  <a:pt x="4300851" y="5321498"/>
                  <a:pt x="4282560" y="5362240"/>
                  <a:pt x="4272244" y="5388756"/>
                </a:cubicBezTo>
                <a:cubicBezTo>
                  <a:pt x="4281980" y="5405143"/>
                  <a:pt x="4255067" y="5425092"/>
                  <a:pt x="4246915" y="5462809"/>
                </a:cubicBezTo>
                <a:cubicBezTo>
                  <a:pt x="4258299" y="5480842"/>
                  <a:pt x="4241233" y="5488203"/>
                  <a:pt x="4255030" y="5521632"/>
                </a:cubicBezTo>
                <a:cubicBezTo>
                  <a:pt x="4253005" y="5522647"/>
                  <a:pt x="4251068" y="5523996"/>
                  <a:pt x="4249277" y="5525636"/>
                </a:cubicBezTo>
                <a:cubicBezTo>
                  <a:pt x="4238872" y="5535166"/>
                  <a:pt x="4235581" y="5552275"/>
                  <a:pt x="4241924" y="5563850"/>
                </a:cubicBezTo>
                <a:cubicBezTo>
                  <a:pt x="4259047" y="5616453"/>
                  <a:pt x="4250256" y="5660812"/>
                  <a:pt x="4248240" y="5703386"/>
                </a:cubicBezTo>
                <a:cubicBezTo>
                  <a:pt x="4243085" y="5751111"/>
                  <a:pt x="4218929" y="5715189"/>
                  <a:pt x="4232982" y="5777907"/>
                </a:cubicBezTo>
                <a:cubicBezTo>
                  <a:pt x="4221558" y="5782651"/>
                  <a:pt x="4219728" y="5790057"/>
                  <a:pt x="4222394" y="5803443"/>
                </a:cubicBezTo>
                <a:cubicBezTo>
                  <a:pt x="4219121" y="5826511"/>
                  <a:pt x="4193576" y="5820653"/>
                  <a:pt x="4204974" y="5846279"/>
                </a:cubicBezTo>
                <a:cubicBezTo>
                  <a:pt x="4191825" y="5839931"/>
                  <a:pt x="4191753" y="5888934"/>
                  <a:pt x="4179217" y="5876046"/>
                </a:cubicBezTo>
                <a:cubicBezTo>
                  <a:pt x="4163863" y="5888983"/>
                  <a:pt x="4183376" y="5899672"/>
                  <a:pt x="4169698" y="5912761"/>
                </a:cubicBezTo>
                <a:cubicBezTo>
                  <a:pt x="4164113" y="5929085"/>
                  <a:pt x="4186281" y="5905514"/>
                  <a:pt x="4183963" y="5924201"/>
                </a:cubicBezTo>
                <a:lnTo>
                  <a:pt x="4143073" y="6020347"/>
                </a:lnTo>
                <a:cubicBezTo>
                  <a:pt x="4148635" y="6035084"/>
                  <a:pt x="4142583" y="6045204"/>
                  <a:pt x="4132699" y="6054447"/>
                </a:cubicBezTo>
                <a:cubicBezTo>
                  <a:pt x="4128762" y="6085993"/>
                  <a:pt x="4111337" y="6112491"/>
                  <a:pt x="4099744" y="6146773"/>
                </a:cubicBezTo>
                <a:cubicBezTo>
                  <a:pt x="4101611" y="6186210"/>
                  <a:pt x="4075513" y="6201974"/>
                  <a:pt x="4063216" y="6238624"/>
                </a:cubicBezTo>
                <a:cubicBezTo>
                  <a:pt x="4076714" y="6279119"/>
                  <a:pt x="4027194" y="6257865"/>
                  <a:pt x="4021696" y="6289517"/>
                </a:cubicBezTo>
                <a:cubicBezTo>
                  <a:pt x="4030060" y="6343907"/>
                  <a:pt x="4004638" y="6285373"/>
                  <a:pt x="3993817" y="6365399"/>
                </a:cubicBezTo>
                <a:cubicBezTo>
                  <a:pt x="3996125" y="6370415"/>
                  <a:pt x="3990553" y="6379380"/>
                  <a:pt x="3986236" y="6377584"/>
                </a:cubicBezTo>
                <a:cubicBezTo>
                  <a:pt x="3984044" y="6395147"/>
                  <a:pt x="3911719" y="6484083"/>
                  <a:pt x="3911599" y="6509659"/>
                </a:cubicBezTo>
                <a:cubicBezTo>
                  <a:pt x="3888028" y="6555694"/>
                  <a:pt x="3870378" y="6548451"/>
                  <a:pt x="3858869" y="6582751"/>
                </a:cubicBezTo>
                <a:cubicBezTo>
                  <a:pt x="3834576" y="6620569"/>
                  <a:pt x="3820634" y="6692927"/>
                  <a:pt x="3770950" y="6757987"/>
                </a:cubicBezTo>
                <a:lnTo>
                  <a:pt x="3749766" y="6858000"/>
                </a:lnTo>
                <a:lnTo>
                  <a:pt x="12348" y="6858000"/>
                </a:lnTo>
                <a:lnTo>
                  <a:pt x="0" y="6725668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9" name="Google Shape;149;p31"/>
          <p:cNvSpPr txBox="1">
            <a:spLocks noGrp="1"/>
          </p:cNvSpPr>
          <p:nvPr>
            <p:ph type="title"/>
          </p:nvPr>
        </p:nvSpPr>
        <p:spPr>
          <a:xfrm>
            <a:off x="852778" y="672351"/>
            <a:ext cx="2865473" cy="2254233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0" lvl="0" indent="0" defTabSz="914400">
              <a:spcAft>
                <a:spcPts val="0"/>
              </a:spcAft>
            </a:pPr>
            <a:r>
              <a:rPr lang="en-US" sz="37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ElasticSearch Use cases</a:t>
            </a:r>
          </a:p>
        </p:txBody>
      </p:sp>
      <p:sp>
        <p:nvSpPr>
          <p:cNvPr id="150" name="Google Shape;150;p31"/>
          <p:cNvSpPr txBox="1">
            <a:spLocks noGrp="1"/>
          </p:cNvSpPr>
          <p:nvPr>
            <p:ph sz="half" idx="1"/>
          </p:nvPr>
        </p:nvSpPr>
        <p:spPr>
          <a:xfrm>
            <a:off x="4572000" y="672351"/>
            <a:ext cx="3718250" cy="3989573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marL="457200" lvl="0" indent="-228600" defTabSz="914400">
              <a:spcBef>
                <a:spcPts val="800"/>
              </a:spcBef>
              <a:spcAft>
                <a:spcPts val="0"/>
              </a:spcAft>
              <a:buSzPts val="1400"/>
            </a:pPr>
            <a:r>
              <a:rPr lang="en-US" sz="1500">
                <a:solidFill>
                  <a:schemeClr val="tx1">
                    <a:lumMod val="85000"/>
                    <a:lumOff val="15000"/>
                  </a:schemeClr>
                </a:solidFill>
              </a:rPr>
              <a:t>Apps requiring sub-millisecond latency</a:t>
            </a:r>
          </a:p>
          <a:p>
            <a:pPr marL="457200" lvl="0" indent="-228600" defTabSz="914400"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-US" sz="1500">
                <a:solidFill>
                  <a:schemeClr val="tx1">
                    <a:lumMod val="85000"/>
                    <a:lumOff val="15000"/>
                  </a:schemeClr>
                </a:solidFill>
              </a:rPr>
              <a:t>Real-time analytics</a:t>
            </a:r>
          </a:p>
          <a:p>
            <a:pPr marL="457200" lvl="0" indent="-228600" defTabSz="914400"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-US" sz="1500">
                <a:solidFill>
                  <a:schemeClr val="tx1">
                    <a:lumMod val="85000"/>
                    <a:lumOff val="15000"/>
                  </a:schemeClr>
                </a:solidFill>
              </a:rPr>
              <a:t>Gaming leaderboards</a:t>
            </a:r>
          </a:p>
          <a:p>
            <a:pPr marL="457200" lvl="0" indent="-228600" defTabSz="914400"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-US" sz="1500">
                <a:solidFill>
                  <a:schemeClr val="tx1">
                    <a:lumMod val="85000"/>
                    <a:lumOff val="15000"/>
                  </a:schemeClr>
                </a:solidFill>
              </a:rPr>
              <a:t>Session stores</a:t>
            </a:r>
          </a:p>
          <a:p>
            <a:pPr marL="457200" lvl="0" indent="-228600" defTabSz="914400"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-US" sz="1500">
                <a:solidFill>
                  <a:schemeClr val="tx1">
                    <a:lumMod val="85000"/>
                    <a:lumOff val="15000"/>
                  </a:schemeClr>
                </a:solidFill>
              </a:rPr>
              <a:t>Chat apps</a:t>
            </a:r>
          </a:p>
          <a:p>
            <a:pPr marL="457200" lvl="0" indent="-228600" defTabSz="914400"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-US" sz="1500">
                <a:solidFill>
                  <a:schemeClr val="tx1">
                    <a:lumMod val="85000"/>
                    <a:lumOff val="15000"/>
                  </a:schemeClr>
                </a:solidFill>
              </a:rPr>
              <a:t>Machine learning</a:t>
            </a:r>
          </a:p>
          <a:p>
            <a:pPr marL="457200" lvl="0" indent="-228600" defTabSz="914400"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-US" sz="1500">
                <a:solidFill>
                  <a:schemeClr val="tx1">
                    <a:lumMod val="85000"/>
                    <a:lumOff val="15000"/>
                  </a:schemeClr>
                </a:solidFill>
              </a:rPr>
              <a:t>Streaming media apps</a:t>
            </a:r>
          </a:p>
          <a:p>
            <a:pPr marL="457200" lvl="0" indent="-228600" defTabSz="914400"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-US" sz="1500">
                <a:solidFill>
                  <a:schemeClr val="tx1">
                    <a:lumMod val="85000"/>
                    <a:lumOff val="15000"/>
                  </a:schemeClr>
                </a:solidFill>
              </a:rPr>
              <a:t>Message queques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1" name="Google Shape;281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9250" y="583000"/>
            <a:ext cx="7886700" cy="380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" name="Google Shape;286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7943850" cy="45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3" name="Rectangle 162">
            <a:extLst>
              <a:ext uri="{FF2B5EF4-FFF2-40B4-BE49-F238E27FC236}">
                <a16:creationId xmlns:a16="http://schemas.microsoft.com/office/drawing/2014/main" id="{F821940F-7A1D-4ACC-85B4-A932898A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Freeform: Shape 164">
            <a:extLst>
              <a:ext uri="{FF2B5EF4-FFF2-40B4-BE49-F238E27FC236}">
                <a16:creationId xmlns:a16="http://schemas.microsoft.com/office/drawing/2014/main" id="{16674508-81D3-48CF-96BF-7FC60EAA5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056495" cy="5143500"/>
          </a:xfrm>
          <a:custGeom>
            <a:avLst/>
            <a:gdLst>
              <a:gd name="connsiteX0" fmla="*/ 0 w 6568309"/>
              <a:gd name="connsiteY0" fmla="*/ 0 h 6858000"/>
              <a:gd name="connsiteX1" fmla="*/ 362841 w 6568309"/>
              <a:gd name="connsiteY1" fmla="*/ 0 h 6858000"/>
              <a:gd name="connsiteX2" fmla="*/ 523269 w 6568309"/>
              <a:gd name="connsiteY2" fmla="*/ 0 h 6858000"/>
              <a:gd name="connsiteX3" fmla="*/ 1343025 w 6568309"/>
              <a:gd name="connsiteY3" fmla="*/ 0 h 6858000"/>
              <a:gd name="connsiteX4" fmla="*/ 1705866 w 6568309"/>
              <a:gd name="connsiteY4" fmla="*/ 0 h 6858000"/>
              <a:gd name="connsiteX5" fmla="*/ 1866294 w 6568309"/>
              <a:gd name="connsiteY5" fmla="*/ 0 h 6858000"/>
              <a:gd name="connsiteX6" fmla="*/ 5225154 w 6568309"/>
              <a:gd name="connsiteY6" fmla="*/ 0 h 6858000"/>
              <a:gd name="connsiteX7" fmla="*/ 6568179 w 6568309"/>
              <a:gd name="connsiteY7" fmla="*/ 0 h 6858000"/>
              <a:gd name="connsiteX8" fmla="*/ 6568309 w 6568309"/>
              <a:gd name="connsiteY8" fmla="*/ 1 h 6858000"/>
              <a:gd name="connsiteX9" fmla="*/ 6562951 w 6568309"/>
              <a:gd name="connsiteY9" fmla="*/ 30700 h 6858000"/>
              <a:gd name="connsiteX10" fmla="*/ 6547446 w 6568309"/>
              <a:gd name="connsiteY10" fmla="*/ 310025 h 6858000"/>
              <a:gd name="connsiteX11" fmla="*/ 6558316 w 6568309"/>
              <a:gd name="connsiteY11" fmla="*/ 443960 h 6858000"/>
              <a:gd name="connsiteX12" fmla="*/ 6528896 w 6568309"/>
              <a:gd name="connsiteY12" fmla="*/ 642659 h 6858000"/>
              <a:gd name="connsiteX13" fmla="*/ 6523095 w 6568309"/>
              <a:gd name="connsiteY13" fmla="*/ 673307 h 6858000"/>
              <a:gd name="connsiteX14" fmla="*/ 6496169 w 6568309"/>
              <a:gd name="connsiteY14" fmla="*/ 839641 h 6858000"/>
              <a:gd name="connsiteX15" fmla="*/ 6450789 w 6568309"/>
              <a:gd name="connsiteY15" fmla="*/ 958357 h 6858000"/>
              <a:gd name="connsiteX16" fmla="*/ 6453996 w 6568309"/>
              <a:gd name="connsiteY16" fmla="*/ 963398 h 6858000"/>
              <a:gd name="connsiteX17" fmla="*/ 6419467 w 6568309"/>
              <a:gd name="connsiteY17" fmla="*/ 1117169 h 6858000"/>
              <a:gd name="connsiteX18" fmla="*/ 6417348 w 6568309"/>
              <a:gd name="connsiteY18" fmla="*/ 1144352 h 6858000"/>
              <a:gd name="connsiteX19" fmla="*/ 6418473 w 6568309"/>
              <a:gd name="connsiteY19" fmla="*/ 1164484 h 6858000"/>
              <a:gd name="connsiteX20" fmla="*/ 6406979 w 6568309"/>
              <a:gd name="connsiteY20" fmla="*/ 1213829 h 6858000"/>
              <a:gd name="connsiteX21" fmla="*/ 6381928 w 6568309"/>
              <a:gd name="connsiteY21" fmla="*/ 1294823 h 6858000"/>
              <a:gd name="connsiteX22" fmla="*/ 6377948 w 6568309"/>
              <a:gd name="connsiteY22" fmla="*/ 1312193 h 6858000"/>
              <a:gd name="connsiteX23" fmla="*/ 6379894 w 6568309"/>
              <a:gd name="connsiteY23" fmla="*/ 1327626 h 6858000"/>
              <a:gd name="connsiteX24" fmla="*/ 6385024 w 6568309"/>
              <a:gd name="connsiteY24" fmla="*/ 1331644 h 6858000"/>
              <a:gd name="connsiteX25" fmla="*/ 6383696 w 6568309"/>
              <a:gd name="connsiteY25" fmla="*/ 1341276 h 6858000"/>
              <a:gd name="connsiteX26" fmla="*/ 6384464 w 6568309"/>
              <a:gd name="connsiteY26" fmla="*/ 1343945 h 6858000"/>
              <a:gd name="connsiteX27" fmla="*/ 6387748 w 6568309"/>
              <a:gd name="connsiteY27" fmla="*/ 1359134 h 6858000"/>
              <a:gd name="connsiteX28" fmla="*/ 6364157 w 6568309"/>
              <a:gd name="connsiteY28" fmla="*/ 1427803 h 6858000"/>
              <a:gd name="connsiteX29" fmla="*/ 6335874 w 6568309"/>
              <a:gd name="connsiteY29" fmla="*/ 1540278 h 6858000"/>
              <a:gd name="connsiteX30" fmla="*/ 6331892 w 6568309"/>
              <a:gd name="connsiteY30" fmla="*/ 1547262 h 6858000"/>
              <a:gd name="connsiteX31" fmla="*/ 6332744 w 6568309"/>
              <a:gd name="connsiteY31" fmla="*/ 1577056 h 6858000"/>
              <a:gd name="connsiteX32" fmla="*/ 6333604 w 6568309"/>
              <a:gd name="connsiteY32" fmla="*/ 1595898 h 6858000"/>
              <a:gd name="connsiteX33" fmla="*/ 6324749 w 6568309"/>
              <a:gd name="connsiteY33" fmla="*/ 1703726 h 6858000"/>
              <a:gd name="connsiteX34" fmla="*/ 6329594 w 6568309"/>
              <a:gd name="connsiteY34" fmla="*/ 1809535 h 6858000"/>
              <a:gd name="connsiteX35" fmla="*/ 6329062 w 6568309"/>
              <a:gd name="connsiteY35" fmla="*/ 2018310 h 6858000"/>
              <a:gd name="connsiteX36" fmla="*/ 6321735 w 6568309"/>
              <a:gd name="connsiteY36" fmla="*/ 2071355 h 6858000"/>
              <a:gd name="connsiteX37" fmla="*/ 6322678 w 6568309"/>
              <a:gd name="connsiteY37" fmla="*/ 2141166 h 6858000"/>
              <a:gd name="connsiteX38" fmla="*/ 6321340 w 6568309"/>
              <a:gd name="connsiteY38" fmla="*/ 2154548 h 6858000"/>
              <a:gd name="connsiteX39" fmla="*/ 6316582 w 6568309"/>
              <a:gd name="connsiteY39" fmla="*/ 2158153 h 6858000"/>
              <a:gd name="connsiteX40" fmla="*/ 6311428 w 6568309"/>
              <a:gd name="connsiteY40" fmla="*/ 2178174 h 6858000"/>
              <a:gd name="connsiteX41" fmla="*/ 6310192 w 6568309"/>
              <a:gd name="connsiteY41" fmla="*/ 2202858 h 6858000"/>
              <a:gd name="connsiteX42" fmla="*/ 6309211 w 6568309"/>
              <a:gd name="connsiteY42" fmla="*/ 2320214 h 6858000"/>
              <a:gd name="connsiteX43" fmla="*/ 6300151 w 6568309"/>
              <a:gd name="connsiteY43" fmla="*/ 2417011 h 6858000"/>
              <a:gd name="connsiteX44" fmla="*/ 6295176 w 6568309"/>
              <a:gd name="connsiteY44" fmla="*/ 2454207 h 6858000"/>
              <a:gd name="connsiteX45" fmla="*/ 6293727 w 6568309"/>
              <a:gd name="connsiteY45" fmla="*/ 2487203 h 6858000"/>
              <a:gd name="connsiteX46" fmla="*/ 6285477 w 6568309"/>
              <a:gd name="connsiteY46" fmla="*/ 2512282 h 6858000"/>
              <a:gd name="connsiteX47" fmla="*/ 6286205 w 6568309"/>
              <a:gd name="connsiteY47" fmla="*/ 2514318 h 6858000"/>
              <a:gd name="connsiteX48" fmla="*/ 6304629 w 6568309"/>
              <a:gd name="connsiteY48" fmla="*/ 2574334 h 6858000"/>
              <a:gd name="connsiteX49" fmla="*/ 6303842 w 6568309"/>
              <a:gd name="connsiteY49" fmla="*/ 2579877 h 6858000"/>
              <a:gd name="connsiteX50" fmla="*/ 6303953 w 6568309"/>
              <a:gd name="connsiteY50" fmla="*/ 2608928 h 6858000"/>
              <a:gd name="connsiteX51" fmla="*/ 6303530 w 6568309"/>
              <a:gd name="connsiteY51" fmla="*/ 2613111 h 6858000"/>
              <a:gd name="connsiteX52" fmla="*/ 6297474 w 6568309"/>
              <a:gd name="connsiteY52" fmla="*/ 2621996 h 6858000"/>
              <a:gd name="connsiteX53" fmla="*/ 6299263 w 6568309"/>
              <a:gd name="connsiteY53" fmla="*/ 2634265 h 6858000"/>
              <a:gd name="connsiteX54" fmla="*/ 6293065 w 6568309"/>
              <a:gd name="connsiteY54" fmla="*/ 2647237 h 6858000"/>
              <a:gd name="connsiteX55" fmla="*/ 6297496 w 6568309"/>
              <a:gd name="connsiteY55" fmla="*/ 2650786 h 6858000"/>
              <a:gd name="connsiteX56" fmla="*/ 6301708 w 6568309"/>
              <a:gd name="connsiteY56" fmla="*/ 2661993 h 6858000"/>
              <a:gd name="connsiteX57" fmla="*/ 6295884 w 6568309"/>
              <a:gd name="connsiteY57" fmla="*/ 2670949 h 6858000"/>
              <a:gd name="connsiteX58" fmla="*/ 6291714 w 6568309"/>
              <a:gd name="connsiteY58" fmla="*/ 2690255 h 6858000"/>
              <a:gd name="connsiteX59" fmla="*/ 6292327 w 6568309"/>
              <a:gd name="connsiteY59" fmla="*/ 2695683 h 6858000"/>
              <a:gd name="connsiteX60" fmla="*/ 6284410 w 6568309"/>
              <a:gd name="connsiteY60" fmla="*/ 2713964 h 6858000"/>
              <a:gd name="connsiteX61" fmla="*/ 6280410 w 6568309"/>
              <a:gd name="connsiteY61" fmla="*/ 2730175 h 6858000"/>
              <a:gd name="connsiteX62" fmla="*/ 6288082 w 6568309"/>
              <a:gd name="connsiteY62" fmla="*/ 2763497 h 6858000"/>
              <a:gd name="connsiteX63" fmla="*/ 6260924 w 6568309"/>
              <a:gd name="connsiteY63" fmla="*/ 3051539 h 6858000"/>
              <a:gd name="connsiteX64" fmla="*/ 6210151 w 6568309"/>
              <a:gd name="connsiteY64" fmla="*/ 3335396 h 6858000"/>
              <a:gd name="connsiteX65" fmla="*/ 6212034 w 6568309"/>
              <a:gd name="connsiteY65" fmla="*/ 3456509 h 6858000"/>
              <a:gd name="connsiteX66" fmla="*/ 6197490 w 6568309"/>
              <a:gd name="connsiteY66" fmla="*/ 3531827 h 6858000"/>
              <a:gd name="connsiteX67" fmla="*/ 6208018 w 6568309"/>
              <a:gd name="connsiteY67" fmla="*/ 3570877 h 6858000"/>
              <a:gd name="connsiteX68" fmla="*/ 6205920 w 6568309"/>
              <a:gd name="connsiteY68" fmla="*/ 3583849 h 6858000"/>
              <a:gd name="connsiteX69" fmla="*/ 6199616 w 6568309"/>
              <a:gd name="connsiteY69" fmla="*/ 3592763 h 6858000"/>
              <a:gd name="connsiteX70" fmla="*/ 6181288 w 6568309"/>
              <a:gd name="connsiteY70" fmla="*/ 3653485 h 6858000"/>
              <a:gd name="connsiteX71" fmla="*/ 6175963 w 6568309"/>
              <a:gd name="connsiteY71" fmla="*/ 3670528 h 6858000"/>
              <a:gd name="connsiteX72" fmla="*/ 6176722 w 6568309"/>
              <a:gd name="connsiteY72" fmla="*/ 3685990 h 6858000"/>
              <a:gd name="connsiteX73" fmla="*/ 6181549 w 6568309"/>
              <a:gd name="connsiteY73" fmla="*/ 3690283 h 6858000"/>
              <a:gd name="connsiteX74" fmla="*/ 6179476 w 6568309"/>
              <a:gd name="connsiteY74" fmla="*/ 3699787 h 6858000"/>
              <a:gd name="connsiteX75" fmla="*/ 6180040 w 6568309"/>
              <a:gd name="connsiteY75" fmla="*/ 3702486 h 6858000"/>
              <a:gd name="connsiteX76" fmla="*/ 6182155 w 6568309"/>
              <a:gd name="connsiteY76" fmla="*/ 3717784 h 6858000"/>
              <a:gd name="connsiteX77" fmla="*/ 6158980 w 6568309"/>
              <a:gd name="connsiteY77" fmla="*/ 3746229 h 6858000"/>
              <a:gd name="connsiteX78" fmla="*/ 6096049 w 6568309"/>
              <a:gd name="connsiteY78" fmla="*/ 3924910 h 6858000"/>
              <a:gd name="connsiteX79" fmla="*/ 6069712 w 6568309"/>
              <a:gd name="connsiteY79" fmla="*/ 3989353 h 6858000"/>
              <a:gd name="connsiteX80" fmla="*/ 6067330 w 6568309"/>
              <a:gd name="connsiteY80" fmla="*/ 4033899 h 6858000"/>
              <a:gd name="connsiteX81" fmla="*/ 6061081 w 6568309"/>
              <a:gd name="connsiteY81" fmla="*/ 4142250 h 6858000"/>
              <a:gd name="connsiteX82" fmla="*/ 6042858 w 6568309"/>
              <a:gd name="connsiteY82" fmla="*/ 4329442 h 6858000"/>
              <a:gd name="connsiteX83" fmla="*/ 6034182 w 6568309"/>
              <a:gd name="connsiteY83" fmla="*/ 4456184 h 6858000"/>
              <a:gd name="connsiteX84" fmla="*/ 6029178 w 6568309"/>
              <a:gd name="connsiteY84" fmla="*/ 4468478 h 6858000"/>
              <a:gd name="connsiteX85" fmla="*/ 6029974 w 6568309"/>
              <a:gd name="connsiteY85" fmla="*/ 4469862 h 6858000"/>
              <a:gd name="connsiteX86" fmla="*/ 6028340 w 6568309"/>
              <a:gd name="connsiteY86" fmla="*/ 4483797 h 6858000"/>
              <a:gd name="connsiteX87" fmla="*/ 6025168 w 6568309"/>
              <a:gd name="connsiteY87" fmla="*/ 4487091 h 6858000"/>
              <a:gd name="connsiteX88" fmla="*/ 6023164 w 6568309"/>
              <a:gd name="connsiteY88" fmla="*/ 4496728 h 6858000"/>
              <a:gd name="connsiteX89" fmla="*/ 6016839 w 6568309"/>
              <a:gd name="connsiteY89" fmla="*/ 4515918 h 6858000"/>
              <a:gd name="connsiteX90" fmla="*/ 6017886 w 6568309"/>
              <a:gd name="connsiteY90" fmla="*/ 4519316 h 6858000"/>
              <a:gd name="connsiteX91" fmla="*/ 6011819 w 6568309"/>
              <a:gd name="connsiteY91" fmla="*/ 4547957 h 6858000"/>
              <a:gd name="connsiteX92" fmla="*/ 6012791 w 6568309"/>
              <a:gd name="connsiteY92" fmla="*/ 4548262 h 6858000"/>
              <a:gd name="connsiteX93" fmla="*/ 6015703 w 6568309"/>
              <a:gd name="connsiteY93" fmla="*/ 4555939 h 6858000"/>
              <a:gd name="connsiteX94" fmla="*/ 6018854 w 6568309"/>
              <a:gd name="connsiteY94" fmla="*/ 4570815 h 6858000"/>
              <a:gd name="connsiteX95" fmla="*/ 6033000 w 6568309"/>
              <a:gd name="connsiteY95" fmla="*/ 4633846 h 6858000"/>
              <a:gd name="connsiteX96" fmla="*/ 6032325 w 6568309"/>
              <a:gd name="connsiteY96" fmla="*/ 4639816 h 6858000"/>
              <a:gd name="connsiteX97" fmla="*/ 6032549 w 6568309"/>
              <a:gd name="connsiteY97" fmla="*/ 4639923 h 6858000"/>
              <a:gd name="connsiteX98" fmla="*/ 6032309 w 6568309"/>
              <a:gd name="connsiteY98" fmla="*/ 4646192 h 6858000"/>
              <a:gd name="connsiteX99" fmla="*/ 6031095 w 6568309"/>
              <a:gd name="connsiteY99" fmla="*/ 4650706 h 6858000"/>
              <a:gd name="connsiteX100" fmla="*/ 6029786 w 6568309"/>
              <a:gd name="connsiteY100" fmla="*/ 4662290 h 6858000"/>
              <a:gd name="connsiteX101" fmla="*/ 6030911 w 6568309"/>
              <a:gd name="connsiteY101" fmla="*/ 4666180 h 6858000"/>
              <a:gd name="connsiteX102" fmla="*/ 6033630 w 6568309"/>
              <a:gd name="connsiteY102" fmla="*/ 4667585 h 6858000"/>
              <a:gd name="connsiteX103" fmla="*/ 6033189 w 6568309"/>
              <a:gd name="connsiteY103" fmla="*/ 4668660 h 6858000"/>
              <a:gd name="connsiteX104" fmla="*/ 6038764 w 6568309"/>
              <a:gd name="connsiteY104" fmla="*/ 4689807 h 6858000"/>
              <a:gd name="connsiteX105" fmla="*/ 6042217 w 6568309"/>
              <a:gd name="connsiteY105" fmla="*/ 4737890 h 6858000"/>
              <a:gd name="connsiteX106" fmla="*/ 6040543 w 6568309"/>
              <a:gd name="connsiteY106" fmla="*/ 4765657 h 6858000"/>
              <a:gd name="connsiteX107" fmla="*/ 6039956 w 6568309"/>
              <a:gd name="connsiteY107" fmla="*/ 4841463 h 6858000"/>
              <a:gd name="connsiteX108" fmla="*/ 6057123 w 6568309"/>
              <a:gd name="connsiteY108" fmla="*/ 4969863 h 6858000"/>
              <a:gd name="connsiteX109" fmla="*/ 6055039 w 6568309"/>
              <a:gd name="connsiteY109" fmla="*/ 4974028 h 6858000"/>
              <a:gd name="connsiteX110" fmla="*/ 6053462 w 6568309"/>
              <a:gd name="connsiteY110" fmla="*/ 4980318 h 6858000"/>
              <a:gd name="connsiteX111" fmla="*/ 6053643 w 6568309"/>
              <a:gd name="connsiteY111" fmla="*/ 4980501 h 6858000"/>
              <a:gd name="connsiteX112" fmla="*/ 6051733 w 6568309"/>
              <a:gd name="connsiteY112" fmla="*/ 4986338 h 6858000"/>
              <a:gd name="connsiteX113" fmla="*/ 6049602 w 6568309"/>
              <a:gd name="connsiteY113" fmla="*/ 4991296 h 6858000"/>
              <a:gd name="connsiteX114" fmla="*/ 6075165 w 6568309"/>
              <a:gd name="connsiteY114" fmla="*/ 5076895 h 6858000"/>
              <a:gd name="connsiteX115" fmla="*/ 6073751 w 6568309"/>
              <a:gd name="connsiteY115" fmla="*/ 5081568 h 6858000"/>
              <a:gd name="connsiteX116" fmla="*/ 6073150 w 6568309"/>
              <a:gd name="connsiteY116" fmla="*/ 5088173 h 6858000"/>
              <a:gd name="connsiteX117" fmla="*/ 6073355 w 6568309"/>
              <a:gd name="connsiteY117" fmla="*/ 5088300 h 6858000"/>
              <a:gd name="connsiteX118" fmla="*/ 6072362 w 6568309"/>
              <a:gd name="connsiteY118" fmla="*/ 5094558 h 6858000"/>
              <a:gd name="connsiteX119" fmla="*/ 6064726 w 6568309"/>
              <a:gd name="connsiteY119" fmla="*/ 5125620 h 6858000"/>
              <a:gd name="connsiteX120" fmla="*/ 6065415 w 6568309"/>
              <a:gd name="connsiteY120" fmla="*/ 5268004 h 6858000"/>
              <a:gd name="connsiteX121" fmla="*/ 6066081 w 6568309"/>
              <a:gd name="connsiteY121" fmla="*/ 5269530 h 6858000"/>
              <a:gd name="connsiteX122" fmla="*/ 6043407 w 6568309"/>
              <a:gd name="connsiteY122" fmla="*/ 5390941 h 6858000"/>
              <a:gd name="connsiteX123" fmla="*/ 6025377 w 6568309"/>
              <a:gd name="connsiteY123" fmla="*/ 5539927 h 6858000"/>
              <a:gd name="connsiteX124" fmla="*/ 6010052 w 6568309"/>
              <a:gd name="connsiteY124" fmla="*/ 5791594 h 6858000"/>
              <a:gd name="connsiteX125" fmla="*/ 5994220 w 6568309"/>
              <a:gd name="connsiteY125" fmla="*/ 5855206 h 6858000"/>
              <a:gd name="connsiteX126" fmla="*/ 5982580 w 6568309"/>
              <a:gd name="connsiteY126" fmla="*/ 5873582 h 6858000"/>
              <a:gd name="connsiteX127" fmla="*/ 5983608 w 6568309"/>
              <a:gd name="connsiteY127" fmla="*/ 5876037 h 6858000"/>
              <a:gd name="connsiteX128" fmla="*/ 5983535 w 6568309"/>
              <a:gd name="connsiteY128" fmla="*/ 5886534 h 6858000"/>
              <a:gd name="connsiteX129" fmla="*/ 5988737 w 6568309"/>
              <a:gd name="connsiteY129" fmla="*/ 5888644 h 6858000"/>
              <a:gd name="connsiteX130" fmla="*/ 5992371 w 6568309"/>
              <a:gd name="connsiteY130" fmla="*/ 5903832 h 6858000"/>
              <a:gd name="connsiteX131" fmla="*/ 5990780 w 6568309"/>
              <a:gd name="connsiteY131" fmla="*/ 5923391 h 6858000"/>
              <a:gd name="connsiteX132" fmla="*/ 5993870 w 6568309"/>
              <a:gd name="connsiteY132" fmla="*/ 6013205 h 6858000"/>
              <a:gd name="connsiteX133" fmla="*/ 5997673 w 6568309"/>
              <a:gd name="connsiteY133" fmla="*/ 6074018 h 6858000"/>
              <a:gd name="connsiteX134" fmla="*/ 6014840 w 6568309"/>
              <a:gd name="connsiteY134" fmla="*/ 6130837 h 6858000"/>
              <a:gd name="connsiteX135" fmla="*/ 6010704 w 6568309"/>
              <a:gd name="connsiteY135" fmla="*/ 6152982 h 6858000"/>
              <a:gd name="connsiteX136" fmla="*/ 6038294 w 6568309"/>
              <a:gd name="connsiteY136" fmla="*/ 6221100 h 6858000"/>
              <a:gd name="connsiteX137" fmla="*/ 6052331 w 6568309"/>
              <a:gd name="connsiteY137" fmla="*/ 6287550 h 6858000"/>
              <a:gd name="connsiteX138" fmla="*/ 6074143 w 6568309"/>
              <a:gd name="connsiteY138" fmla="*/ 6401595 h 6858000"/>
              <a:gd name="connsiteX139" fmla="*/ 6060199 w 6568309"/>
              <a:gd name="connsiteY139" fmla="*/ 6487110 h 6858000"/>
              <a:gd name="connsiteX140" fmla="*/ 6081156 w 6568309"/>
              <a:gd name="connsiteY140" fmla="*/ 6588589 h 6858000"/>
              <a:gd name="connsiteX141" fmla="*/ 6114944 w 6568309"/>
              <a:gd name="connsiteY141" fmla="*/ 6769963 h 6858000"/>
              <a:gd name="connsiteX142" fmla="*/ 6128950 w 6568309"/>
              <a:gd name="connsiteY142" fmla="*/ 6835814 h 6858000"/>
              <a:gd name="connsiteX143" fmla="*/ 6132536 w 6568309"/>
              <a:gd name="connsiteY143" fmla="*/ 6858000 h 6858000"/>
              <a:gd name="connsiteX144" fmla="*/ 4789511 w 6568309"/>
              <a:gd name="connsiteY144" fmla="*/ 6858000 h 6858000"/>
              <a:gd name="connsiteX145" fmla="*/ 1866294 w 6568309"/>
              <a:gd name="connsiteY145" fmla="*/ 6858000 h 6858000"/>
              <a:gd name="connsiteX146" fmla="*/ 1705866 w 6568309"/>
              <a:gd name="connsiteY146" fmla="*/ 6858000 h 6858000"/>
              <a:gd name="connsiteX147" fmla="*/ 1343025 w 6568309"/>
              <a:gd name="connsiteY147" fmla="*/ 6858000 h 6858000"/>
              <a:gd name="connsiteX148" fmla="*/ 523269 w 6568309"/>
              <a:gd name="connsiteY148" fmla="*/ 6858000 h 6858000"/>
              <a:gd name="connsiteX149" fmla="*/ 362841 w 6568309"/>
              <a:gd name="connsiteY149" fmla="*/ 6858000 h 6858000"/>
              <a:gd name="connsiteX150" fmla="*/ 0 w 6568309"/>
              <a:gd name="connsiteY15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</a:cxnLst>
            <a:rect l="l" t="t" r="r" b="b"/>
            <a:pathLst>
              <a:path w="6568309" h="6858000">
                <a:moveTo>
                  <a:pt x="0" y="0"/>
                </a:moveTo>
                <a:lnTo>
                  <a:pt x="362841" y="0"/>
                </a:lnTo>
                <a:lnTo>
                  <a:pt x="523269" y="0"/>
                </a:lnTo>
                <a:lnTo>
                  <a:pt x="1343025" y="0"/>
                </a:lnTo>
                <a:lnTo>
                  <a:pt x="1705866" y="0"/>
                </a:lnTo>
                <a:lnTo>
                  <a:pt x="1866294" y="0"/>
                </a:lnTo>
                <a:lnTo>
                  <a:pt x="5225154" y="0"/>
                </a:lnTo>
                <a:lnTo>
                  <a:pt x="6568179" y="0"/>
                </a:lnTo>
                <a:lnTo>
                  <a:pt x="6568309" y="1"/>
                </a:lnTo>
                <a:lnTo>
                  <a:pt x="6562951" y="30700"/>
                </a:lnTo>
                <a:cubicBezTo>
                  <a:pt x="6559126" y="84364"/>
                  <a:pt x="6548218" y="241149"/>
                  <a:pt x="6547446" y="310025"/>
                </a:cubicBezTo>
                <a:cubicBezTo>
                  <a:pt x="6550151" y="367544"/>
                  <a:pt x="6557712" y="408251"/>
                  <a:pt x="6558316" y="443960"/>
                </a:cubicBezTo>
                <a:cubicBezTo>
                  <a:pt x="6555224" y="499397"/>
                  <a:pt x="6534767" y="604434"/>
                  <a:pt x="6528896" y="642659"/>
                </a:cubicBezTo>
                <a:cubicBezTo>
                  <a:pt x="6535204" y="657287"/>
                  <a:pt x="6515365" y="658191"/>
                  <a:pt x="6523095" y="673307"/>
                </a:cubicBezTo>
                <a:cubicBezTo>
                  <a:pt x="6523388" y="693769"/>
                  <a:pt x="6506868" y="797295"/>
                  <a:pt x="6496169" y="839641"/>
                </a:cubicBezTo>
                <a:cubicBezTo>
                  <a:pt x="6484119" y="887148"/>
                  <a:pt x="6457817" y="937731"/>
                  <a:pt x="6450789" y="958357"/>
                </a:cubicBezTo>
                <a:cubicBezTo>
                  <a:pt x="6443760" y="978983"/>
                  <a:pt x="6459217" y="936930"/>
                  <a:pt x="6453996" y="963398"/>
                </a:cubicBezTo>
                <a:cubicBezTo>
                  <a:pt x="6448777" y="989867"/>
                  <a:pt x="6425575" y="1087010"/>
                  <a:pt x="6419467" y="1117169"/>
                </a:cubicBezTo>
                <a:cubicBezTo>
                  <a:pt x="6431540" y="1118586"/>
                  <a:pt x="6409651" y="1135372"/>
                  <a:pt x="6417348" y="1144352"/>
                </a:cubicBezTo>
                <a:cubicBezTo>
                  <a:pt x="6424109" y="1150681"/>
                  <a:pt x="6419047" y="1157251"/>
                  <a:pt x="6418473" y="1164484"/>
                </a:cubicBezTo>
                <a:cubicBezTo>
                  <a:pt x="6423767" y="1173524"/>
                  <a:pt x="6413947" y="1205209"/>
                  <a:pt x="6406979" y="1213829"/>
                </a:cubicBezTo>
                <a:cubicBezTo>
                  <a:pt x="6382818" y="1235037"/>
                  <a:pt x="6400452" y="1277327"/>
                  <a:pt x="6381928" y="1294823"/>
                </a:cubicBezTo>
                <a:cubicBezTo>
                  <a:pt x="6379195" y="1300845"/>
                  <a:pt x="6378069" y="1306615"/>
                  <a:pt x="6377948" y="1312193"/>
                </a:cubicBezTo>
                <a:lnTo>
                  <a:pt x="6379894" y="1327626"/>
                </a:lnTo>
                <a:lnTo>
                  <a:pt x="6385024" y="1331644"/>
                </a:lnTo>
                <a:lnTo>
                  <a:pt x="6383696" y="1341276"/>
                </a:lnTo>
                <a:cubicBezTo>
                  <a:pt x="6383952" y="1342166"/>
                  <a:pt x="6384208" y="1343055"/>
                  <a:pt x="6384464" y="1343945"/>
                </a:cubicBezTo>
                <a:cubicBezTo>
                  <a:pt x="6385957" y="1349040"/>
                  <a:pt x="6387253" y="1354080"/>
                  <a:pt x="6387748" y="1359134"/>
                </a:cubicBezTo>
                <a:cubicBezTo>
                  <a:pt x="6384363" y="1373109"/>
                  <a:pt x="6372802" y="1397612"/>
                  <a:pt x="6364157" y="1427803"/>
                </a:cubicBezTo>
                <a:cubicBezTo>
                  <a:pt x="6348141" y="1460349"/>
                  <a:pt x="6348362" y="1505076"/>
                  <a:pt x="6335874" y="1540278"/>
                </a:cubicBezTo>
                <a:lnTo>
                  <a:pt x="6331892" y="1547262"/>
                </a:lnTo>
                <a:lnTo>
                  <a:pt x="6332744" y="1577056"/>
                </a:lnTo>
                <a:cubicBezTo>
                  <a:pt x="6335859" y="1582205"/>
                  <a:pt x="6336674" y="1589568"/>
                  <a:pt x="6333604" y="1595898"/>
                </a:cubicBezTo>
                <a:lnTo>
                  <a:pt x="6324749" y="1703726"/>
                </a:lnTo>
                <a:cubicBezTo>
                  <a:pt x="6324080" y="1739332"/>
                  <a:pt x="6318019" y="1754453"/>
                  <a:pt x="6329594" y="1809535"/>
                </a:cubicBezTo>
                <a:cubicBezTo>
                  <a:pt x="6344930" y="1868036"/>
                  <a:pt x="6323725" y="1952670"/>
                  <a:pt x="6329062" y="2018310"/>
                </a:cubicBezTo>
                <a:cubicBezTo>
                  <a:pt x="6308075" y="2053162"/>
                  <a:pt x="6326925" y="2034561"/>
                  <a:pt x="6321735" y="2071355"/>
                </a:cubicBezTo>
                <a:lnTo>
                  <a:pt x="6322678" y="2141166"/>
                </a:lnTo>
                <a:lnTo>
                  <a:pt x="6321340" y="2154548"/>
                </a:lnTo>
                <a:lnTo>
                  <a:pt x="6316582" y="2158153"/>
                </a:lnTo>
                <a:lnTo>
                  <a:pt x="6311428" y="2178174"/>
                </a:lnTo>
                <a:cubicBezTo>
                  <a:pt x="6310177" y="2185696"/>
                  <a:pt x="6309622" y="2193828"/>
                  <a:pt x="6310192" y="2202858"/>
                </a:cubicBezTo>
                <a:cubicBezTo>
                  <a:pt x="6319667" y="2232772"/>
                  <a:pt x="6296459" y="2283357"/>
                  <a:pt x="6309211" y="2320214"/>
                </a:cubicBezTo>
                <a:cubicBezTo>
                  <a:pt x="6307537" y="2355906"/>
                  <a:pt x="6302490" y="2394678"/>
                  <a:pt x="6300151" y="2417011"/>
                </a:cubicBezTo>
                <a:cubicBezTo>
                  <a:pt x="6292303" y="2426377"/>
                  <a:pt x="6304439" y="2456509"/>
                  <a:pt x="6295176" y="2454207"/>
                </a:cubicBezTo>
                <a:cubicBezTo>
                  <a:pt x="6299335" y="2464947"/>
                  <a:pt x="6297305" y="2476105"/>
                  <a:pt x="6293727" y="2487203"/>
                </a:cubicBezTo>
                <a:lnTo>
                  <a:pt x="6285477" y="2512282"/>
                </a:lnTo>
                <a:cubicBezTo>
                  <a:pt x="6285720" y="2512961"/>
                  <a:pt x="6285962" y="2513640"/>
                  <a:pt x="6286205" y="2514318"/>
                </a:cubicBezTo>
                <a:cubicBezTo>
                  <a:pt x="6292347" y="2534324"/>
                  <a:pt x="6298487" y="2554328"/>
                  <a:pt x="6304629" y="2574334"/>
                </a:cubicBezTo>
                <a:lnTo>
                  <a:pt x="6303842" y="2579877"/>
                </a:lnTo>
                <a:cubicBezTo>
                  <a:pt x="6303729" y="2585644"/>
                  <a:pt x="6304006" y="2603388"/>
                  <a:pt x="6303953" y="2608928"/>
                </a:cubicBezTo>
                <a:lnTo>
                  <a:pt x="6303530" y="2613111"/>
                </a:lnTo>
                <a:lnTo>
                  <a:pt x="6297474" y="2621996"/>
                </a:lnTo>
                <a:lnTo>
                  <a:pt x="6299263" y="2634265"/>
                </a:lnTo>
                <a:lnTo>
                  <a:pt x="6293065" y="2647237"/>
                </a:lnTo>
                <a:cubicBezTo>
                  <a:pt x="6294685" y="2648158"/>
                  <a:pt x="6296180" y="2649356"/>
                  <a:pt x="6297496" y="2650786"/>
                </a:cubicBezTo>
                <a:lnTo>
                  <a:pt x="6301708" y="2661993"/>
                </a:lnTo>
                <a:lnTo>
                  <a:pt x="6295884" y="2670949"/>
                </a:lnTo>
                <a:cubicBezTo>
                  <a:pt x="6304913" y="2672007"/>
                  <a:pt x="6294429" y="2681695"/>
                  <a:pt x="6291714" y="2690255"/>
                </a:cubicBezTo>
                <a:lnTo>
                  <a:pt x="6292327" y="2695683"/>
                </a:lnTo>
                <a:lnTo>
                  <a:pt x="6284410" y="2713964"/>
                </a:lnTo>
                <a:lnTo>
                  <a:pt x="6280410" y="2730175"/>
                </a:lnTo>
                <a:lnTo>
                  <a:pt x="6288082" y="2763497"/>
                </a:lnTo>
                <a:lnTo>
                  <a:pt x="6260924" y="3051539"/>
                </a:lnTo>
                <a:cubicBezTo>
                  <a:pt x="6251455" y="3165645"/>
                  <a:pt x="6222174" y="3216611"/>
                  <a:pt x="6210151" y="3335396"/>
                </a:cubicBezTo>
                <a:lnTo>
                  <a:pt x="6212034" y="3456509"/>
                </a:lnTo>
                <a:lnTo>
                  <a:pt x="6197490" y="3531827"/>
                </a:lnTo>
                <a:lnTo>
                  <a:pt x="6208018" y="3570877"/>
                </a:lnTo>
                <a:lnTo>
                  <a:pt x="6205920" y="3583849"/>
                </a:lnTo>
                <a:lnTo>
                  <a:pt x="6199616" y="3592763"/>
                </a:lnTo>
                <a:cubicBezTo>
                  <a:pt x="6191839" y="3613948"/>
                  <a:pt x="6196204" y="3641245"/>
                  <a:pt x="6181288" y="3653485"/>
                </a:cubicBezTo>
                <a:cubicBezTo>
                  <a:pt x="6178087" y="3659316"/>
                  <a:pt x="6176516" y="3664985"/>
                  <a:pt x="6175963" y="3670528"/>
                </a:cubicBezTo>
                <a:lnTo>
                  <a:pt x="6176722" y="3685990"/>
                </a:lnTo>
                <a:lnTo>
                  <a:pt x="6181549" y="3690283"/>
                </a:lnTo>
                <a:lnTo>
                  <a:pt x="6179476" y="3699787"/>
                </a:lnTo>
                <a:cubicBezTo>
                  <a:pt x="6179664" y="3700686"/>
                  <a:pt x="6179852" y="3701586"/>
                  <a:pt x="6180040" y="3702486"/>
                </a:cubicBezTo>
                <a:cubicBezTo>
                  <a:pt x="6181140" y="3707637"/>
                  <a:pt x="6182047" y="3712728"/>
                  <a:pt x="6182155" y="3717784"/>
                </a:cubicBezTo>
                <a:cubicBezTo>
                  <a:pt x="6156678" y="3711701"/>
                  <a:pt x="6178864" y="3759789"/>
                  <a:pt x="6158980" y="3746229"/>
                </a:cubicBezTo>
                <a:cubicBezTo>
                  <a:pt x="6144630" y="3780750"/>
                  <a:pt x="6117520" y="3867558"/>
                  <a:pt x="6096049" y="3924910"/>
                </a:cubicBezTo>
                <a:lnTo>
                  <a:pt x="6069712" y="3989353"/>
                </a:lnTo>
                <a:lnTo>
                  <a:pt x="6067330" y="4033899"/>
                </a:lnTo>
                <a:cubicBezTo>
                  <a:pt x="6065506" y="4070470"/>
                  <a:pt x="6063599" y="4110146"/>
                  <a:pt x="6061081" y="4142250"/>
                </a:cubicBezTo>
                <a:cubicBezTo>
                  <a:pt x="6055260" y="4200007"/>
                  <a:pt x="6045907" y="4278998"/>
                  <a:pt x="6042858" y="4329442"/>
                </a:cubicBezTo>
                <a:cubicBezTo>
                  <a:pt x="6038376" y="4381764"/>
                  <a:pt x="6036461" y="4433012"/>
                  <a:pt x="6034182" y="4456184"/>
                </a:cubicBezTo>
                <a:lnTo>
                  <a:pt x="6029178" y="4468478"/>
                </a:lnTo>
                <a:lnTo>
                  <a:pt x="6029974" y="4469862"/>
                </a:lnTo>
                <a:cubicBezTo>
                  <a:pt x="6031287" y="4476321"/>
                  <a:pt x="6030316" y="4480555"/>
                  <a:pt x="6028340" y="4483797"/>
                </a:cubicBezTo>
                <a:lnTo>
                  <a:pt x="6025168" y="4487091"/>
                </a:lnTo>
                <a:lnTo>
                  <a:pt x="6023164" y="4496728"/>
                </a:lnTo>
                <a:lnTo>
                  <a:pt x="6016839" y="4515918"/>
                </a:lnTo>
                <a:cubicBezTo>
                  <a:pt x="6017189" y="4517049"/>
                  <a:pt x="6017537" y="4518182"/>
                  <a:pt x="6017886" y="4519316"/>
                </a:cubicBezTo>
                <a:lnTo>
                  <a:pt x="6011819" y="4547957"/>
                </a:lnTo>
                <a:lnTo>
                  <a:pt x="6012791" y="4548262"/>
                </a:lnTo>
                <a:cubicBezTo>
                  <a:pt x="6014837" y="4549595"/>
                  <a:pt x="6016087" y="4551811"/>
                  <a:pt x="6015703" y="4555939"/>
                </a:cubicBezTo>
                <a:cubicBezTo>
                  <a:pt x="6031790" y="4548276"/>
                  <a:pt x="6021405" y="4557977"/>
                  <a:pt x="6018854" y="4570815"/>
                </a:cubicBezTo>
                <a:cubicBezTo>
                  <a:pt x="6021736" y="4583801"/>
                  <a:pt x="6030754" y="4622347"/>
                  <a:pt x="6033000" y="4633846"/>
                </a:cubicBezTo>
                <a:lnTo>
                  <a:pt x="6032325" y="4639816"/>
                </a:lnTo>
                <a:lnTo>
                  <a:pt x="6032549" y="4639923"/>
                </a:lnTo>
                <a:cubicBezTo>
                  <a:pt x="6032911" y="4641190"/>
                  <a:pt x="6032878" y="4643141"/>
                  <a:pt x="6032309" y="4646192"/>
                </a:cubicBezTo>
                <a:lnTo>
                  <a:pt x="6031095" y="4650706"/>
                </a:lnTo>
                <a:lnTo>
                  <a:pt x="6029786" y="4662290"/>
                </a:lnTo>
                <a:cubicBezTo>
                  <a:pt x="6030161" y="4663587"/>
                  <a:pt x="6030536" y="4664883"/>
                  <a:pt x="6030911" y="4666180"/>
                </a:cubicBezTo>
                <a:lnTo>
                  <a:pt x="6033630" y="4667585"/>
                </a:lnTo>
                <a:lnTo>
                  <a:pt x="6033189" y="4668660"/>
                </a:lnTo>
                <a:cubicBezTo>
                  <a:pt x="6027286" y="4676831"/>
                  <a:pt x="6019767" y="4679345"/>
                  <a:pt x="6038764" y="4689807"/>
                </a:cubicBezTo>
                <a:cubicBezTo>
                  <a:pt x="6028616" y="4708535"/>
                  <a:pt x="6040474" y="4712235"/>
                  <a:pt x="6042217" y="4737890"/>
                </a:cubicBezTo>
                <a:cubicBezTo>
                  <a:pt x="6033362" y="4748600"/>
                  <a:pt x="6035273" y="4757223"/>
                  <a:pt x="6040543" y="4765657"/>
                </a:cubicBezTo>
                <a:cubicBezTo>
                  <a:pt x="6034416" y="4790618"/>
                  <a:pt x="6040696" y="4813399"/>
                  <a:pt x="6039956" y="4841463"/>
                </a:cubicBezTo>
                <a:lnTo>
                  <a:pt x="6057123" y="4969863"/>
                </a:lnTo>
                <a:lnTo>
                  <a:pt x="6055039" y="4974028"/>
                </a:lnTo>
                <a:cubicBezTo>
                  <a:pt x="6053860" y="4976933"/>
                  <a:pt x="6053409" y="4978909"/>
                  <a:pt x="6053462" y="4980318"/>
                </a:cubicBezTo>
                <a:lnTo>
                  <a:pt x="6053643" y="4980501"/>
                </a:lnTo>
                <a:lnTo>
                  <a:pt x="6051733" y="4986338"/>
                </a:lnTo>
                <a:lnTo>
                  <a:pt x="6049602" y="4991296"/>
                </a:lnTo>
                <a:cubicBezTo>
                  <a:pt x="6058123" y="5019829"/>
                  <a:pt x="6066643" y="5048361"/>
                  <a:pt x="6075165" y="5076895"/>
                </a:cubicBezTo>
                <a:lnTo>
                  <a:pt x="6073751" y="5081568"/>
                </a:lnTo>
                <a:cubicBezTo>
                  <a:pt x="6073034" y="5084748"/>
                  <a:pt x="6072888" y="5086810"/>
                  <a:pt x="6073150" y="5088173"/>
                </a:cubicBezTo>
                <a:lnTo>
                  <a:pt x="6073355" y="5088300"/>
                </a:lnTo>
                <a:lnTo>
                  <a:pt x="6072362" y="5094558"/>
                </a:lnTo>
                <a:cubicBezTo>
                  <a:pt x="6070184" y="5105196"/>
                  <a:pt x="6067588" y="5115626"/>
                  <a:pt x="6064726" y="5125620"/>
                </a:cubicBezTo>
                <a:cubicBezTo>
                  <a:pt x="6063568" y="5154527"/>
                  <a:pt x="6065189" y="5244020"/>
                  <a:pt x="6065415" y="5268004"/>
                </a:cubicBezTo>
                <a:cubicBezTo>
                  <a:pt x="6065637" y="5268513"/>
                  <a:pt x="6065860" y="5269021"/>
                  <a:pt x="6066081" y="5269530"/>
                </a:cubicBezTo>
                <a:lnTo>
                  <a:pt x="6043407" y="5390941"/>
                </a:lnTo>
                <a:cubicBezTo>
                  <a:pt x="6032545" y="5438194"/>
                  <a:pt x="6020942" y="5465286"/>
                  <a:pt x="6025377" y="5539927"/>
                </a:cubicBezTo>
                <a:cubicBezTo>
                  <a:pt x="6019787" y="5610775"/>
                  <a:pt x="6013913" y="5740573"/>
                  <a:pt x="6010052" y="5791594"/>
                </a:cubicBezTo>
                <a:cubicBezTo>
                  <a:pt x="5989401" y="5787060"/>
                  <a:pt x="6018524" y="5849672"/>
                  <a:pt x="5994220" y="5855206"/>
                </a:cubicBezTo>
                <a:cubicBezTo>
                  <a:pt x="5995282" y="5860240"/>
                  <a:pt x="5980598" y="5868910"/>
                  <a:pt x="5982580" y="5873582"/>
                </a:cubicBezTo>
                <a:cubicBezTo>
                  <a:pt x="5982922" y="5874401"/>
                  <a:pt x="5983265" y="5875218"/>
                  <a:pt x="5983608" y="5876037"/>
                </a:cubicBezTo>
                <a:lnTo>
                  <a:pt x="5983535" y="5886534"/>
                </a:lnTo>
                <a:lnTo>
                  <a:pt x="5988737" y="5888644"/>
                </a:lnTo>
                <a:cubicBezTo>
                  <a:pt x="5989948" y="5893707"/>
                  <a:pt x="5991159" y="5898769"/>
                  <a:pt x="5992371" y="5903832"/>
                </a:cubicBezTo>
                <a:cubicBezTo>
                  <a:pt x="5992924" y="5909651"/>
                  <a:pt x="5992578" y="5916068"/>
                  <a:pt x="5990780" y="5923391"/>
                </a:cubicBezTo>
                <a:cubicBezTo>
                  <a:pt x="5975822" y="5948880"/>
                  <a:pt x="6013580" y="5981626"/>
                  <a:pt x="5993870" y="6013205"/>
                </a:cubicBezTo>
                <a:cubicBezTo>
                  <a:pt x="5988486" y="6024901"/>
                  <a:pt x="5991718" y="6066777"/>
                  <a:pt x="5997673" y="6074018"/>
                </a:cubicBezTo>
                <a:cubicBezTo>
                  <a:pt x="5998007" y="6081731"/>
                  <a:pt x="6007861" y="6126985"/>
                  <a:pt x="6014840" y="6130837"/>
                </a:cubicBezTo>
                <a:cubicBezTo>
                  <a:pt x="6022998" y="6137057"/>
                  <a:pt x="5999420" y="6156330"/>
                  <a:pt x="6010704" y="6152982"/>
                </a:cubicBezTo>
                <a:cubicBezTo>
                  <a:pt x="6008682" y="6186619"/>
                  <a:pt x="6039938" y="6191636"/>
                  <a:pt x="6038294" y="6221100"/>
                </a:cubicBezTo>
                <a:cubicBezTo>
                  <a:pt x="6039643" y="6222126"/>
                  <a:pt x="6046356" y="6257468"/>
                  <a:pt x="6052331" y="6287550"/>
                </a:cubicBezTo>
                <a:cubicBezTo>
                  <a:pt x="6058307" y="6317632"/>
                  <a:pt x="6082079" y="6391312"/>
                  <a:pt x="6074143" y="6401595"/>
                </a:cubicBezTo>
                <a:cubicBezTo>
                  <a:pt x="6074931" y="6423902"/>
                  <a:pt x="6059614" y="6432919"/>
                  <a:pt x="6060199" y="6487110"/>
                </a:cubicBezTo>
                <a:cubicBezTo>
                  <a:pt x="6075583" y="6574474"/>
                  <a:pt x="6076150" y="6553611"/>
                  <a:pt x="6081156" y="6588589"/>
                </a:cubicBezTo>
                <a:cubicBezTo>
                  <a:pt x="6102088" y="6637976"/>
                  <a:pt x="6067660" y="6687723"/>
                  <a:pt x="6114944" y="6769963"/>
                </a:cubicBezTo>
                <a:cubicBezTo>
                  <a:pt x="6130462" y="6819284"/>
                  <a:pt x="6119243" y="6817955"/>
                  <a:pt x="6128950" y="6835814"/>
                </a:cubicBezTo>
                <a:lnTo>
                  <a:pt x="6132536" y="6858000"/>
                </a:lnTo>
                <a:lnTo>
                  <a:pt x="4789511" y="6858000"/>
                </a:lnTo>
                <a:lnTo>
                  <a:pt x="1866294" y="6858000"/>
                </a:lnTo>
                <a:lnTo>
                  <a:pt x="1705866" y="6858000"/>
                </a:lnTo>
                <a:lnTo>
                  <a:pt x="1343025" y="6858000"/>
                </a:lnTo>
                <a:lnTo>
                  <a:pt x="523269" y="6858000"/>
                </a:lnTo>
                <a:lnTo>
                  <a:pt x="362841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6" name="Google Shape;156;p32"/>
          <p:cNvSpPr txBox="1">
            <a:spLocks noGrp="1"/>
          </p:cNvSpPr>
          <p:nvPr>
            <p:ph type="title"/>
          </p:nvPr>
        </p:nvSpPr>
        <p:spPr>
          <a:xfrm>
            <a:off x="852775" y="457200"/>
            <a:ext cx="3588597" cy="998130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914400"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en-US" sz="2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ElastiCache Solution Architecture - DB Cache</a:t>
            </a:r>
          </a:p>
        </p:txBody>
      </p:sp>
      <p:sp>
        <p:nvSpPr>
          <p:cNvPr id="157" name="Google Shape;157;p32"/>
          <p:cNvSpPr txBox="1">
            <a:spLocks noGrp="1"/>
          </p:cNvSpPr>
          <p:nvPr>
            <p:ph sz="half" idx="1"/>
          </p:nvPr>
        </p:nvSpPr>
        <p:spPr>
          <a:xfrm>
            <a:off x="852775" y="1645576"/>
            <a:ext cx="3328527" cy="2931439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marL="177800" lvl="0" indent="-228600" defTabSz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</a:pPr>
            <a:r>
              <a:rPr lang="en-US" sz="1500">
                <a:sym typeface="Arial"/>
              </a:rPr>
              <a:t>Applications queries ElastiCache, if not available, get from RDS and store in ElastiCache.</a:t>
            </a:r>
          </a:p>
          <a:p>
            <a:pPr marL="177800" lvl="0" indent="-228600" defTabSz="914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</a:pPr>
            <a:r>
              <a:rPr lang="en-US" sz="1500">
                <a:sym typeface="Arial"/>
              </a:rPr>
              <a:t>Helps relieve load in RDS</a:t>
            </a:r>
          </a:p>
          <a:p>
            <a:pPr marL="177800" lvl="0" indent="-228600" defTabSz="914400">
              <a:spcBef>
                <a:spcPts val="800"/>
              </a:spcBef>
              <a:spcAft>
                <a:spcPts val="1200"/>
              </a:spcAft>
              <a:buClr>
                <a:schemeClr val="dk1"/>
              </a:buClr>
              <a:buSzPts val="1200"/>
            </a:pPr>
            <a:r>
              <a:rPr lang="en-US" sz="1500">
                <a:sym typeface="Arial"/>
              </a:rPr>
              <a:t>Cache must have an invalidation strategy to make sure only the most current data is used in there. </a:t>
            </a:r>
          </a:p>
        </p:txBody>
      </p:sp>
      <p:pic>
        <p:nvPicPr>
          <p:cNvPr id="158" name="Google Shape;158;p32"/>
          <p:cNvPicPr preferRelativeResize="0">
            <a:picLocks noGrp="1"/>
          </p:cNvPicPr>
          <p:nvPr>
            <p:ph sz="half" idx="2"/>
          </p:nvPr>
        </p:nvPicPr>
        <p:blipFill rotWithShape="1">
          <a:blip r:embed="rId3"/>
          <a:stretch/>
        </p:blipFill>
        <p:spPr>
          <a:xfrm>
            <a:off x="5160457" y="1336447"/>
            <a:ext cx="3553238" cy="248726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0" name="Rectangle 169">
            <a:extLst>
              <a:ext uri="{FF2B5EF4-FFF2-40B4-BE49-F238E27FC236}">
                <a16:creationId xmlns:a16="http://schemas.microsoft.com/office/drawing/2014/main" id="{F821940F-7A1D-4ACC-85B4-A932898A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Freeform: Shape 171">
            <a:extLst>
              <a:ext uri="{FF2B5EF4-FFF2-40B4-BE49-F238E27FC236}">
                <a16:creationId xmlns:a16="http://schemas.microsoft.com/office/drawing/2014/main" id="{16674508-81D3-48CF-96BF-7FC60EAA5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056495" cy="5143500"/>
          </a:xfrm>
          <a:custGeom>
            <a:avLst/>
            <a:gdLst>
              <a:gd name="connsiteX0" fmla="*/ 0 w 6568309"/>
              <a:gd name="connsiteY0" fmla="*/ 0 h 6858000"/>
              <a:gd name="connsiteX1" fmla="*/ 362841 w 6568309"/>
              <a:gd name="connsiteY1" fmla="*/ 0 h 6858000"/>
              <a:gd name="connsiteX2" fmla="*/ 523269 w 6568309"/>
              <a:gd name="connsiteY2" fmla="*/ 0 h 6858000"/>
              <a:gd name="connsiteX3" fmla="*/ 1343025 w 6568309"/>
              <a:gd name="connsiteY3" fmla="*/ 0 h 6858000"/>
              <a:gd name="connsiteX4" fmla="*/ 1705866 w 6568309"/>
              <a:gd name="connsiteY4" fmla="*/ 0 h 6858000"/>
              <a:gd name="connsiteX5" fmla="*/ 1866294 w 6568309"/>
              <a:gd name="connsiteY5" fmla="*/ 0 h 6858000"/>
              <a:gd name="connsiteX6" fmla="*/ 5225154 w 6568309"/>
              <a:gd name="connsiteY6" fmla="*/ 0 h 6858000"/>
              <a:gd name="connsiteX7" fmla="*/ 6568179 w 6568309"/>
              <a:gd name="connsiteY7" fmla="*/ 0 h 6858000"/>
              <a:gd name="connsiteX8" fmla="*/ 6568309 w 6568309"/>
              <a:gd name="connsiteY8" fmla="*/ 1 h 6858000"/>
              <a:gd name="connsiteX9" fmla="*/ 6562951 w 6568309"/>
              <a:gd name="connsiteY9" fmla="*/ 30700 h 6858000"/>
              <a:gd name="connsiteX10" fmla="*/ 6547446 w 6568309"/>
              <a:gd name="connsiteY10" fmla="*/ 310025 h 6858000"/>
              <a:gd name="connsiteX11" fmla="*/ 6558316 w 6568309"/>
              <a:gd name="connsiteY11" fmla="*/ 443960 h 6858000"/>
              <a:gd name="connsiteX12" fmla="*/ 6528896 w 6568309"/>
              <a:gd name="connsiteY12" fmla="*/ 642659 h 6858000"/>
              <a:gd name="connsiteX13" fmla="*/ 6523095 w 6568309"/>
              <a:gd name="connsiteY13" fmla="*/ 673307 h 6858000"/>
              <a:gd name="connsiteX14" fmla="*/ 6496169 w 6568309"/>
              <a:gd name="connsiteY14" fmla="*/ 839641 h 6858000"/>
              <a:gd name="connsiteX15" fmla="*/ 6450789 w 6568309"/>
              <a:gd name="connsiteY15" fmla="*/ 958357 h 6858000"/>
              <a:gd name="connsiteX16" fmla="*/ 6453996 w 6568309"/>
              <a:gd name="connsiteY16" fmla="*/ 963398 h 6858000"/>
              <a:gd name="connsiteX17" fmla="*/ 6419467 w 6568309"/>
              <a:gd name="connsiteY17" fmla="*/ 1117169 h 6858000"/>
              <a:gd name="connsiteX18" fmla="*/ 6417348 w 6568309"/>
              <a:gd name="connsiteY18" fmla="*/ 1144352 h 6858000"/>
              <a:gd name="connsiteX19" fmla="*/ 6418473 w 6568309"/>
              <a:gd name="connsiteY19" fmla="*/ 1164484 h 6858000"/>
              <a:gd name="connsiteX20" fmla="*/ 6406979 w 6568309"/>
              <a:gd name="connsiteY20" fmla="*/ 1213829 h 6858000"/>
              <a:gd name="connsiteX21" fmla="*/ 6381928 w 6568309"/>
              <a:gd name="connsiteY21" fmla="*/ 1294823 h 6858000"/>
              <a:gd name="connsiteX22" fmla="*/ 6377948 w 6568309"/>
              <a:gd name="connsiteY22" fmla="*/ 1312193 h 6858000"/>
              <a:gd name="connsiteX23" fmla="*/ 6379894 w 6568309"/>
              <a:gd name="connsiteY23" fmla="*/ 1327626 h 6858000"/>
              <a:gd name="connsiteX24" fmla="*/ 6385024 w 6568309"/>
              <a:gd name="connsiteY24" fmla="*/ 1331644 h 6858000"/>
              <a:gd name="connsiteX25" fmla="*/ 6383696 w 6568309"/>
              <a:gd name="connsiteY25" fmla="*/ 1341276 h 6858000"/>
              <a:gd name="connsiteX26" fmla="*/ 6384464 w 6568309"/>
              <a:gd name="connsiteY26" fmla="*/ 1343945 h 6858000"/>
              <a:gd name="connsiteX27" fmla="*/ 6387748 w 6568309"/>
              <a:gd name="connsiteY27" fmla="*/ 1359134 h 6858000"/>
              <a:gd name="connsiteX28" fmla="*/ 6364157 w 6568309"/>
              <a:gd name="connsiteY28" fmla="*/ 1427803 h 6858000"/>
              <a:gd name="connsiteX29" fmla="*/ 6335874 w 6568309"/>
              <a:gd name="connsiteY29" fmla="*/ 1540278 h 6858000"/>
              <a:gd name="connsiteX30" fmla="*/ 6331892 w 6568309"/>
              <a:gd name="connsiteY30" fmla="*/ 1547262 h 6858000"/>
              <a:gd name="connsiteX31" fmla="*/ 6332744 w 6568309"/>
              <a:gd name="connsiteY31" fmla="*/ 1577056 h 6858000"/>
              <a:gd name="connsiteX32" fmla="*/ 6333604 w 6568309"/>
              <a:gd name="connsiteY32" fmla="*/ 1595898 h 6858000"/>
              <a:gd name="connsiteX33" fmla="*/ 6324749 w 6568309"/>
              <a:gd name="connsiteY33" fmla="*/ 1703726 h 6858000"/>
              <a:gd name="connsiteX34" fmla="*/ 6329594 w 6568309"/>
              <a:gd name="connsiteY34" fmla="*/ 1809535 h 6858000"/>
              <a:gd name="connsiteX35" fmla="*/ 6329062 w 6568309"/>
              <a:gd name="connsiteY35" fmla="*/ 2018310 h 6858000"/>
              <a:gd name="connsiteX36" fmla="*/ 6321735 w 6568309"/>
              <a:gd name="connsiteY36" fmla="*/ 2071355 h 6858000"/>
              <a:gd name="connsiteX37" fmla="*/ 6322678 w 6568309"/>
              <a:gd name="connsiteY37" fmla="*/ 2141166 h 6858000"/>
              <a:gd name="connsiteX38" fmla="*/ 6321340 w 6568309"/>
              <a:gd name="connsiteY38" fmla="*/ 2154548 h 6858000"/>
              <a:gd name="connsiteX39" fmla="*/ 6316582 w 6568309"/>
              <a:gd name="connsiteY39" fmla="*/ 2158153 h 6858000"/>
              <a:gd name="connsiteX40" fmla="*/ 6311428 w 6568309"/>
              <a:gd name="connsiteY40" fmla="*/ 2178174 h 6858000"/>
              <a:gd name="connsiteX41" fmla="*/ 6310192 w 6568309"/>
              <a:gd name="connsiteY41" fmla="*/ 2202858 h 6858000"/>
              <a:gd name="connsiteX42" fmla="*/ 6309211 w 6568309"/>
              <a:gd name="connsiteY42" fmla="*/ 2320214 h 6858000"/>
              <a:gd name="connsiteX43" fmla="*/ 6300151 w 6568309"/>
              <a:gd name="connsiteY43" fmla="*/ 2417011 h 6858000"/>
              <a:gd name="connsiteX44" fmla="*/ 6295176 w 6568309"/>
              <a:gd name="connsiteY44" fmla="*/ 2454207 h 6858000"/>
              <a:gd name="connsiteX45" fmla="*/ 6293727 w 6568309"/>
              <a:gd name="connsiteY45" fmla="*/ 2487203 h 6858000"/>
              <a:gd name="connsiteX46" fmla="*/ 6285477 w 6568309"/>
              <a:gd name="connsiteY46" fmla="*/ 2512282 h 6858000"/>
              <a:gd name="connsiteX47" fmla="*/ 6286205 w 6568309"/>
              <a:gd name="connsiteY47" fmla="*/ 2514318 h 6858000"/>
              <a:gd name="connsiteX48" fmla="*/ 6304629 w 6568309"/>
              <a:gd name="connsiteY48" fmla="*/ 2574334 h 6858000"/>
              <a:gd name="connsiteX49" fmla="*/ 6303842 w 6568309"/>
              <a:gd name="connsiteY49" fmla="*/ 2579877 h 6858000"/>
              <a:gd name="connsiteX50" fmla="*/ 6303953 w 6568309"/>
              <a:gd name="connsiteY50" fmla="*/ 2608928 h 6858000"/>
              <a:gd name="connsiteX51" fmla="*/ 6303530 w 6568309"/>
              <a:gd name="connsiteY51" fmla="*/ 2613111 h 6858000"/>
              <a:gd name="connsiteX52" fmla="*/ 6297474 w 6568309"/>
              <a:gd name="connsiteY52" fmla="*/ 2621996 h 6858000"/>
              <a:gd name="connsiteX53" fmla="*/ 6299263 w 6568309"/>
              <a:gd name="connsiteY53" fmla="*/ 2634265 h 6858000"/>
              <a:gd name="connsiteX54" fmla="*/ 6293065 w 6568309"/>
              <a:gd name="connsiteY54" fmla="*/ 2647237 h 6858000"/>
              <a:gd name="connsiteX55" fmla="*/ 6297496 w 6568309"/>
              <a:gd name="connsiteY55" fmla="*/ 2650786 h 6858000"/>
              <a:gd name="connsiteX56" fmla="*/ 6301708 w 6568309"/>
              <a:gd name="connsiteY56" fmla="*/ 2661993 h 6858000"/>
              <a:gd name="connsiteX57" fmla="*/ 6295884 w 6568309"/>
              <a:gd name="connsiteY57" fmla="*/ 2670949 h 6858000"/>
              <a:gd name="connsiteX58" fmla="*/ 6291714 w 6568309"/>
              <a:gd name="connsiteY58" fmla="*/ 2690255 h 6858000"/>
              <a:gd name="connsiteX59" fmla="*/ 6292327 w 6568309"/>
              <a:gd name="connsiteY59" fmla="*/ 2695683 h 6858000"/>
              <a:gd name="connsiteX60" fmla="*/ 6284410 w 6568309"/>
              <a:gd name="connsiteY60" fmla="*/ 2713964 h 6858000"/>
              <a:gd name="connsiteX61" fmla="*/ 6280410 w 6568309"/>
              <a:gd name="connsiteY61" fmla="*/ 2730175 h 6858000"/>
              <a:gd name="connsiteX62" fmla="*/ 6288082 w 6568309"/>
              <a:gd name="connsiteY62" fmla="*/ 2763497 h 6858000"/>
              <a:gd name="connsiteX63" fmla="*/ 6260924 w 6568309"/>
              <a:gd name="connsiteY63" fmla="*/ 3051539 h 6858000"/>
              <a:gd name="connsiteX64" fmla="*/ 6210151 w 6568309"/>
              <a:gd name="connsiteY64" fmla="*/ 3335396 h 6858000"/>
              <a:gd name="connsiteX65" fmla="*/ 6212034 w 6568309"/>
              <a:gd name="connsiteY65" fmla="*/ 3456509 h 6858000"/>
              <a:gd name="connsiteX66" fmla="*/ 6197490 w 6568309"/>
              <a:gd name="connsiteY66" fmla="*/ 3531827 h 6858000"/>
              <a:gd name="connsiteX67" fmla="*/ 6208018 w 6568309"/>
              <a:gd name="connsiteY67" fmla="*/ 3570877 h 6858000"/>
              <a:gd name="connsiteX68" fmla="*/ 6205920 w 6568309"/>
              <a:gd name="connsiteY68" fmla="*/ 3583849 h 6858000"/>
              <a:gd name="connsiteX69" fmla="*/ 6199616 w 6568309"/>
              <a:gd name="connsiteY69" fmla="*/ 3592763 h 6858000"/>
              <a:gd name="connsiteX70" fmla="*/ 6181288 w 6568309"/>
              <a:gd name="connsiteY70" fmla="*/ 3653485 h 6858000"/>
              <a:gd name="connsiteX71" fmla="*/ 6175963 w 6568309"/>
              <a:gd name="connsiteY71" fmla="*/ 3670528 h 6858000"/>
              <a:gd name="connsiteX72" fmla="*/ 6176722 w 6568309"/>
              <a:gd name="connsiteY72" fmla="*/ 3685990 h 6858000"/>
              <a:gd name="connsiteX73" fmla="*/ 6181549 w 6568309"/>
              <a:gd name="connsiteY73" fmla="*/ 3690283 h 6858000"/>
              <a:gd name="connsiteX74" fmla="*/ 6179476 w 6568309"/>
              <a:gd name="connsiteY74" fmla="*/ 3699787 h 6858000"/>
              <a:gd name="connsiteX75" fmla="*/ 6180040 w 6568309"/>
              <a:gd name="connsiteY75" fmla="*/ 3702486 h 6858000"/>
              <a:gd name="connsiteX76" fmla="*/ 6182155 w 6568309"/>
              <a:gd name="connsiteY76" fmla="*/ 3717784 h 6858000"/>
              <a:gd name="connsiteX77" fmla="*/ 6158980 w 6568309"/>
              <a:gd name="connsiteY77" fmla="*/ 3746229 h 6858000"/>
              <a:gd name="connsiteX78" fmla="*/ 6096049 w 6568309"/>
              <a:gd name="connsiteY78" fmla="*/ 3924910 h 6858000"/>
              <a:gd name="connsiteX79" fmla="*/ 6069712 w 6568309"/>
              <a:gd name="connsiteY79" fmla="*/ 3989353 h 6858000"/>
              <a:gd name="connsiteX80" fmla="*/ 6067330 w 6568309"/>
              <a:gd name="connsiteY80" fmla="*/ 4033899 h 6858000"/>
              <a:gd name="connsiteX81" fmla="*/ 6061081 w 6568309"/>
              <a:gd name="connsiteY81" fmla="*/ 4142250 h 6858000"/>
              <a:gd name="connsiteX82" fmla="*/ 6042858 w 6568309"/>
              <a:gd name="connsiteY82" fmla="*/ 4329442 h 6858000"/>
              <a:gd name="connsiteX83" fmla="*/ 6034182 w 6568309"/>
              <a:gd name="connsiteY83" fmla="*/ 4456184 h 6858000"/>
              <a:gd name="connsiteX84" fmla="*/ 6029178 w 6568309"/>
              <a:gd name="connsiteY84" fmla="*/ 4468478 h 6858000"/>
              <a:gd name="connsiteX85" fmla="*/ 6029974 w 6568309"/>
              <a:gd name="connsiteY85" fmla="*/ 4469862 h 6858000"/>
              <a:gd name="connsiteX86" fmla="*/ 6028340 w 6568309"/>
              <a:gd name="connsiteY86" fmla="*/ 4483797 h 6858000"/>
              <a:gd name="connsiteX87" fmla="*/ 6025168 w 6568309"/>
              <a:gd name="connsiteY87" fmla="*/ 4487091 h 6858000"/>
              <a:gd name="connsiteX88" fmla="*/ 6023164 w 6568309"/>
              <a:gd name="connsiteY88" fmla="*/ 4496728 h 6858000"/>
              <a:gd name="connsiteX89" fmla="*/ 6016839 w 6568309"/>
              <a:gd name="connsiteY89" fmla="*/ 4515918 h 6858000"/>
              <a:gd name="connsiteX90" fmla="*/ 6017886 w 6568309"/>
              <a:gd name="connsiteY90" fmla="*/ 4519316 h 6858000"/>
              <a:gd name="connsiteX91" fmla="*/ 6011819 w 6568309"/>
              <a:gd name="connsiteY91" fmla="*/ 4547957 h 6858000"/>
              <a:gd name="connsiteX92" fmla="*/ 6012791 w 6568309"/>
              <a:gd name="connsiteY92" fmla="*/ 4548262 h 6858000"/>
              <a:gd name="connsiteX93" fmla="*/ 6015703 w 6568309"/>
              <a:gd name="connsiteY93" fmla="*/ 4555939 h 6858000"/>
              <a:gd name="connsiteX94" fmla="*/ 6018854 w 6568309"/>
              <a:gd name="connsiteY94" fmla="*/ 4570815 h 6858000"/>
              <a:gd name="connsiteX95" fmla="*/ 6033000 w 6568309"/>
              <a:gd name="connsiteY95" fmla="*/ 4633846 h 6858000"/>
              <a:gd name="connsiteX96" fmla="*/ 6032325 w 6568309"/>
              <a:gd name="connsiteY96" fmla="*/ 4639816 h 6858000"/>
              <a:gd name="connsiteX97" fmla="*/ 6032549 w 6568309"/>
              <a:gd name="connsiteY97" fmla="*/ 4639923 h 6858000"/>
              <a:gd name="connsiteX98" fmla="*/ 6032309 w 6568309"/>
              <a:gd name="connsiteY98" fmla="*/ 4646192 h 6858000"/>
              <a:gd name="connsiteX99" fmla="*/ 6031095 w 6568309"/>
              <a:gd name="connsiteY99" fmla="*/ 4650706 h 6858000"/>
              <a:gd name="connsiteX100" fmla="*/ 6029786 w 6568309"/>
              <a:gd name="connsiteY100" fmla="*/ 4662290 h 6858000"/>
              <a:gd name="connsiteX101" fmla="*/ 6030911 w 6568309"/>
              <a:gd name="connsiteY101" fmla="*/ 4666180 h 6858000"/>
              <a:gd name="connsiteX102" fmla="*/ 6033630 w 6568309"/>
              <a:gd name="connsiteY102" fmla="*/ 4667585 h 6858000"/>
              <a:gd name="connsiteX103" fmla="*/ 6033189 w 6568309"/>
              <a:gd name="connsiteY103" fmla="*/ 4668660 h 6858000"/>
              <a:gd name="connsiteX104" fmla="*/ 6038764 w 6568309"/>
              <a:gd name="connsiteY104" fmla="*/ 4689807 h 6858000"/>
              <a:gd name="connsiteX105" fmla="*/ 6042217 w 6568309"/>
              <a:gd name="connsiteY105" fmla="*/ 4737890 h 6858000"/>
              <a:gd name="connsiteX106" fmla="*/ 6040543 w 6568309"/>
              <a:gd name="connsiteY106" fmla="*/ 4765657 h 6858000"/>
              <a:gd name="connsiteX107" fmla="*/ 6039956 w 6568309"/>
              <a:gd name="connsiteY107" fmla="*/ 4841463 h 6858000"/>
              <a:gd name="connsiteX108" fmla="*/ 6057123 w 6568309"/>
              <a:gd name="connsiteY108" fmla="*/ 4969863 h 6858000"/>
              <a:gd name="connsiteX109" fmla="*/ 6055039 w 6568309"/>
              <a:gd name="connsiteY109" fmla="*/ 4974028 h 6858000"/>
              <a:gd name="connsiteX110" fmla="*/ 6053462 w 6568309"/>
              <a:gd name="connsiteY110" fmla="*/ 4980318 h 6858000"/>
              <a:gd name="connsiteX111" fmla="*/ 6053643 w 6568309"/>
              <a:gd name="connsiteY111" fmla="*/ 4980501 h 6858000"/>
              <a:gd name="connsiteX112" fmla="*/ 6051733 w 6568309"/>
              <a:gd name="connsiteY112" fmla="*/ 4986338 h 6858000"/>
              <a:gd name="connsiteX113" fmla="*/ 6049602 w 6568309"/>
              <a:gd name="connsiteY113" fmla="*/ 4991296 h 6858000"/>
              <a:gd name="connsiteX114" fmla="*/ 6075165 w 6568309"/>
              <a:gd name="connsiteY114" fmla="*/ 5076895 h 6858000"/>
              <a:gd name="connsiteX115" fmla="*/ 6073751 w 6568309"/>
              <a:gd name="connsiteY115" fmla="*/ 5081568 h 6858000"/>
              <a:gd name="connsiteX116" fmla="*/ 6073150 w 6568309"/>
              <a:gd name="connsiteY116" fmla="*/ 5088173 h 6858000"/>
              <a:gd name="connsiteX117" fmla="*/ 6073355 w 6568309"/>
              <a:gd name="connsiteY117" fmla="*/ 5088300 h 6858000"/>
              <a:gd name="connsiteX118" fmla="*/ 6072362 w 6568309"/>
              <a:gd name="connsiteY118" fmla="*/ 5094558 h 6858000"/>
              <a:gd name="connsiteX119" fmla="*/ 6064726 w 6568309"/>
              <a:gd name="connsiteY119" fmla="*/ 5125620 h 6858000"/>
              <a:gd name="connsiteX120" fmla="*/ 6065415 w 6568309"/>
              <a:gd name="connsiteY120" fmla="*/ 5268004 h 6858000"/>
              <a:gd name="connsiteX121" fmla="*/ 6066081 w 6568309"/>
              <a:gd name="connsiteY121" fmla="*/ 5269530 h 6858000"/>
              <a:gd name="connsiteX122" fmla="*/ 6043407 w 6568309"/>
              <a:gd name="connsiteY122" fmla="*/ 5390941 h 6858000"/>
              <a:gd name="connsiteX123" fmla="*/ 6025377 w 6568309"/>
              <a:gd name="connsiteY123" fmla="*/ 5539927 h 6858000"/>
              <a:gd name="connsiteX124" fmla="*/ 6010052 w 6568309"/>
              <a:gd name="connsiteY124" fmla="*/ 5791594 h 6858000"/>
              <a:gd name="connsiteX125" fmla="*/ 5994220 w 6568309"/>
              <a:gd name="connsiteY125" fmla="*/ 5855206 h 6858000"/>
              <a:gd name="connsiteX126" fmla="*/ 5982580 w 6568309"/>
              <a:gd name="connsiteY126" fmla="*/ 5873582 h 6858000"/>
              <a:gd name="connsiteX127" fmla="*/ 5983608 w 6568309"/>
              <a:gd name="connsiteY127" fmla="*/ 5876037 h 6858000"/>
              <a:gd name="connsiteX128" fmla="*/ 5983535 w 6568309"/>
              <a:gd name="connsiteY128" fmla="*/ 5886534 h 6858000"/>
              <a:gd name="connsiteX129" fmla="*/ 5988737 w 6568309"/>
              <a:gd name="connsiteY129" fmla="*/ 5888644 h 6858000"/>
              <a:gd name="connsiteX130" fmla="*/ 5992371 w 6568309"/>
              <a:gd name="connsiteY130" fmla="*/ 5903832 h 6858000"/>
              <a:gd name="connsiteX131" fmla="*/ 5990780 w 6568309"/>
              <a:gd name="connsiteY131" fmla="*/ 5923391 h 6858000"/>
              <a:gd name="connsiteX132" fmla="*/ 5993870 w 6568309"/>
              <a:gd name="connsiteY132" fmla="*/ 6013205 h 6858000"/>
              <a:gd name="connsiteX133" fmla="*/ 5997673 w 6568309"/>
              <a:gd name="connsiteY133" fmla="*/ 6074018 h 6858000"/>
              <a:gd name="connsiteX134" fmla="*/ 6014840 w 6568309"/>
              <a:gd name="connsiteY134" fmla="*/ 6130837 h 6858000"/>
              <a:gd name="connsiteX135" fmla="*/ 6010704 w 6568309"/>
              <a:gd name="connsiteY135" fmla="*/ 6152982 h 6858000"/>
              <a:gd name="connsiteX136" fmla="*/ 6038294 w 6568309"/>
              <a:gd name="connsiteY136" fmla="*/ 6221100 h 6858000"/>
              <a:gd name="connsiteX137" fmla="*/ 6052331 w 6568309"/>
              <a:gd name="connsiteY137" fmla="*/ 6287550 h 6858000"/>
              <a:gd name="connsiteX138" fmla="*/ 6074143 w 6568309"/>
              <a:gd name="connsiteY138" fmla="*/ 6401595 h 6858000"/>
              <a:gd name="connsiteX139" fmla="*/ 6060199 w 6568309"/>
              <a:gd name="connsiteY139" fmla="*/ 6487110 h 6858000"/>
              <a:gd name="connsiteX140" fmla="*/ 6081156 w 6568309"/>
              <a:gd name="connsiteY140" fmla="*/ 6588589 h 6858000"/>
              <a:gd name="connsiteX141" fmla="*/ 6114944 w 6568309"/>
              <a:gd name="connsiteY141" fmla="*/ 6769963 h 6858000"/>
              <a:gd name="connsiteX142" fmla="*/ 6128950 w 6568309"/>
              <a:gd name="connsiteY142" fmla="*/ 6835814 h 6858000"/>
              <a:gd name="connsiteX143" fmla="*/ 6132536 w 6568309"/>
              <a:gd name="connsiteY143" fmla="*/ 6858000 h 6858000"/>
              <a:gd name="connsiteX144" fmla="*/ 4789511 w 6568309"/>
              <a:gd name="connsiteY144" fmla="*/ 6858000 h 6858000"/>
              <a:gd name="connsiteX145" fmla="*/ 1866294 w 6568309"/>
              <a:gd name="connsiteY145" fmla="*/ 6858000 h 6858000"/>
              <a:gd name="connsiteX146" fmla="*/ 1705866 w 6568309"/>
              <a:gd name="connsiteY146" fmla="*/ 6858000 h 6858000"/>
              <a:gd name="connsiteX147" fmla="*/ 1343025 w 6568309"/>
              <a:gd name="connsiteY147" fmla="*/ 6858000 h 6858000"/>
              <a:gd name="connsiteX148" fmla="*/ 523269 w 6568309"/>
              <a:gd name="connsiteY148" fmla="*/ 6858000 h 6858000"/>
              <a:gd name="connsiteX149" fmla="*/ 362841 w 6568309"/>
              <a:gd name="connsiteY149" fmla="*/ 6858000 h 6858000"/>
              <a:gd name="connsiteX150" fmla="*/ 0 w 6568309"/>
              <a:gd name="connsiteY15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</a:cxnLst>
            <a:rect l="l" t="t" r="r" b="b"/>
            <a:pathLst>
              <a:path w="6568309" h="6858000">
                <a:moveTo>
                  <a:pt x="0" y="0"/>
                </a:moveTo>
                <a:lnTo>
                  <a:pt x="362841" y="0"/>
                </a:lnTo>
                <a:lnTo>
                  <a:pt x="523269" y="0"/>
                </a:lnTo>
                <a:lnTo>
                  <a:pt x="1343025" y="0"/>
                </a:lnTo>
                <a:lnTo>
                  <a:pt x="1705866" y="0"/>
                </a:lnTo>
                <a:lnTo>
                  <a:pt x="1866294" y="0"/>
                </a:lnTo>
                <a:lnTo>
                  <a:pt x="5225154" y="0"/>
                </a:lnTo>
                <a:lnTo>
                  <a:pt x="6568179" y="0"/>
                </a:lnTo>
                <a:lnTo>
                  <a:pt x="6568309" y="1"/>
                </a:lnTo>
                <a:lnTo>
                  <a:pt x="6562951" y="30700"/>
                </a:lnTo>
                <a:cubicBezTo>
                  <a:pt x="6559126" y="84364"/>
                  <a:pt x="6548218" y="241149"/>
                  <a:pt x="6547446" y="310025"/>
                </a:cubicBezTo>
                <a:cubicBezTo>
                  <a:pt x="6550151" y="367544"/>
                  <a:pt x="6557712" y="408251"/>
                  <a:pt x="6558316" y="443960"/>
                </a:cubicBezTo>
                <a:cubicBezTo>
                  <a:pt x="6555224" y="499397"/>
                  <a:pt x="6534767" y="604434"/>
                  <a:pt x="6528896" y="642659"/>
                </a:cubicBezTo>
                <a:cubicBezTo>
                  <a:pt x="6535204" y="657287"/>
                  <a:pt x="6515365" y="658191"/>
                  <a:pt x="6523095" y="673307"/>
                </a:cubicBezTo>
                <a:cubicBezTo>
                  <a:pt x="6523388" y="693769"/>
                  <a:pt x="6506868" y="797295"/>
                  <a:pt x="6496169" y="839641"/>
                </a:cubicBezTo>
                <a:cubicBezTo>
                  <a:pt x="6484119" y="887148"/>
                  <a:pt x="6457817" y="937731"/>
                  <a:pt x="6450789" y="958357"/>
                </a:cubicBezTo>
                <a:cubicBezTo>
                  <a:pt x="6443760" y="978983"/>
                  <a:pt x="6459217" y="936930"/>
                  <a:pt x="6453996" y="963398"/>
                </a:cubicBezTo>
                <a:cubicBezTo>
                  <a:pt x="6448777" y="989867"/>
                  <a:pt x="6425575" y="1087010"/>
                  <a:pt x="6419467" y="1117169"/>
                </a:cubicBezTo>
                <a:cubicBezTo>
                  <a:pt x="6431540" y="1118586"/>
                  <a:pt x="6409651" y="1135372"/>
                  <a:pt x="6417348" y="1144352"/>
                </a:cubicBezTo>
                <a:cubicBezTo>
                  <a:pt x="6424109" y="1150681"/>
                  <a:pt x="6419047" y="1157251"/>
                  <a:pt x="6418473" y="1164484"/>
                </a:cubicBezTo>
                <a:cubicBezTo>
                  <a:pt x="6423767" y="1173524"/>
                  <a:pt x="6413947" y="1205209"/>
                  <a:pt x="6406979" y="1213829"/>
                </a:cubicBezTo>
                <a:cubicBezTo>
                  <a:pt x="6382818" y="1235037"/>
                  <a:pt x="6400452" y="1277327"/>
                  <a:pt x="6381928" y="1294823"/>
                </a:cubicBezTo>
                <a:cubicBezTo>
                  <a:pt x="6379195" y="1300845"/>
                  <a:pt x="6378069" y="1306615"/>
                  <a:pt x="6377948" y="1312193"/>
                </a:cubicBezTo>
                <a:lnTo>
                  <a:pt x="6379894" y="1327626"/>
                </a:lnTo>
                <a:lnTo>
                  <a:pt x="6385024" y="1331644"/>
                </a:lnTo>
                <a:lnTo>
                  <a:pt x="6383696" y="1341276"/>
                </a:lnTo>
                <a:cubicBezTo>
                  <a:pt x="6383952" y="1342166"/>
                  <a:pt x="6384208" y="1343055"/>
                  <a:pt x="6384464" y="1343945"/>
                </a:cubicBezTo>
                <a:cubicBezTo>
                  <a:pt x="6385957" y="1349040"/>
                  <a:pt x="6387253" y="1354080"/>
                  <a:pt x="6387748" y="1359134"/>
                </a:cubicBezTo>
                <a:cubicBezTo>
                  <a:pt x="6384363" y="1373109"/>
                  <a:pt x="6372802" y="1397612"/>
                  <a:pt x="6364157" y="1427803"/>
                </a:cubicBezTo>
                <a:cubicBezTo>
                  <a:pt x="6348141" y="1460349"/>
                  <a:pt x="6348362" y="1505076"/>
                  <a:pt x="6335874" y="1540278"/>
                </a:cubicBezTo>
                <a:lnTo>
                  <a:pt x="6331892" y="1547262"/>
                </a:lnTo>
                <a:lnTo>
                  <a:pt x="6332744" y="1577056"/>
                </a:lnTo>
                <a:cubicBezTo>
                  <a:pt x="6335859" y="1582205"/>
                  <a:pt x="6336674" y="1589568"/>
                  <a:pt x="6333604" y="1595898"/>
                </a:cubicBezTo>
                <a:lnTo>
                  <a:pt x="6324749" y="1703726"/>
                </a:lnTo>
                <a:cubicBezTo>
                  <a:pt x="6324080" y="1739332"/>
                  <a:pt x="6318019" y="1754453"/>
                  <a:pt x="6329594" y="1809535"/>
                </a:cubicBezTo>
                <a:cubicBezTo>
                  <a:pt x="6344930" y="1868036"/>
                  <a:pt x="6323725" y="1952670"/>
                  <a:pt x="6329062" y="2018310"/>
                </a:cubicBezTo>
                <a:cubicBezTo>
                  <a:pt x="6308075" y="2053162"/>
                  <a:pt x="6326925" y="2034561"/>
                  <a:pt x="6321735" y="2071355"/>
                </a:cubicBezTo>
                <a:lnTo>
                  <a:pt x="6322678" y="2141166"/>
                </a:lnTo>
                <a:lnTo>
                  <a:pt x="6321340" y="2154548"/>
                </a:lnTo>
                <a:lnTo>
                  <a:pt x="6316582" y="2158153"/>
                </a:lnTo>
                <a:lnTo>
                  <a:pt x="6311428" y="2178174"/>
                </a:lnTo>
                <a:cubicBezTo>
                  <a:pt x="6310177" y="2185696"/>
                  <a:pt x="6309622" y="2193828"/>
                  <a:pt x="6310192" y="2202858"/>
                </a:cubicBezTo>
                <a:cubicBezTo>
                  <a:pt x="6319667" y="2232772"/>
                  <a:pt x="6296459" y="2283357"/>
                  <a:pt x="6309211" y="2320214"/>
                </a:cubicBezTo>
                <a:cubicBezTo>
                  <a:pt x="6307537" y="2355906"/>
                  <a:pt x="6302490" y="2394678"/>
                  <a:pt x="6300151" y="2417011"/>
                </a:cubicBezTo>
                <a:cubicBezTo>
                  <a:pt x="6292303" y="2426377"/>
                  <a:pt x="6304439" y="2456509"/>
                  <a:pt x="6295176" y="2454207"/>
                </a:cubicBezTo>
                <a:cubicBezTo>
                  <a:pt x="6299335" y="2464947"/>
                  <a:pt x="6297305" y="2476105"/>
                  <a:pt x="6293727" y="2487203"/>
                </a:cubicBezTo>
                <a:lnTo>
                  <a:pt x="6285477" y="2512282"/>
                </a:lnTo>
                <a:cubicBezTo>
                  <a:pt x="6285720" y="2512961"/>
                  <a:pt x="6285962" y="2513640"/>
                  <a:pt x="6286205" y="2514318"/>
                </a:cubicBezTo>
                <a:cubicBezTo>
                  <a:pt x="6292347" y="2534324"/>
                  <a:pt x="6298487" y="2554328"/>
                  <a:pt x="6304629" y="2574334"/>
                </a:cubicBezTo>
                <a:lnTo>
                  <a:pt x="6303842" y="2579877"/>
                </a:lnTo>
                <a:cubicBezTo>
                  <a:pt x="6303729" y="2585644"/>
                  <a:pt x="6304006" y="2603388"/>
                  <a:pt x="6303953" y="2608928"/>
                </a:cubicBezTo>
                <a:lnTo>
                  <a:pt x="6303530" y="2613111"/>
                </a:lnTo>
                <a:lnTo>
                  <a:pt x="6297474" y="2621996"/>
                </a:lnTo>
                <a:lnTo>
                  <a:pt x="6299263" y="2634265"/>
                </a:lnTo>
                <a:lnTo>
                  <a:pt x="6293065" y="2647237"/>
                </a:lnTo>
                <a:cubicBezTo>
                  <a:pt x="6294685" y="2648158"/>
                  <a:pt x="6296180" y="2649356"/>
                  <a:pt x="6297496" y="2650786"/>
                </a:cubicBezTo>
                <a:lnTo>
                  <a:pt x="6301708" y="2661993"/>
                </a:lnTo>
                <a:lnTo>
                  <a:pt x="6295884" y="2670949"/>
                </a:lnTo>
                <a:cubicBezTo>
                  <a:pt x="6304913" y="2672007"/>
                  <a:pt x="6294429" y="2681695"/>
                  <a:pt x="6291714" y="2690255"/>
                </a:cubicBezTo>
                <a:lnTo>
                  <a:pt x="6292327" y="2695683"/>
                </a:lnTo>
                <a:lnTo>
                  <a:pt x="6284410" y="2713964"/>
                </a:lnTo>
                <a:lnTo>
                  <a:pt x="6280410" y="2730175"/>
                </a:lnTo>
                <a:lnTo>
                  <a:pt x="6288082" y="2763497"/>
                </a:lnTo>
                <a:lnTo>
                  <a:pt x="6260924" y="3051539"/>
                </a:lnTo>
                <a:cubicBezTo>
                  <a:pt x="6251455" y="3165645"/>
                  <a:pt x="6222174" y="3216611"/>
                  <a:pt x="6210151" y="3335396"/>
                </a:cubicBezTo>
                <a:lnTo>
                  <a:pt x="6212034" y="3456509"/>
                </a:lnTo>
                <a:lnTo>
                  <a:pt x="6197490" y="3531827"/>
                </a:lnTo>
                <a:lnTo>
                  <a:pt x="6208018" y="3570877"/>
                </a:lnTo>
                <a:lnTo>
                  <a:pt x="6205920" y="3583849"/>
                </a:lnTo>
                <a:lnTo>
                  <a:pt x="6199616" y="3592763"/>
                </a:lnTo>
                <a:cubicBezTo>
                  <a:pt x="6191839" y="3613948"/>
                  <a:pt x="6196204" y="3641245"/>
                  <a:pt x="6181288" y="3653485"/>
                </a:cubicBezTo>
                <a:cubicBezTo>
                  <a:pt x="6178087" y="3659316"/>
                  <a:pt x="6176516" y="3664985"/>
                  <a:pt x="6175963" y="3670528"/>
                </a:cubicBezTo>
                <a:lnTo>
                  <a:pt x="6176722" y="3685990"/>
                </a:lnTo>
                <a:lnTo>
                  <a:pt x="6181549" y="3690283"/>
                </a:lnTo>
                <a:lnTo>
                  <a:pt x="6179476" y="3699787"/>
                </a:lnTo>
                <a:cubicBezTo>
                  <a:pt x="6179664" y="3700686"/>
                  <a:pt x="6179852" y="3701586"/>
                  <a:pt x="6180040" y="3702486"/>
                </a:cubicBezTo>
                <a:cubicBezTo>
                  <a:pt x="6181140" y="3707637"/>
                  <a:pt x="6182047" y="3712728"/>
                  <a:pt x="6182155" y="3717784"/>
                </a:cubicBezTo>
                <a:cubicBezTo>
                  <a:pt x="6156678" y="3711701"/>
                  <a:pt x="6178864" y="3759789"/>
                  <a:pt x="6158980" y="3746229"/>
                </a:cubicBezTo>
                <a:cubicBezTo>
                  <a:pt x="6144630" y="3780750"/>
                  <a:pt x="6117520" y="3867558"/>
                  <a:pt x="6096049" y="3924910"/>
                </a:cubicBezTo>
                <a:lnTo>
                  <a:pt x="6069712" y="3989353"/>
                </a:lnTo>
                <a:lnTo>
                  <a:pt x="6067330" y="4033899"/>
                </a:lnTo>
                <a:cubicBezTo>
                  <a:pt x="6065506" y="4070470"/>
                  <a:pt x="6063599" y="4110146"/>
                  <a:pt x="6061081" y="4142250"/>
                </a:cubicBezTo>
                <a:cubicBezTo>
                  <a:pt x="6055260" y="4200007"/>
                  <a:pt x="6045907" y="4278998"/>
                  <a:pt x="6042858" y="4329442"/>
                </a:cubicBezTo>
                <a:cubicBezTo>
                  <a:pt x="6038376" y="4381764"/>
                  <a:pt x="6036461" y="4433012"/>
                  <a:pt x="6034182" y="4456184"/>
                </a:cubicBezTo>
                <a:lnTo>
                  <a:pt x="6029178" y="4468478"/>
                </a:lnTo>
                <a:lnTo>
                  <a:pt x="6029974" y="4469862"/>
                </a:lnTo>
                <a:cubicBezTo>
                  <a:pt x="6031287" y="4476321"/>
                  <a:pt x="6030316" y="4480555"/>
                  <a:pt x="6028340" y="4483797"/>
                </a:cubicBezTo>
                <a:lnTo>
                  <a:pt x="6025168" y="4487091"/>
                </a:lnTo>
                <a:lnTo>
                  <a:pt x="6023164" y="4496728"/>
                </a:lnTo>
                <a:lnTo>
                  <a:pt x="6016839" y="4515918"/>
                </a:lnTo>
                <a:cubicBezTo>
                  <a:pt x="6017189" y="4517049"/>
                  <a:pt x="6017537" y="4518182"/>
                  <a:pt x="6017886" y="4519316"/>
                </a:cubicBezTo>
                <a:lnTo>
                  <a:pt x="6011819" y="4547957"/>
                </a:lnTo>
                <a:lnTo>
                  <a:pt x="6012791" y="4548262"/>
                </a:lnTo>
                <a:cubicBezTo>
                  <a:pt x="6014837" y="4549595"/>
                  <a:pt x="6016087" y="4551811"/>
                  <a:pt x="6015703" y="4555939"/>
                </a:cubicBezTo>
                <a:cubicBezTo>
                  <a:pt x="6031790" y="4548276"/>
                  <a:pt x="6021405" y="4557977"/>
                  <a:pt x="6018854" y="4570815"/>
                </a:cubicBezTo>
                <a:cubicBezTo>
                  <a:pt x="6021736" y="4583801"/>
                  <a:pt x="6030754" y="4622347"/>
                  <a:pt x="6033000" y="4633846"/>
                </a:cubicBezTo>
                <a:lnTo>
                  <a:pt x="6032325" y="4639816"/>
                </a:lnTo>
                <a:lnTo>
                  <a:pt x="6032549" y="4639923"/>
                </a:lnTo>
                <a:cubicBezTo>
                  <a:pt x="6032911" y="4641190"/>
                  <a:pt x="6032878" y="4643141"/>
                  <a:pt x="6032309" y="4646192"/>
                </a:cubicBezTo>
                <a:lnTo>
                  <a:pt x="6031095" y="4650706"/>
                </a:lnTo>
                <a:lnTo>
                  <a:pt x="6029786" y="4662290"/>
                </a:lnTo>
                <a:cubicBezTo>
                  <a:pt x="6030161" y="4663587"/>
                  <a:pt x="6030536" y="4664883"/>
                  <a:pt x="6030911" y="4666180"/>
                </a:cubicBezTo>
                <a:lnTo>
                  <a:pt x="6033630" y="4667585"/>
                </a:lnTo>
                <a:lnTo>
                  <a:pt x="6033189" y="4668660"/>
                </a:lnTo>
                <a:cubicBezTo>
                  <a:pt x="6027286" y="4676831"/>
                  <a:pt x="6019767" y="4679345"/>
                  <a:pt x="6038764" y="4689807"/>
                </a:cubicBezTo>
                <a:cubicBezTo>
                  <a:pt x="6028616" y="4708535"/>
                  <a:pt x="6040474" y="4712235"/>
                  <a:pt x="6042217" y="4737890"/>
                </a:cubicBezTo>
                <a:cubicBezTo>
                  <a:pt x="6033362" y="4748600"/>
                  <a:pt x="6035273" y="4757223"/>
                  <a:pt x="6040543" y="4765657"/>
                </a:cubicBezTo>
                <a:cubicBezTo>
                  <a:pt x="6034416" y="4790618"/>
                  <a:pt x="6040696" y="4813399"/>
                  <a:pt x="6039956" y="4841463"/>
                </a:cubicBezTo>
                <a:lnTo>
                  <a:pt x="6057123" y="4969863"/>
                </a:lnTo>
                <a:lnTo>
                  <a:pt x="6055039" y="4974028"/>
                </a:lnTo>
                <a:cubicBezTo>
                  <a:pt x="6053860" y="4976933"/>
                  <a:pt x="6053409" y="4978909"/>
                  <a:pt x="6053462" y="4980318"/>
                </a:cubicBezTo>
                <a:lnTo>
                  <a:pt x="6053643" y="4980501"/>
                </a:lnTo>
                <a:lnTo>
                  <a:pt x="6051733" y="4986338"/>
                </a:lnTo>
                <a:lnTo>
                  <a:pt x="6049602" y="4991296"/>
                </a:lnTo>
                <a:cubicBezTo>
                  <a:pt x="6058123" y="5019829"/>
                  <a:pt x="6066643" y="5048361"/>
                  <a:pt x="6075165" y="5076895"/>
                </a:cubicBezTo>
                <a:lnTo>
                  <a:pt x="6073751" y="5081568"/>
                </a:lnTo>
                <a:cubicBezTo>
                  <a:pt x="6073034" y="5084748"/>
                  <a:pt x="6072888" y="5086810"/>
                  <a:pt x="6073150" y="5088173"/>
                </a:cubicBezTo>
                <a:lnTo>
                  <a:pt x="6073355" y="5088300"/>
                </a:lnTo>
                <a:lnTo>
                  <a:pt x="6072362" y="5094558"/>
                </a:lnTo>
                <a:cubicBezTo>
                  <a:pt x="6070184" y="5105196"/>
                  <a:pt x="6067588" y="5115626"/>
                  <a:pt x="6064726" y="5125620"/>
                </a:cubicBezTo>
                <a:cubicBezTo>
                  <a:pt x="6063568" y="5154527"/>
                  <a:pt x="6065189" y="5244020"/>
                  <a:pt x="6065415" y="5268004"/>
                </a:cubicBezTo>
                <a:cubicBezTo>
                  <a:pt x="6065637" y="5268513"/>
                  <a:pt x="6065860" y="5269021"/>
                  <a:pt x="6066081" y="5269530"/>
                </a:cubicBezTo>
                <a:lnTo>
                  <a:pt x="6043407" y="5390941"/>
                </a:lnTo>
                <a:cubicBezTo>
                  <a:pt x="6032545" y="5438194"/>
                  <a:pt x="6020942" y="5465286"/>
                  <a:pt x="6025377" y="5539927"/>
                </a:cubicBezTo>
                <a:cubicBezTo>
                  <a:pt x="6019787" y="5610775"/>
                  <a:pt x="6013913" y="5740573"/>
                  <a:pt x="6010052" y="5791594"/>
                </a:cubicBezTo>
                <a:cubicBezTo>
                  <a:pt x="5989401" y="5787060"/>
                  <a:pt x="6018524" y="5849672"/>
                  <a:pt x="5994220" y="5855206"/>
                </a:cubicBezTo>
                <a:cubicBezTo>
                  <a:pt x="5995282" y="5860240"/>
                  <a:pt x="5980598" y="5868910"/>
                  <a:pt x="5982580" y="5873582"/>
                </a:cubicBezTo>
                <a:cubicBezTo>
                  <a:pt x="5982922" y="5874401"/>
                  <a:pt x="5983265" y="5875218"/>
                  <a:pt x="5983608" y="5876037"/>
                </a:cubicBezTo>
                <a:lnTo>
                  <a:pt x="5983535" y="5886534"/>
                </a:lnTo>
                <a:lnTo>
                  <a:pt x="5988737" y="5888644"/>
                </a:lnTo>
                <a:cubicBezTo>
                  <a:pt x="5989948" y="5893707"/>
                  <a:pt x="5991159" y="5898769"/>
                  <a:pt x="5992371" y="5903832"/>
                </a:cubicBezTo>
                <a:cubicBezTo>
                  <a:pt x="5992924" y="5909651"/>
                  <a:pt x="5992578" y="5916068"/>
                  <a:pt x="5990780" y="5923391"/>
                </a:cubicBezTo>
                <a:cubicBezTo>
                  <a:pt x="5975822" y="5948880"/>
                  <a:pt x="6013580" y="5981626"/>
                  <a:pt x="5993870" y="6013205"/>
                </a:cubicBezTo>
                <a:cubicBezTo>
                  <a:pt x="5988486" y="6024901"/>
                  <a:pt x="5991718" y="6066777"/>
                  <a:pt x="5997673" y="6074018"/>
                </a:cubicBezTo>
                <a:cubicBezTo>
                  <a:pt x="5998007" y="6081731"/>
                  <a:pt x="6007861" y="6126985"/>
                  <a:pt x="6014840" y="6130837"/>
                </a:cubicBezTo>
                <a:cubicBezTo>
                  <a:pt x="6022998" y="6137057"/>
                  <a:pt x="5999420" y="6156330"/>
                  <a:pt x="6010704" y="6152982"/>
                </a:cubicBezTo>
                <a:cubicBezTo>
                  <a:pt x="6008682" y="6186619"/>
                  <a:pt x="6039938" y="6191636"/>
                  <a:pt x="6038294" y="6221100"/>
                </a:cubicBezTo>
                <a:cubicBezTo>
                  <a:pt x="6039643" y="6222126"/>
                  <a:pt x="6046356" y="6257468"/>
                  <a:pt x="6052331" y="6287550"/>
                </a:cubicBezTo>
                <a:cubicBezTo>
                  <a:pt x="6058307" y="6317632"/>
                  <a:pt x="6082079" y="6391312"/>
                  <a:pt x="6074143" y="6401595"/>
                </a:cubicBezTo>
                <a:cubicBezTo>
                  <a:pt x="6074931" y="6423902"/>
                  <a:pt x="6059614" y="6432919"/>
                  <a:pt x="6060199" y="6487110"/>
                </a:cubicBezTo>
                <a:cubicBezTo>
                  <a:pt x="6075583" y="6574474"/>
                  <a:pt x="6076150" y="6553611"/>
                  <a:pt x="6081156" y="6588589"/>
                </a:cubicBezTo>
                <a:cubicBezTo>
                  <a:pt x="6102088" y="6637976"/>
                  <a:pt x="6067660" y="6687723"/>
                  <a:pt x="6114944" y="6769963"/>
                </a:cubicBezTo>
                <a:cubicBezTo>
                  <a:pt x="6130462" y="6819284"/>
                  <a:pt x="6119243" y="6817955"/>
                  <a:pt x="6128950" y="6835814"/>
                </a:cubicBezTo>
                <a:lnTo>
                  <a:pt x="6132536" y="6858000"/>
                </a:lnTo>
                <a:lnTo>
                  <a:pt x="4789511" y="6858000"/>
                </a:lnTo>
                <a:lnTo>
                  <a:pt x="1866294" y="6858000"/>
                </a:lnTo>
                <a:lnTo>
                  <a:pt x="1705866" y="6858000"/>
                </a:lnTo>
                <a:lnTo>
                  <a:pt x="1343025" y="6858000"/>
                </a:lnTo>
                <a:lnTo>
                  <a:pt x="523269" y="6858000"/>
                </a:lnTo>
                <a:lnTo>
                  <a:pt x="362841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3" name="Google Shape;163;p33"/>
          <p:cNvSpPr txBox="1">
            <a:spLocks noGrp="1"/>
          </p:cNvSpPr>
          <p:nvPr>
            <p:ph type="title"/>
          </p:nvPr>
        </p:nvSpPr>
        <p:spPr>
          <a:xfrm>
            <a:off x="852775" y="457200"/>
            <a:ext cx="3588597" cy="998130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914400"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en-US" sz="2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ElastiCache Solution Architecture – User Session Store</a:t>
            </a:r>
          </a:p>
        </p:txBody>
      </p:sp>
      <p:sp>
        <p:nvSpPr>
          <p:cNvPr id="164" name="Google Shape;164;p33"/>
          <p:cNvSpPr txBox="1">
            <a:spLocks noGrp="1"/>
          </p:cNvSpPr>
          <p:nvPr>
            <p:ph sz="half" idx="1"/>
          </p:nvPr>
        </p:nvSpPr>
        <p:spPr>
          <a:xfrm>
            <a:off x="852775" y="1645576"/>
            <a:ext cx="3328527" cy="2931439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marL="177800" lvl="0" indent="-228600" defTabSz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</a:pPr>
            <a:r>
              <a:rPr lang="en-US" sz="1500">
                <a:sym typeface="Arial"/>
              </a:rPr>
              <a:t>User logs into any of the application</a:t>
            </a:r>
          </a:p>
          <a:p>
            <a:pPr marL="177800" lvl="0" indent="-228600" defTabSz="914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</a:pPr>
            <a:r>
              <a:rPr lang="en-US" sz="1500">
                <a:sym typeface="Arial"/>
              </a:rPr>
              <a:t>The application writes the session data into ElastiCache</a:t>
            </a:r>
          </a:p>
          <a:p>
            <a:pPr marL="177800" lvl="0" indent="-228600" defTabSz="914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</a:pPr>
            <a:r>
              <a:rPr lang="en-US" sz="1500">
                <a:sym typeface="Arial"/>
              </a:rPr>
              <a:t>The user hits another instance of our application</a:t>
            </a:r>
          </a:p>
          <a:p>
            <a:pPr marL="177800" lvl="0" indent="-228600" defTabSz="914400">
              <a:spcBef>
                <a:spcPts val="800"/>
              </a:spcBef>
              <a:spcAft>
                <a:spcPts val="1200"/>
              </a:spcAft>
              <a:buClr>
                <a:schemeClr val="dk1"/>
              </a:buClr>
              <a:buSzPts val="1200"/>
            </a:pPr>
            <a:r>
              <a:rPr lang="en-US" sz="1500">
                <a:sym typeface="Arial"/>
              </a:rPr>
              <a:t>The instance retrieves the data and the user is already logged in</a:t>
            </a:r>
          </a:p>
        </p:txBody>
      </p:sp>
      <p:pic>
        <p:nvPicPr>
          <p:cNvPr id="165" name="Google Shape;165;p33"/>
          <p:cNvPicPr preferRelativeResize="0">
            <a:picLocks noGrp="1"/>
          </p:cNvPicPr>
          <p:nvPr>
            <p:ph sz="half" idx="2"/>
          </p:nvPr>
        </p:nvPicPr>
        <p:blipFill rotWithShape="1">
          <a:blip r:embed="rId3"/>
          <a:stretch/>
        </p:blipFill>
        <p:spPr>
          <a:xfrm>
            <a:off x="5160457" y="1345330"/>
            <a:ext cx="3553238" cy="246950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9" name="Rectangle 178">
            <a:extLst>
              <a:ext uri="{FF2B5EF4-FFF2-40B4-BE49-F238E27FC236}">
                <a16:creationId xmlns:a16="http://schemas.microsoft.com/office/drawing/2014/main" id="{131BAD53-4E89-4F62-BBB7-26359763E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Freeform: Shape 180">
            <a:extLst>
              <a:ext uri="{FF2B5EF4-FFF2-40B4-BE49-F238E27FC236}">
                <a16:creationId xmlns:a16="http://schemas.microsoft.com/office/drawing/2014/main" id="{62756DA2-40EB-4C6F-B962-5822FFB54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240078" cy="5143500"/>
          </a:xfrm>
          <a:custGeom>
            <a:avLst/>
            <a:gdLst>
              <a:gd name="connsiteX0" fmla="*/ 0 w 6096000"/>
              <a:gd name="connsiteY0" fmla="*/ 0 h 6858000"/>
              <a:gd name="connsiteX1" fmla="*/ 5567517 w 6096000"/>
              <a:gd name="connsiteY1" fmla="*/ 0 h 6858000"/>
              <a:gd name="connsiteX2" fmla="*/ 5566938 w 6096000"/>
              <a:gd name="connsiteY2" fmla="*/ 1705 h 6858000"/>
              <a:gd name="connsiteX3" fmla="*/ 5551594 w 6096000"/>
              <a:gd name="connsiteY3" fmla="*/ 17287 h 6858000"/>
              <a:gd name="connsiteX4" fmla="*/ 5545641 w 6096000"/>
              <a:gd name="connsiteY4" fmla="*/ 130336 h 6858000"/>
              <a:gd name="connsiteX5" fmla="*/ 5538289 w 6096000"/>
              <a:gd name="connsiteY5" fmla="*/ 187093 h 6858000"/>
              <a:gd name="connsiteX6" fmla="*/ 5545790 w 6096000"/>
              <a:gd name="connsiteY6" fmla="*/ 265704 h 6858000"/>
              <a:gd name="connsiteX7" fmla="*/ 5542313 w 6096000"/>
              <a:gd name="connsiteY7" fmla="*/ 354566 h 6858000"/>
              <a:gd name="connsiteX8" fmla="*/ 5524126 w 6096000"/>
              <a:gd name="connsiteY8" fmla="*/ 472000 h 6858000"/>
              <a:gd name="connsiteX9" fmla="*/ 5522170 w 6096000"/>
              <a:gd name="connsiteY9" fmla="*/ 473782 h 6858000"/>
              <a:gd name="connsiteX10" fmla="*/ 5521798 w 6096000"/>
              <a:gd name="connsiteY10" fmla="*/ 491380 h 6858000"/>
              <a:gd name="connsiteX11" fmla="*/ 5536419 w 6096000"/>
              <a:gd name="connsiteY11" fmla="*/ 531675 h 6858000"/>
              <a:gd name="connsiteX12" fmla="*/ 5533435 w 6096000"/>
              <a:gd name="connsiteY12" fmla="*/ 536015 h 6858000"/>
              <a:gd name="connsiteX13" fmla="*/ 5538088 w 6096000"/>
              <a:gd name="connsiteY13" fmla="*/ 572092 h 6858000"/>
              <a:gd name="connsiteX14" fmla="*/ 5536061 w 6096000"/>
              <a:gd name="connsiteY14" fmla="*/ 572511 h 6858000"/>
              <a:gd name="connsiteX15" fmla="*/ 5528218 w 6096000"/>
              <a:gd name="connsiteY15" fmla="*/ 582332 h 6858000"/>
              <a:gd name="connsiteX16" fmla="*/ 5518011 w 6096000"/>
              <a:gd name="connsiteY16" fmla="*/ 601285 h 6858000"/>
              <a:gd name="connsiteX17" fmla="*/ 5473174 w 6096000"/>
              <a:gd name="connsiteY17" fmla="*/ 681608 h 6858000"/>
              <a:gd name="connsiteX18" fmla="*/ 5472963 w 6096000"/>
              <a:gd name="connsiteY18" fmla="*/ 689151 h 6858000"/>
              <a:gd name="connsiteX19" fmla="*/ 5472485 w 6096000"/>
              <a:gd name="connsiteY19" fmla="*/ 689289 h 6858000"/>
              <a:gd name="connsiteX20" fmla="*/ 5471326 w 6096000"/>
              <a:gd name="connsiteY20" fmla="*/ 697222 h 6858000"/>
              <a:gd name="connsiteX21" fmla="*/ 5472164 w 6096000"/>
              <a:gd name="connsiteY21" fmla="*/ 717531 h 6858000"/>
              <a:gd name="connsiteX22" fmla="*/ 5468891 w 6096000"/>
              <a:gd name="connsiteY22" fmla="*/ 722494 h 6858000"/>
              <a:gd name="connsiteX23" fmla="*/ 5463081 w 6096000"/>
              <a:gd name="connsiteY23" fmla="*/ 724368 h 6858000"/>
              <a:gd name="connsiteX24" fmla="*/ 5446981 w 6096000"/>
              <a:gd name="connsiteY24" fmla="*/ 752692 h 6858000"/>
              <a:gd name="connsiteX25" fmla="*/ 5417190 w 6096000"/>
              <a:gd name="connsiteY25" fmla="*/ 816346 h 6858000"/>
              <a:gd name="connsiteX26" fmla="*/ 5388958 w 6096000"/>
              <a:gd name="connsiteY26" fmla="*/ 889417 h 6858000"/>
              <a:gd name="connsiteX27" fmla="*/ 5307044 w 6096000"/>
              <a:gd name="connsiteY27" fmla="*/ 1063288 h 6858000"/>
              <a:gd name="connsiteX28" fmla="*/ 5303837 w 6096000"/>
              <a:gd name="connsiteY28" fmla="*/ 1157176 h 6858000"/>
              <a:gd name="connsiteX29" fmla="*/ 5286494 w 6096000"/>
              <a:gd name="connsiteY29" fmla="*/ 1210776 h 6858000"/>
              <a:gd name="connsiteX30" fmla="*/ 5282463 w 6096000"/>
              <a:gd name="connsiteY30" fmla="*/ 1301993 h 6858000"/>
              <a:gd name="connsiteX31" fmla="*/ 5252235 w 6096000"/>
              <a:gd name="connsiteY31" fmla="*/ 1360879 h 6858000"/>
              <a:gd name="connsiteX32" fmla="*/ 5244497 w 6096000"/>
              <a:gd name="connsiteY32" fmla="*/ 1404045 h 6858000"/>
              <a:gd name="connsiteX33" fmla="*/ 5223823 w 6096000"/>
              <a:gd name="connsiteY33" fmla="*/ 1429568 h 6858000"/>
              <a:gd name="connsiteX34" fmla="*/ 5224851 w 6096000"/>
              <a:gd name="connsiteY34" fmla="*/ 1430305 h 6858000"/>
              <a:gd name="connsiteX35" fmla="*/ 5212394 w 6096000"/>
              <a:gd name="connsiteY35" fmla="*/ 1463304 h 6858000"/>
              <a:gd name="connsiteX36" fmla="*/ 5209958 w 6096000"/>
              <a:gd name="connsiteY36" fmla="*/ 1514846 h 6858000"/>
              <a:gd name="connsiteX37" fmla="*/ 5206417 w 6096000"/>
              <a:gd name="connsiteY37" fmla="*/ 1519731 h 6858000"/>
              <a:gd name="connsiteX38" fmla="*/ 5206640 w 6096000"/>
              <a:gd name="connsiteY38" fmla="*/ 1519929 h 6858000"/>
              <a:gd name="connsiteX39" fmla="*/ 5207632 w 6096000"/>
              <a:gd name="connsiteY39" fmla="*/ 1546022 h 6858000"/>
              <a:gd name="connsiteX40" fmla="*/ 5212030 w 6096000"/>
              <a:gd name="connsiteY40" fmla="*/ 1578752 h 6858000"/>
              <a:gd name="connsiteX41" fmla="*/ 5203533 w 6096000"/>
              <a:gd name="connsiteY41" fmla="*/ 1647555 h 6858000"/>
              <a:gd name="connsiteX42" fmla="*/ 5190877 w 6096000"/>
              <a:gd name="connsiteY42" fmla="*/ 1715685 h 6858000"/>
              <a:gd name="connsiteX43" fmla="*/ 5184235 w 6096000"/>
              <a:gd name="connsiteY43" fmla="*/ 1740358 h 6858000"/>
              <a:gd name="connsiteX44" fmla="*/ 5181475 w 6096000"/>
              <a:gd name="connsiteY44" fmla="*/ 1784314 h 6858000"/>
              <a:gd name="connsiteX45" fmla="*/ 5185845 w 6096000"/>
              <a:gd name="connsiteY45" fmla="*/ 1804434 h 6858000"/>
              <a:gd name="connsiteX46" fmla="*/ 5185068 w 6096000"/>
              <a:gd name="connsiteY46" fmla="*/ 1805316 h 6858000"/>
              <a:gd name="connsiteX47" fmla="*/ 5188593 w 6096000"/>
              <a:gd name="connsiteY47" fmla="*/ 1807109 h 6858000"/>
              <a:gd name="connsiteX48" fmla="*/ 5185920 w 6096000"/>
              <a:gd name="connsiteY48" fmla="*/ 1821003 h 6858000"/>
              <a:gd name="connsiteX49" fmla="*/ 5183543 w 6096000"/>
              <a:gd name="connsiteY49" fmla="*/ 1824832 h 6858000"/>
              <a:gd name="connsiteX50" fmla="*/ 5182235 w 6096000"/>
              <a:gd name="connsiteY50" fmla="*/ 1830429 h 6858000"/>
              <a:gd name="connsiteX51" fmla="*/ 5182525 w 6096000"/>
              <a:gd name="connsiteY51" fmla="*/ 1830569 h 6858000"/>
              <a:gd name="connsiteX52" fmla="*/ 5180663 w 6096000"/>
              <a:gd name="connsiteY52" fmla="*/ 1835810 h 6858000"/>
              <a:gd name="connsiteX53" fmla="*/ 5167452 w 6096000"/>
              <a:gd name="connsiteY53" fmla="*/ 1861483 h 6858000"/>
              <a:gd name="connsiteX54" fmla="*/ 5174266 w 6096000"/>
              <a:gd name="connsiteY54" fmla="*/ 1892417 h 6858000"/>
              <a:gd name="connsiteX55" fmla="*/ 5189262 w 6096000"/>
              <a:gd name="connsiteY55" fmla="*/ 1895114 h 6858000"/>
              <a:gd name="connsiteX56" fmla="*/ 5187100 w 6096000"/>
              <a:gd name="connsiteY56" fmla="*/ 1899379 h 6858000"/>
              <a:gd name="connsiteX57" fmla="*/ 5180471 w 6096000"/>
              <a:gd name="connsiteY57" fmla="*/ 1907867 h 6858000"/>
              <a:gd name="connsiteX58" fmla="*/ 5181361 w 6096000"/>
              <a:gd name="connsiteY58" fmla="*/ 1910265 h 6858000"/>
              <a:gd name="connsiteX59" fmla="*/ 5178268 w 6096000"/>
              <a:gd name="connsiteY59" fmla="*/ 1935584 h 6858000"/>
              <a:gd name="connsiteX60" fmla="*/ 5183619 w 6096000"/>
              <a:gd name="connsiteY60" fmla="*/ 1942021 h 6858000"/>
              <a:gd name="connsiteX61" fmla="*/ 5184480 w 6096000"/>
              <a:gd name="connsiteY61" fmla="*/ 1945112 h 6858000"/>
              <a:gd name="connsiteX62" fmla="*/ 5172776 w 6096000"/>
              <a:gd name="connsiteY62" fmla="*/ 1961162 h 6858000"/>
              <a:gd name="connsiteX63" fmla="*/ 5168513 w 6096000"/>
              <a:gd name="connsiteY63" fmla="*/ 1969445 h 6858000"/>
              <a:gd name="connsiteX64" fmla="*/ 5126597 w 6096000"/>
              <a:gd name="connsiteY64" fmla="*/ 2024270 h 6858000"/>
              <a:gd name="connsiteX65" fmla="*/ 5119528 w 6096000"/>
              <a:gd name="connsiteY65" fmla="*/ 2107942 h 6858000"/>
              <a:gd name="connsiteX66" fmla="*/ 5110356 w 6096000"/>
              <a:gd name="connsiteY66" fmla="*/ 2193455 h 6858000"/>
              <a:gd name="connsiteX67" fmla="*/ 5104992 w 6096000"/>
              <a:gd name="connsiteY67" fmla="*/ 2260088 h 6858000"/>
              <a:gd name="connsiteX68" fmla="*/ 5059439 w 6096000"/>
              <a:gd name="connsiteY68" fmla="*/ 2335735 h 6858000"/>
              <a:gd name="connsiteX69" fmla="*/ 5022061 w 6096000"/>
              <a:gd name="connsiteY69" fmla="*/ 2408995 h 6858000"/>
              <a:gd name="connsiteX70" fmla="*/ 5022253 w 6096000"/>
              <a:gd name="connsiteY70" fmla="*/ 2445869 h 6858000"/>
              <a:gd name="connsiteX71" fmla="*/ 5011426 w 6096000"/>
              <a:gd name="connsiteY71" fmla="*/ 2496499 h 6858000"/>
              <a:gd name="connsiteX72" fmla="*/ 4994224 w 6096000"/>
              <a:gd name="connsiteY72" fmla="*/ 2549900 h 6858000"/>
              <a:gd name="connsiteX73" fmla="*/ 4995245 w 6096000"/>
              <a:gd name="connsiteY73" fmla="*/ 2596456 h 6858000"/>
              <a:gd name="connsiteX74" fmla="*/ 4988570 w 6096000"/>
              <a:gd name="connsiteY74" fmla="*/ 2606088 h 6858000"/>
              <a:gd name="connsiteX75" fmla="*/ 4988371 w 6096000"/>
              <a:gd name="connsiteY75" fmla="*/ 2635351 h 6858000"/>
              <a:gd name="connsiteX76" fmla="*/ 4983212 w 6096000"/>
              <a:gd name="connsiteY76" fmla="*/ 2665666 h 6858000"/>
              <a:gd name="connsiteX77" fmla="*/ 4968234 w 6096000"/>
              <a:gd name="connsiteY77" fmla="*/ 2715895 h 6858000"/>
              <a:gd name="connsiteX78" fmla="*/ 4975888 w 6096000"/>
              <a:gd name="connsiteY78" fmla="*/ 2725052 h 6858000"/>
              <a:gd name="connsiteX79" fmla="*/ 4980195 w 6096000"/>
              <a:gd name="connsiteY79" fmla="*/ 2726489 h 6858000"/>
              <a:gd name="connsiteX80" fmla="*/ 4976218 w 6096000"/>
              <a:gd name="connsiteY80" fmla="*/ 2740278 h 6858000"/>
              <a:gd name="connsiteX81" fmla="*/ 4980571 w 6096000"/>
              <a:gd name="connsiteY81" fmla="*/ 2751112 h 6858000"/>
              <a:gd name="connsiteX82" fmla="*/ 4973893 w 6096000"/>
              <a:gd name="connsiteY82" fmla="*/ 2760208 h 6858000"/>
              <a:gd name="connsiteX83" fmla="*/ 4979005 w 6096000"/>
              <a:gd name="connsiteY83" fmla="*/ 2790136 h 6858000"/>
              <a:gd name="connsiteX84" fmla="*/ 4986137 w 6096000"/>
              <a:gd name="connsiteY84" fmla="*/ 2804183 h 6858000"/>
              <a:gd name="connsiteX85" fmla="*/ 4986175 w 6096000"/>
              <a:gd name="connsiteY85" fmla="*/ 2825860 h 6858000"/>
              <a:gd name="connsiteX86" fmla="*/ 4993936 w 6096000"/>
              <a:gd name="connsiteY86" fmla="*/ 2911749 h 6858000"/>
              <a:gd name="connsiteX87" fmla="*/ 4992563 w 6096000"/>
              <a:gd name="connsiteY87" fmla="*/ 2977278 h 6858000"/>
              <a:gd name="connsiteX88" fmla="*/ 4980516 w 6096000"/>
              <a:gd name="connsiteY88" fmla="*/ 2991092 h 6858000"/>
              <a:gd name="connsiteX89" fmla="*/ 4992801 w 6096000"/>
              <a:gd name="connsiteY89" fmla="*/ 3020247 h 6858000"/>
              <a:gd name="connsiteX90" fmla="*/ 5014805 w 6096000"/>
              <a:gd name="connsiteY90" fmla="*/ 3065434 h 6858000"/>
              <a:gd name="connsiteX91" fmla="*/ 5002733 w 6096000"/>
              <a:gd name="connsiteY91" fmla="*/ 3103777 h 6858000"/>
              <a:gd name="connsiteX92" fmla="*/ 5002941 w 6096000"/>
              <a:gd name="connsiteY92" fmla="*/ 3151828 h 6858000"/>
              <a:gd name="connsiteX93" fmla="*/ 5002883 w 6096000"/>
              <a:gd name="connsiteY93" fmla="*/ 3180546 h 6858000"/>
              <a:gd name="connsiteX94" fmla="*/ 5016711 w 6096000"/>
              <a:gd name="connsiteY94" fmla="*/ 3258677 h 6858000"/>
              <a:gd name="connsiteX95" fmla="*/ 5017918 w 6096000"/>
              <a:gd name="connsiteY95" fmla="*/ 3262610 h 6858000"/>
              <a:gd name="connsiteX96" fmla="*/ 5011672 w 6096000"/>
              <a:gd name="connsiteY96" fmla="*/ 3277179 h 6858000"/>
              <a:gd name="connsiteX97" fmla="*/ 5009344 w 6096000"/>
              <a:gd name="connsiteY97" fmla="*/ 3278130 h 6858000"/>
              <a:gd name="connsiteX98" fmla="*/ 5026770 w 6096000"/>
              <a:gd name="connsiteY98" fmla="*/ 3325671 h 6858000"/>
              <a:gd name="connsiteX99" fmla="*/ 5024571 w 6096000"/>
              <a:gd name="connsiteY99" fmla="*/ 3332072 h 6858000"/>
              <a:gd name="connsiteX100" fmla="*/ 5041705 w 6096000"/>
              <a:gd name="connsiteY100" fmla="*/ 3362948 h 6858000"/>
              <a:gd name="connsiteX101" fmla="*/ 5047477 w 6096000"/>
              <a:gd name="connsiteY101" fmla="*/ 3378959 h 6858000"/>
              <a:gd name="connsiteX102" fmla="*/ 5060758 w 6096000"/>
              <a:gd name="connsiteY102" fmla="*/ 3407057 h 6858000"/>
              <a:gd name="connsiteX103" fmla="*/ 5058968 w 6096000"/>
              <a:gd name="connsiteY103" fmla="*/ 3409825 h 6858000"/>
              <a:gd name="connsiteX104" fmla="*/ 5062667 w 6096000"/>
              <a:gd name="connsiteY104" fmla="*/ 3415218 h 6858000"/>
              <a:gd name="connsiteX105" fmla="*/ 5060928 w 6096000"/>
              <a:gd name="connsiteY105" fmla="*/ 3419880 h 6858000"/>
              <a:gd name="connsiteX106" fmla="*/ 5062923 w 6096000"/>
              <a:gd name="connsiteY106" fmla="*/ 3424545 h 6858000"/>
              <a:gd name="connsiteX107" fmla="*/ 5064623 w 6096000"/>
              <a:gd name="connsiteY107" fmla="*/ 3476412 h 6858000"/>
              <a:gd name="connsiteX108" fmla="*/ 5069684 w 6096000"/>
              <a:gd name="connsiteY108" fmla="*/ 3486850 h 6858000"/>
              <a:gd name="connsiteX109" fmla="*/ 5063339 w 6096000"/>
              <a:gd name="connsiteY109" fmla="*/ 3496391 h 6858000"/>
              <a:gd name="connsiteX110" fmla="*/ 5070139 w 6096000"/>
              <a:gd name="connsiteY110" fmla="*/ 3531201 h 6858000"/>
              <a:gd name="connsiteX111" fmla="*/ 5079896 w 6096000"/>
              <a:gd name="connsiteY111" fmla="*/ 3542019 h 6858000"/>
              <a:gd name="connsiteX112" fmla="*/ 5087540 w 6096000"/>
              <a:gd name="connsiteY112" fmla="*/ 3552249 h 6858000"/>
              <a:gd name="connsiteX113" fmla="*/ 5087902 w 6096000"/>
              <a:gd name="connsiteY113" fmla="*/ 3553678 h 6858000"/>
              <a:gd name="connsiteX114" fmla="*/ 5091509 w 6096000"/>
              <a:gd name="connsiteY114" fmla="*/ 3568021 h 6858000"/>
              <a:gd name="connsiteX115" fmla="*/ 5091934 w 6096000"/>
              <a:gd name="connsiteY115" fmla="*/ 3569719 h 6858000"/>
              <a:gd name="connsiteX116" fmla="*/ 5089362 w 6096000"/>
              <a:gd name="connsiteY116" fmla="*/ 3586412 h 6858000"/>
              <a:gd name="connsiteX117" fmla="*/ 5092358 w 6096000"/>
              <a:gd name="connsiteY117" fmla="*/ 3597336 h 6858000"/>
              <a:gd name="connsiteX118" fmla="*/ 5084254 w 6096000"/>
              <a:gd name="connsiteY118" fmla="*/ 3606007 h 6858000"/>
              <a:gd name="connsiteX119" fmla="*/ 5084281 w 6096000"/>
              <a:gd name="connsiteY119" fmla="*/ 3641228 h 6858000"/>
              <a:gd name="connsiteX120" fmla="*/ 5091848 w 6096000"/>
              <a:gd name="connsiteY120" fmla="*/ 3653088 h 6858000"/>
              <a:gd name="connsiteX121" fmla="*/ 5097436 w 6096000"/>
              <a:gd name="connsiteY121" fmla="*/ 3664114 h 6858000"/>
              <a:gd name="connsiteX122" fmla="*/ 5097518 w 6096000"/>
              <a:gd name="connsiteY122" fmla="*/ 3665569 h 6858000"/>
              <a:gd name="connsiteX123" fmla="*/ 5099829 w 6096000"/>
              <a:gd name="connsiteY123" fmla="*/ 3707357 h 6858000"/>
              <a:gd name="connsiteX124" fmla="*/ 5114696 w 6096000"/>
              <a:gd name="connsiteY124" fmla="*/ 3778166 h 6858000"/>
              <a:gd name="connsiteX125" fmla="*/ 5135379 w 6096000"/>
              <a:gd name="connsiteY125" fmla="*/ 3878222 h 6858000"/>
              <a:gd name="connsiteX126" fmla="*/ 5130138 w 6096000"/>
              <a:gd name="connsiteY126" fmla="*/ 4048117 h 6858000"/>
              <a:gd name="connsiteX127" fmla="*/ 5090040 w 6096000"/>
              <a:gd name="connsiteY127" fmla="*/ 4219510 h 6858000"/>
              <a:gd name="connsiteX128" fmla="*/ 5092812 w 6096000"/>
              <a:gd name="connsiteY128" fmla="*/ 4411258 h 6858000"/>
              <a:gd name="connsiteX129" fmla="*/ 5084599 w 6096000"/>
              <a:gd name="connsiteY129" fmla="*/ 4488531 h 6858000"/>
              <a:gd name="connsiteX130" fmla="*/ 5084072 w 6096000"/>
              <a:gd name="connsiteY130" fmla="*/ 4539168 h 6858000"/>
              <a:gd name="connsiteX131" fmla="*/ 5068936 w 6096000"/>
              <a:gd name="connsiteY131" fmla="*/ 4625153 h 6858000"/>
              <a:gd name="connsiteX132" fmla="*/ 5059114 w 6096000"/>
              <a:gd name="connsiteY132" fmla="*/ 4733115 h 6858000"/>
              <a:gd name="connsiteX133" fmla="*/ 5037209 w 6096000"/>
              <a:gd name="connsiteY133" fmla="*/ 4844323 h 6858000"/>
              <a:gd name="connsiteX134" fmla="*/ 5020638 w 6096000"/>
              <a:gd name="connsiteY134" fmla="*/ 4877992 h 6858000"/>
              <a:gd name="connsiteX135" fmla="*/ 5006413 w 6096000"/>
              <a:gd name="connsiteY135" fmla="*/ 4925805 h 6858000"/>
              <a:gd name="connsiteX136" fmla="*/ 4971037 w 6096000"/>
              <a:gd name="connsiteY136" fmla="*/ 5009272 h 6858000"/>
              <a:gd name="connsiteX137" fmla="*/ 4963105 w 6096000"/>
              <a:gd name="connsiteY137" fmla="*/ 5111369 h 6858000"/>
              <a:gd name="connsiteX138" fmla="*/ 4976341 w 6096000"/>
              <a:gd name="connsiteY138" fmla="*/ 5210876 h 6858000"/>
              <a:gd name="connsiteX139" fmla="*/ 4980617 w 6096000"/>
              <a:gd name="connsiteY139" fmla="*/ 5269726 h 6858000"/>
              <a:gd name="connsiteX140" fmla="*/ 4997733 w 6096000"/>
              <a:gd name="connsiteY140" fmla="*/ 5464225 h 6858000"/>
              <a:gd name="connsiteX141" fmla="*/ 5001400 w 6096000"/>
              <a:gd name="connsiteY141" fmla="*/ 5594585 h 6858000"/>
              <a:gd name="connsiteX142" fmla="*/ 4983700 w 6096000"/>
              <a:gd name="connsiteY142" fmla="*/ 5667896 h 6858000"/>
              <a:gd name="connsiteX143" fmla="*/ 4968506 w 6096000"/>
              <a:gd name="connsiteY143" fmla="*/ 5769225 h 6858000"/>
              <a:gd name="connsiteX144" fmla="*/ 4969765 w 6096000"/>
              <a:gd name="connsiteY144" fmla="*/ 5823324 h 6858000"/>
              <a:gd name="connsiteX145" fmla="*/ 4966129 w 6096000"/>
              <a:gd name="connsiteY145" fmla="*/ 5862699 h 6858000"/>
              <a:gd name="connsiteX146" fmla="*/ 4970695 w 6096000"/>
              <a:gd name="connsiteY146" fmla="*/ 5906467 h 6858000"/>
              <a:gd name="connsiteX147" fmla="*/ 4991568 w 6096000"/>
              <a:gd name="connsiteY147" fmla="*/ 5939847 h 6858000"/>
              <a:gd name="connsiteX148" fmla="*/ 4986815 w 6096000"/>
              <a:gd name="connsiteY148" fmla="*/ 5973994 h 6858000"/>
              <a:gd name="connsiteX149" fmla="*/ 4987776 w 6096000"/>
              <a:gd name="connsiteY149" fmla="*/ 6089693 h 6858000"/>
              <a:gd name="connsiteX150" fmla="*/ 4991621 w 6096000"/>
              <a:gd name="connsiteY150" fmla="*/ 6224938 h 6858000"/>
              <a:gd name="connsiteX151" fmla="*/ 5017157 w 6096000"/>
              <a:gd name="connsiteY151" fmla="*/ 6370251 h 6858000"/>
              <a:gd name="connsiteX152" fmla="*/ 5040797 w 6096000"/>
              <a:gd name="connsiteY152" fmla="*/ 6541313 h 6858000"/>
              <a:gd name="connsiteX153" fmla="*/ 5045375 w 6096000"/>
              <a:gd name="connsiteY153" fmla="*/ 6640957 h 6858000"/>
              <a:gd name="connsiteX154" fmla="*/ 5058442 w 6096000"/>
              <a:gd name="connsiteY154" fmla="*/ 6705297 h 6858000"/>
              <a:gd name="connsiteX155" fmla="*/ 5071125 w 6096000"/>
              <a:gd name="connsiteY155" fmla="*/ 6759582 h 6858000"/>
              <a:gd name="connsiteX156" fmla="*/ 5069172 w 6096000"/>
              <a:gd name="connsiteY156" fmla="*/ 6817746 h 6858000"/>
              <a:gd name="connsiteX157" fmla="*/ 5072322 w 6096000"/>
              <a:gd name="connsiteY157" fmla="*/ 6843646 h 6858000"/>
              <a:gd name="connsiteX158" fmla="*/ 5091388 w 6096000"/>
              <a:gd name="connsiteY158" fmla="*/ 6857998 h 6858000"/>
              <a:gd name="connsiteX159" fmla="*/ 6096000 w 6096000"/>
              <a:gd name="connsiteY159" fmla="*/ 6857998 h 6858000"/>
              <a:gd name="connsiteX160" fmla="*/ 6096000 w 6096000"/>
              <a:gd name="connsiteY160" fmla="*/ 6858000 h 6858000"/>
              <a:gd name="connsiteX161" fmla="*/ 0 w 6096000"/>
              <a:gd name="connsiteY16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5567517" y="0"/>
                </a:lnTo>
                <a:lnTo>
                  <a:pt x="5566938" y="1705"/>
                </a:lnTo>
                <a:cubicBezTo>
                  <a:pt x="5563126" y="8440"/>
                  <a:pt x="5558112" y="13784"/>
                  <a:pt x="5551594" y="17287"/>
                </a:cubicBezTo>
                <a:cubicBezTo>
                  <a:pt x="5562364" y="82036"/>
                  <a:pt x="5510349" y="69804"/>
                  <a:pt x="5545641" y="130336"/>
                </a:cubicBezTo>
                <a:cubicBezTo>
                  <a:pt x="5526953" y="117589"/>
                  <a:pt x="5536978" y="162458"/>
                  <a:pt x="5538289" y="187093"/>
                </a:cubicBezTo>
                <a:cubicBezTo>
                  <a:pt x="5536205" y="226511"/>
                  <a:pt x="5545722" y="205530"/>
                  <a:pt x="5545790" y="265704"/>
                </a:cubicBezTo>
                <a:cubicBezTo>
                  <a:pt x="5542296" y="317533"/>
                  <a:pt x="5543813" y="325288"/>
                  <a:pt x="5542313" y="354566"/>
                </a:cubicBezTo>
                <a:lnTo>
                  <a:pt x="5524126" y="472000"/>
                </a:lnTo>
                <a:lnTo>
                  <a:pt x="5522170" y="473782"/>
                </a:lnTo>
                <a:cubicBezTo>
                  <a:pt x="5517847" y="482008"/>
                  <a:pt x="5518682" y="487340"/>
                  <a:pt x="5521798" y="491380"/>
                </a:cubicBezTo>
                <a:lnTo>
                  <a:pt x="5536419" y="531675"/>
                </a:lnTo>
                <a:lnTo>
                  <a:pt x="5533435" y="536015"/>
                </a:lnTo>
                <a:lnTo>
                  <a:pt x="5538088" y="572092"/>
                </a:lnTo>
                <a:lnTo>
                  <a:pt x="5536061" y="572511"/>
                </a:lnTo>
                <a:cubicBezTo>
                  <a:pt x="5531611" y="574271"/>
                  <a:pt x="5528529" y="577121"/>
                  <a:pt x="5528218" y="582332"/>
                </a:cubicBezTo>
                <a:cubicBezTo>
                  <a:pt x="5498002" y="573171"/>
                  <a:pt x="5516262" y="585107"/>
                  <a:pt x="5518011" y="601285"/>
                </a:cubicBezTo>
                <a:cubicBezTo>
                  <a:pt x="5508838" y="617831"/>
                  <a:pt x="5480684" y="666964"/>
                  <a:pt x="5473174" y="681608"/>
                </a:cubicBezTo>
                <a:cubicBezTo>
                  <a:pt x="5473102" y="684122"/>
                  <a:pt x="5473033" y="686637"/>
                  <a:pt x="5472963" y="689151"/>
                </a:cubicBezTo>
                <a:lnTo>
                  <a:pt x="5472485" y="689289"/>
                </a:lnTo>
                <a:cubicBezTo>
                  <a:pt x="5471434" y="690905"/>
                  <a:pt x="5470986" y="693376"/>
                  <a:pt x="5471326" y="697222"/>
                </a:cubicBezTo>
                <a:cubicBezTo>
                  <a:pt x="5471606" y="703992"/>
                  <a:pt x="5471884" y="710761"/>
                  <a:pt x="5472164" y="717531"/>
                </a:cubicBezTo>
                <a:lnTo>
                  <a:pt x="5468891" y="722494"/>
                </a:lnTo>
                <a:lnTo>
                  <a:pt x="5463081" y="724368"/>
                </a:lnTo>
                <a:lnTo>
                  <a:pt x="5446981" y="752692"/>
                </a:lnTo>
                <a:cubicBezTo>
                  <a:pt x="5454691" y="764380"/>
                  <a:pt x="5422719" y="808083"/>
                  <a:pt x="5417190" y="816346"/>
                </a:cubicBezTo>
                <a:lnTo>
                  <a:pt x="5388958" y="889417"/>
                </a:lnTo>
                <a:cubicBezTo>
                  <a:pt x="5320491" y="969963"/>
                  <a:pt x="5321907" y="1005331"/>
                  <a:pt x="5307044" y="1063288"/>
                </a:cubicBezTo>
                <a:cubicBezTo>
                  <a:pt x="5313332" y="1111028"/>
                  <a:pt x="5317096" y="1110140"/>
                  <a:pt x="5303837" y="1157176"/>
                </a:cubicBezTo>
                <a:cubicBezTo>
                  <a:pt x="5301103" y="1192124"/>
                  <a:pt x="5301884" y="1197232"/>
                  <a:pt x="5286494" y="1210776"/>
                </a:cubicBezTo>
                <a:lnTo>
                  <a:pt x="5282463" y="1301993"/>
                </a:lnTo>
                <a:lnTo>
                  <a:pt x="5252235" y="1360879"/>
                </a:lnTo>
                <a:lnTo>
                  <a:pt x="5244497" y="1404045"/>
                </a:lnTo>
                <a:lnTo>
                  <a:pt x="5223823" y="1429568"/>
                </a:lnTo>
                <a:lnTo>
                  <a:pt x="5224851" y="1430305"/>
                </a:lnTo>
                <a:cubicBezTo>
                  <a:pt x="5226697" y="1432466"/>
                  <a:pt x="5214738" y="1459891"/>
                  <a:pt x="5212394" y="1463304"/>
                </a:cubicBezTo>
                <a:cubicBezTo>
                  <a:pt x="5209912" y="1477394"/>
                  <a:pt x="5213027" y="1501295"/>
                  <a:pt x="5209958" y="1514846"/>
                </a:cubicBezTo>
                <a:lnTo>
                  <a:pt x="5206417" y="1519731"/>
                </a:lnTo>
                <a:lnTo>
                  <a:pt x="5206640" y="1519929"/>
                </a:lnTo>
                <a:cubicBezTo>
                  <a:pt x="5206490" y="1521210"/>
                  <a:pt x="5209710" y="1543635"/>
                  <a:pt x="5207632" y="1546022"/>
                </a:cubicBezTo>
                <a:lnTo>
                  <a:pt x="5212030" y="1578752"/>
                </a:lnTo>
                <a:cubicBezTo>
                  <a:pt x="5206147" y="1605585"/>
                  <a:pt x="5226381" y="1622803"/>
                  <a:pt x="5203533" y="1647555"/>
                </a:cubicBezTo>
                <a:cubicBezTo>
                  <a:pt x="5198128" y="1672675"/>
                  <a:pt x="5203213" y="1694404"/>
                  <a:pt x="5190877" y="1715685"/>
                </a:cubicBezTo>
                <a:cubicBezTo>
                  <a:pt x="5196815" y="1724301"/>
                  <a:pt x="5198098" y="1732435"/>
                  <a:pt x="5184235" y="1740358"/>
                </a:cubicBezTo>
                <a:cubicBezTo>
                  <a:pt x="5182625" y="1763793"/>
                  <a:pt x="5198368" y="1769422"/>
                  <a:pt x="5181475" y="1784314"/>
                </a:cubicBezTo>
                <a:cubicBezTo>
                  <a:pt x="5205987" y="1797417"/>
                  <a:pt x="5195246" y="1798221"/>
                  <a:pt x="5185845" y="1804434"/>
                </a:cubicBezTo>
                <a:lnTo>
                  <a:pt x="5185068" y="1805316"/>
                </a:lnTo>
                <a:lnTo>
                  <a:pt x="5188593" y="1807109"/>
                </a:lnTo>
                <a:lnTo>
                  <a:pt x="5185920" y="1821003"/>
                </a:lnTo>
                <a:lnTo>
                  <a:pt x="5183543" y="1824832"/>
                </a:lnTo>
                <a:cubicBezTo>
                  <a:pt x="5182284" y="1827468"/>
                  <a:pt x="5181937" y="1829219"/>
                  <a:pt x="5182235" y="1830429"/>
                </a:cubicBezTo>
                <a:lnTo>
                  <a:pt x="5182525" y="1830569"/>
                </a:lnTo>
                <a:lnTo>
                  <a:pt x="5180663" y="1835810"/>
                </a:lnTo>
                <a:cubicBezTo>
                  <a:pt x="5176779" y="1844665"/>
                  <a:pt x="5172297" y="1853278"/>
                  <a:pt x="5167452" y="1861483"/>
                </a:cubicBezTo>
                <a:cubicBezTo>
                  <a:pt x="5179827" y="1866643"/>
                  <a:pt x="5166788" y="1884999"/>
                  <a:pt x="5174266" y="1892417"/>
                </a:cubicBezTo>
                <a:lnTo>
                  <a:pt x="5189262" y="1895114"/>
                </a:lnTo>
                <a:lnTo>
                  <a:pt x="5187100" y="1899379"/>
                </a:lnTo>
                <a:lnTo>
                  <a:pt x="5180471" y="1907867"/>
                </a:lnTo>
                <a:cubicBezTo>
                  <a:pt x="5179609" y="1909162"/>
                  <a:pt x="5179647" y="1909994"/>
                  <a:pt x="5181361" y="1910265"/>
                </a:cubicBezTo>
                <a:cubicBezTo>
                  <a:pt x="5180995" y="1914884"/>
                  <a:pt x="5177893" y="1930292"/>
                  <a:pt x="5178268" y="1935584"/>
                </a:cubicBezTo>
                <a:lnTo>
                  <a:pt x="5183619" y="1942021"/>
                </a:lnTo>
                <a:lnTo>
                  <a:pt x="5184480" y="1945112"/>
                </a:lnTo>
                <a:lnTo>
                  <a:pt x="5172776" y="1961162"/>
                </a:lnTo>
                <a:lnTo>
                  <a:pt x="5168513" y="1969445"/>
                </a:lnTo>
                <a:lnTo>
                  <a:pt x="5126597" y="2024270"/>
                </a:lnTo>
                <a:lnTo>
                  <a:pt x="5119528" y="2107942"/>
                </a:lnTo>
                <a:cubicBezTo>
                  <a:pt x="5089290" y="2138038"/>
                  <a:pt x="5110415" y="2159228"/>
                  <a:pt x="5110356" y="2193455"/>
                </a:cubicBezTo>
                <a:cubicBezTo>
                  <a:pt x="5101302" y="2220953"/>
                  <a:pt x="5110381" y="2224200"/>
                  <a:pt x="5104992" y="2260088"/>
                </a:cubicBezTo>
                <a:cubicBezTo>
                  <a:pt x="5096504" y="2291744"/>
                  <a:pt x="5078225" y="2299003"/>
                  <a:pt x="5059439" y="2335735"/>
                </a:cubicBezTo>
                <a:cubicBezTo>
                  <a:pt x="5029465" y="2329020"/>
                  <a:pt x="5058046" y="2407546"/>
                  <a:pt x="5022061" y="2408995"/>
                </a:cubicBezTo>
                <a:cubicBezTo>
                  <a:pt x="5023289" y="2413465"/>
                  <a:pt x="5019654" y="2441580"/>
                  <a:pt x="5022253" y="2445869"/>
                </a:cubicBezTo>
                <a:cubicBezTo>
                  <a:pt x="5022440" y="2449625"/>
                  <a:pt x="5011241" y="2492743"/>
                  <a:pt x="5011426" y="2496499"/>
                </a:cubicBezTo>
                <a:lnTo>
                  <a:pt x="4994224" y="2549900"/>
                </a:lnTo>
                <a:cubicBezTo>
                  <a:pt x="4992353" y="2564757"/>
                  <a:pt x="4998952" y="2582253"/>
                  <a:pt x="4995245" y="2596456"/>
                </a:cubicBezTo>
                <a:lnTo>
                  <a:pt x="4988570" y="2606088"/>
                </a:lnTo>
                <a:cubicBezTo>
                  <a:pt x="4988504" y="2615842"/>
                  <a:pt x="4988436" y="2625597"/>
                  <a:pt x="4988371" y="2635351"/>
                </a:cubicBezTo>
                <a:lnTo>
                  <a:pt x="4983212" y="2665666"/>
                </a:lnTo>
                <a:lnTo>
                  <a:pt x="4968234" y="2715895"/>
                </a:lnTo>
                <a:lnTo>
                  <a:pt x="4975888" y="2725052"/>
                </a:lnTo>
                <a:lnTo>
                  <a:pt x="4980195" y="2726489"/>
                </a:lnTo>
                <a:lnTo>
                  <a:pt x="4976218" y="2740278"/>
                </a:lnTo>
                <a:lnTo>
                  <a:pt x="4980571" y="2751112"/>
                </a:lnTo>
                <a:lnTo>
                  <a:pt x="4973893" y="2760208"/>
                </a:lnTo>
                <a:lnTo>
                  <a:pt x="4979005" y="2790136"/>
                </a:lnTo>
                <a:lnTo>
                  <a:pt x="4986137" y="2804183"/>
                </a:lnTo>
                <a:cubicBezTo>
                  <a:pt x="4986150" y="2811409"/>
                  <a:pt x="4986162" y="2818634"/>
                  <a:pt x="4986175" y="2825860"/>
                </a:cubicBezTo>
                <a:cubicBezTo>
                  <a:pt x="4987474" y="2843788"/>
                  <a:pt x="4992871" y="2886513"/>
                  <a:pt x="4993936" y="2911749"/>
                </a:cubicBezTo>
                <a:cubicBezTo>
                  <a:pt x="4993313" y="2946689"/>
                  <a:pt x="4980300" y="2954448"/>
                  <a:pt x="4992563" y="2977278"/>
                </a:cubicBezTo>
                <a:cubicBezTo>
                  <a:pt x="4985688" y="2983455"/>
                  <a:pt x="4982051" y="2987749"/>
                  <a:pt x="4980516" y="2991092"/>
                </a:cubicBezTo>
                <a:cubicBezTo>
                  <a:pt x="4975910" y="3001119"/>
                  <a:pt x="4990216" y="3002537"/>
                  <a:pt x="4992801" y="3020247"/>
                </a:cubicBezTo>
                <a:cubicBezTo>
                  <a:pt x="4998517" y="3032637"/>
                  <a:pt x="5013148" y="3051512"/>
                  <a:pt x="5014805" y="3065434"/>
                </a:cubicBezTo>
                <a:cubicBezTo>
                  <a:pt x="4998836" y="3057428"/>
                  <a:pt x="5016840" y="3105196"/>
                  <a:pt x="5002733" y="3103777"/>
                </a:cubicBezTo>
                <a:cubicBezTo>
                  <a:pt x="5022381" y="3124610"/>
                  <a:pt x="4997365" y="3128169"/>
                  <a:pt x="5002941" y="3151828"/>
                </a:cubicBezTo>
                <a:cubicBezTo>
                  <a:pt x="5010264" y="3163902"/>
                  <a:pt x="5011356" y="3171780"/>
                  <a:pt x="5002883" y="3180546"/>
                </a:cubicBezTo>
                <a:cubicBezTo>
                  <a:pt x="5038586" y="3236545"/>
                  <a:pt x="5003723" y="3210316"/>
                  <a:pt x="5016711" y="3258677"/>
                </a:cubicBezTo>
                <a:lnTo>
                  <a:pt x="5017918" y="3262610"/>
                </a:lnTo>
                <a:lnTo>
                  <a:pt x="5011672" y="3277179"/>
                </a:lnTo>
                <a:lnTo>
                  <a:pt x="5009344" y="3278130"/>
                </a:lnTo>
                <a:lnTo>
                  <a:pt x="5026770" y="3325671"/>
                </a:lnTo>
                <a:lnTo>
                  <a:pt x="5024571" y="3332072"/>
                </a:lnTo>
                <a:lnTo>
                  <a:pt x="5041705" y="3362948"/>
                </a:lnTo>
                <a:lnTo>
                  <a:pt x="5047477" y="3378959"/>
                </a:lnTo>
                <a:lnTo>
                  <a:pt x="5060758" y="3407057"/>
                </a:lnTo>
                <a:lnTo>
                  <a:pt x="5058968" y="3409825"/>
                </a:lnTo>
                <a:lnTo>
                  <a:pt x="5062667" y="3415218"/>
                </a:lnTo>
                <a:lnTo>
                  <a:pt x="5060928" y="3419880"/>
                </a:lnTo>
                <a:lnTo>
                  <a:pt x="5062923" y="3424545"/>
                </a:lnTo>
                <a:cubicBezTo>
                  <a:pt x="5063537" y="3433967"/>
                  <a:pt x="5063494" y="3466028"/>
                  <a:pt x="5064623" y="3476412"/>
                </a:cubicBezTo>
                <a:lnTo>
                  <a:pt x="5069684" y="3486850"/>
                </a:lnTo>
                <a:lnTo>
                  <a:pt x="5063339" y="3496391"/>
                </a:lnTo>
                <a:lnTo>
                  <a:pt x="5070139" y="3531201"/>
                </a:lnTo>
                <a:lnTo>
                  <a:pt x="5079896" y="3542019"/>
                </a:lnTo>
                <a:lnTo>
                  <a:pt x="5087540" y="3552249"/>
                </a:lnTo>
                <a:lnTo>
                  <a:pt x="5087902" y="3553678"/>
                </a:lnTo>
                <a:lnTo>
                  <a:pt x="5091509" y="3568021"/>
                </a:lnTo>
                <a:lnTo>
                  <a:pt x="5091934" y="3569719"/>
                </a:lnTo>
                <a:lnTo>
                  <a:pt x="5089362" y="3586412"/>
                </a:lnTo>
                <a:lnTo>
                  <a:pt x="5092358" y="3597336"/>
                </a:lnTo>
                <a:lnTo>
                  <a:pt x="5084254" y="3606007"/>
                </a:lnTo>
                <a:cubicBezTo>
                  <a:pt x="5084262" y="3617747"/>
                  <a:pt x="5084273" y="3629488"/>
                  <a:pt x="5084281" y="3641228"/>
                </a:cubicBezTo>
                <a:lnTo>
                  <a:pt x="5091848" y="3653088"/>
                </a:lnTo>
                <a:lnTo>
                  <a:pt x="5097436" y="3664114"/>
                </a:lnTo>
                <a:cubicBezTo>
                  <a:pt x="5097463" y="3664599"/>
                  <a:pt x="5097491" y="3665084"/>
                  <a:pt x="5097518" y="3665569"/>
                </a:cubicBezTo>
                <a:cubicBezTo>
                  <a:pt x="5097915" y="3672776"/>
                  <a:pt x="5096966" y="3688591"/>
                  <a:pt x="5099829" y="3707357"/>
                </a:cubicBezTo>
                <a:cubicBezTo>
                  <a:pt x="5100505" y="3724716"/>
                  <a:pt x="5118078" y="3760234"/>
                  <a:pt x="5114696" y="3778166"/>
                </a:cubicBezTo>
                <a:cubicBezTo>
                  <a:pt x="5141627" y="3845122"/>
                  <a:pt x="5125427" y="3821305"/>
                  <a:pt x="5135379" y="3878222"/>
                </a:cubicBezTo>
                <a:cubicBezTo>
                  <a:pt x="5161519" y="3905047"/>
                  <a:pt x="5125417" y="4015047"/>
                  <a:pt x="5130138" y="4048117"/>
                </a:cubicBezTo>
                <a:cubicBezTo>
                  <a:pt x="5081804" y="4192084"/>
                  <a:pt x="5096262" y="4158987"/>
                  <a:pt x="5090040" y="4219510"/>
                </a:cubicBezTo>
                <a:cubicBezTo>
                  <a:pt x="5104553" y="4280033"/>
                  <a:pt x="5065380" y="4345686"/>
                  <a:pt x="5092812" y="4411258"/>
                </a:cubicBezTo>
                <a:cubicBezTo>
                  <a:pt x="5090630" y="4437329"/>
                  <a:pt x="5083878" y="4473140"/>
                  <a:pt x="5084599" y="4488531"/>
                </a:cubicBezTo>
                <a:cubicBezTo>
                  <a:pt x="5084423" y="4505410"/>
                  <a:pt x="5084248" y="4522289"/>
                  <a:pt x="5084072" y="4539168"/>
                </a:cubicBezTo>
                <a:cubicBezTo>
                  <a:pt x="5072114" y="4567830"/>
                  <a:pt x="5064305" y="4588197"/>
                  <a:pt x="5068936" y="4625153"/>
                </a:cubicBezTo>
                <a:cubicBezTo>
                  <a:pt x="5077433" y="4662889"/>
                  <a:pt x="5065899" y="4679357"/>
                  <a:pt x="5059114" y="4733115"/>
                </a:cubicBezTo>
                <a:cubicBezTo>
                  <a:pt x="5068687" y="4752352"/>
                  <a:pt x="5055370" y="4832308"/>
                  <a:pt x="5037209" y="4844323"/>
                </a:cubicBezTo>
                <a:cubicBezTo>
                  <a:pt x="5033444" y="4857054"/>
                  <a:pt x="5040194" y="4871554"/>
                  <a:pt x="5020638" y="4877992"/>
                </a:cubicBezTo>
                <a:cubicBezTo>
                  <a:pt x="4997151" y="4888353"/>
                  <a:pt x="5034418" y="4931200"/>
                  <a:pt x="5006413" y="4925805"/>
                </a:cubicBezTo>
                <a:cubicBezTo>
                  <a:pt x="5031964" y="4956261"/>
                  <a:pt x="4982840" y="4982633"/>
                  <a:pt x="4971037" y="5009272"/>
                </a:cubicBezTo>
                <a:cubicBezTo>
                  <a:pt x="4973259" y="5034036"/>
                  <a:pt x="4968375" y="5053859"/>
                  <a:pt x="4963105" y="5111369"/>
                </a:cubicBezTo>
                <a:cubicBezTo>
                  <a:pt x="4973224" y="5141336"/>
                  <a:pt x="4937413" y="5161742"/>
                  <a:pt x="4976341" y="5210876"/>
                </a:cubicBezTo>
                <a:cubicBezTo>
                  <a:pt x="4972455" y="5212581"/>
                  <a:pt x="4977054" y="5227501"/>
                  <a:pt x="4980617" y="5269726"/>
                </a:cubicBezTo>
                <a:cubicBezTo>
                  <a:pt x="4984182" y="5311951"/>
                  <a:pt x="4990390" y="5400671"/>
                  <a:pt x="4997733" y="5464225"/>
                </a:cubicBezTo>
                <a:cubicBezTo>
                  <a:pt x="5001765" y="5536542"/>
                  <a:pt x="4990225" y="5517959"/>
                  <a:pt x="5001400" y="5594585"/>
                </a:cubicBezTo>
                <a:cubicBezTo>
                  <a:pt x="4999908" y="5619318"/>
                  <a:pt x="4974042" y="5647975"/>
                  <a:pt x="4983700" y="5667896"/>
                </a:cubicBezTo>
                <a:cubicBezTo>
                  <a:pt x="4976834" y="5696311"/>
                  <a:pt x="4975579" y="5738356"/>
                  <a:pt x="4968506" y="5769225"/>
                </a:cubicBezTo>
                <a:cubicBezTo>
                  <a:pt x="4968926" y="5787258"/>
                  <a:pt x="4969344" y="5805291"/>
                  <a:pt x="4969765" y="5823324"/>
                </a:cubicBezTo>
                <a:cubicBezTo>
                  <a:pt x="4966122" y="5853058"/>
                  <a:pt x="4965608" y="5838948"/>
                  <a:pt x="4966129" y="5862699"/>
                </a:cubicBezTo>
                <a:lnTo>
                  <a:pt x="4970695" y="5906467"/>
                </a:lnTo>
                <a:lnTo>
                  <a:pt x="4991568" y="5939847"/>
                </a:lnTo>
                <a:cubicBezTo>
                  <a:pt x="4998848" y="5955713"/>
                  <a:pt x="4974731" y="5940131"/>
                  <a:pt x="4986815" y="5973994"/>
                </a:cubicBezTo>
                <a:cubicBezTo>
                  <a:pt x="4961187" y="5997051"/>
                  <a:pt x="4983444" y="6032039"/>
                  <a:pt x="4987776" y="6089693"/>
                </a:cubicBezTo>
                <a:lnTo>
                  <a:pt x="4991621" y="6224938"/>
                </a:lnTo>
                <a:cubicBezTo>
                  <a:pt x="4988442" y="6270972"/>
                  <a:pt x="5008962" y="6317522"/>
                  <a:pt x="5017157" y="6370251"/>
                </a:cubicBezTo>
                <a:cubicBezTo>
                  <a:pt x="5025353" y="6422980"/>
                  <a:pt x="5039938" y="6490855"/>
                  <a:pt x="5040797" y="6541313"/>
                </a:cubicBezTo>
                <a:cubicBezTo>
                  <a:pt x="5039898" y="6576319"/>
                  <a:pt x="5031912" y="6591883"/>
                  <a:pt x="5045375" y="6640957"/>
                </a:cubicBezTo>
                <a:cubicBezTo>
                  <a:pt x="5057505" y="6669536"/>
                  <a:pt x="5052276" y="6675394"/>
                  <a:pt x="5058442" y="6705297"/>
                </a:cubicBezTo>
                <a:cubicBezTo>
                  <a:pt x="5057367" y="6727133"/>
                  <a:pt x="5067901" y="6732087"/>
                  <a:pt x="5071125" y="6759582"/>
                </a:cubicBezTo>
                <a:cubicBezTo>
                  <a:pt x="5055614" y="6796071"/>
                  <a:pt x="5051656" y="6769544"/>
                  <a:pt x="5069172" y="6817746"/>
                </a:cubicBezTo>
                <a:cubicBezTo>
                  <a:pt x="5060956" y="6828354"/>
                  <a:pt x="5064525" y="6836369"/>
                  <a:pt x="5072322" y="6843646"/>
                </a:cubicBezTo>
                <a:lnTo>
                  <a:pt x="5091388" y="6857998"/>
                </a:lnTo>
                <a:lnTo>
                  <a:pt x="6096000" y="6857998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0" name="Google Shape;170;p34"/>
          <p:cNvSpPr txBox="1">
            <a:spLocks noGrp="1"/>
          </p:cNvSpPr>
          <p:nvPr>
            <p:ph type="title"/>
          </p:nvPr>
        </p:nvSpPr>
        <p:spPr>
          <a:xfrm>
            <a:off x="628650" y="457200"/>
            <a:ext cx="2804505" cy="998129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914400"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en-US" sz="2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Two types of ElastiCache engine:</a:t>
            </a:r>
          </a:p>
        </p:txBody>
      </p:sp>
      <p:sp>
        <p:nvSpPr>
          <p:cNvPr id="171" name="Google Shape;171;p34"/>
          <p:cNvSpPr txBox="1">
            <a:spLocks/>
          </p:cNvSpPr>
          <p:nvPr/>
        </p:nvSpPr>
        <p:spPr>
          <a:xfrm>
            <a:off x="4084092" y="1566715"/>
            <a:ext cx="2173976" cy="17078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defTabSz="502920">
              <a:buClr>
                <a:srgbClr val="FF0000"/>
              </a:buClr>
              <a:buSzPts val="1100"/>
            </a:pPr>
            <a:r>
              <a:rPr lang="en" sz="800" kern="1200" dirty="0">
                <a:solidFill>
                  <a:srgbClr val="FF0000"/>
                </a:solidFill>
                <a:latin typeface="Arial"/>
                <a:ea typeface="+mn-ea"/>
                <a:cs typeface="Arial"/>
                <a:sym typeface="Arial"/>
              </a:rPr>
              <a:t>Memcached </a:t>
            </a:r>
            <a:r>
              <a:rPr lang="en" sz="800" kern="1200" dirty="0">
                <a:solidFill>
                  <a:schemeClr val="tx1"/>
                </a:solidFill>
                <a:latin typeface="Arial"/>
                <a:ea typeface="+mn-ea"/>
                <a:cs typeface="Arial"/>
                <a:sym typeface="Arial"/>
              </a:rPr>
              <a:t>– simplest model, can run large nodes with multiple cores/threads, can be scaled in and out, can cache objects such as </a:t>
            </a:r>
            <a:r>
              <a:rPr lang="en" sz="800" kern="1200" dirty="0" err="1">
                <a:solidFill>
                  <a:schemeClr val="tx1"/>
                </a:solidFill>
                <a:latin typeface="Arial"/>
                <a:ea typeface="+mn-ea"/>
                <a:cs typeface="Arial"/>
                <a:sym typeface="Arial"/>
              </a:rPr>
              <a:t>DBs.</a:t>
            </a:r>
            <a:endParaRPr sz="800" kern="1200" dirty="0">
              <a:solidFill>
                <a:schemeClr val="tx1"/>
              </a:solidFill>
              <a:latin typeface="Arial"/>
              <a:ea typeface="+mn-ea"/>
              <a:cs typeface="Arial"/>
              <a:sym typeface="Arial"/>
            </a:endParaRPr>
          </a:p>
          <a:p>
            <a:pPr defTabSz="502920">
              <a:spcBef>
                <a:spcPts val="440"/>
              </a:spcBef>
              <a:buClr>
                <a:schemeClr val="dk1"/>
              </a:buClr>
              <a:buSzPts val="1100"/>
            </a:pPr>
            <a:endParaRPr sz="800" kern="1200" dirty="0">
              <a:solidFill>
                <a:schemeClr val="tx1"/>
              </a:solidFill>
              <a:latin typeface="Arial"/>
              <a:ea typeface="+mn-ea"/>
              <a:cs typeface="Arial"/>
              <a:sym typeface="Arial"/>
            </a:endParaRPr>
          </a:p>
          <a:p>
            <a:pPr marL="97790" indent="-104775" defTabSz="502920">
              <a:spcBef>
                <a:spcPts val="440"/>
              </a:spcBef>
              <a:buClr>
                <a:schemeClr val="dk1"/>
              </a:buClr>
              <a:buSzPts val="1200"/>
              <a:buFont typeface="Arial"/>
              <a:buChar char="●"/>
            </a:pPr>
            <a:r>
              <a:rPr lang="en" sz="800" kern="1200" dirty="0">
                <a:solidFill>
                  <a:schemeClr val="tx1"/>
                </a:solidFill>
                <a:latin typeface="Arial"/>
                <a:ea typeface="+mn-ea"/>
                <a:cs typeface="Arial"/>
                <a:sym typeface="Arial"/>
              </a:rPr>
              <a:t>Multi-node for partitioning of data (</a:t>
            </a:r>
            <a:r>
              <a:rPr lang="en" sz="800" kern="1200" dirty="0" err="1">
                <a:solidFill>
                  <a:schemeClr val="tx1"/>
                </a:solidFill>
                <a:latin typeface="Arial"/>
                <a:ea typeface="+mn-ea"/>
                <a:cs typeface="Arial"/>
                <a:sym typeface="Arial"/>
              </a:rPr>
              <a:t>sharding</a:t>
            </a:r>
            <a:r>
              <a:rPr lang="en" sz="800" kern="1200" dirty="0">
                <a:solidFill>
                  <a:schemeClr val="tx1"/>
                </a:solidFill>
                <a:latin typeface="Arial"/>
                <a:ea typeface="+mn-ea"/>
                <a:cs typeface="Arial"/>
                <a:sym typeface="Arial"/>
              </a:rPr>
              <a:t>)</a:t>
            </a:r>
            <a:endParaRPr sz="800" kern="1200" dirty="0">
              <a:solidFill>
                <a:schemeClr val="tx1"/>
              </a:solidFill>
              <a:latin typeface="Arial"/>
              <a:ea typeface="+mn-ea"/>
              <a:cs typeface="Arial"/>
              <a:sym typeface="Arial"/>
            </a:endParaRPr>
          </a:p>
          <a:p>
            <a:pPr marL="97790" indent="-104775" defTabSz="502920">
              <a:spcBef>
                <a:spcPts val="440"/>
              </a:spcBef>
              <a:buClr>
                <a:schemeClr val="dk1"/>
              </a:buClr>
              <a:buSzPts val="1200"/>
              <a:buFont typeface="Arial"/>
              <a:buChar char="●"/>
            </a:pPr>
            <a:r>
              <a:rPr lang="en" sz="800" kern="1200" dirty="0">
                <a:solidFill>
                  <a:schemeClr val="tx1"/>
                </a:solidFill>
                <a:latin typeface="Arial"/>
                <a:ea typeface="+mn-ea"/>
                <a:cs typeface="Arial"/>
                <a:sym typeface="Arial"/>
              </a:rPr>
              <a:t>No high availability (replication)</a:t>
            </a:r>
            <a:endParaRPr sz="800" kern="1200" dirty="0">
              <a:solidFill>
                <a:schemeClr val="tx1"/>
              </a:solidFill>
              <a:latin typeface="Arial"/>
              <a:ea typeface="+mn-ea"/>
              <a:cs typeface="Arial"/>
              <a:sym typeface="Arial"/>
            </a:endParaRPr>
          </a:p>
          <a:p>
            <a:pPr marL="97790" indent="-104775" defTabSz="502920">
              <a:spcBef>
                <a:spcPts val="440"/>
              </a:spcBef>
              <a:buClr>
                <a:schemeClr val="dk1"/>
              </a:buClr>
              <a:buSzPts val="1200"/>
              <a:buFont typeface="Arial"/>
              <a:buChar char="●"/>
            </a:pPr>
            <a:r>
              <a:rPr lang="en" sz="800" kern="1200" dirty="0">
                <a:solidFill>
                  <a:schemeClr val="tx1"/>
                </a:solidFill>
                <a:latin typeface="Arial"/>
                <a:ea typeface="+mn-ea"/>
                <a:cs typeface="Arial"/>
                <a:sym typeface="Arial"/>
              </a:rPr>
              <a:t>Non persistent</a:t>
            </a:r>
            <a:endParaRPr sz="800" kern="1200" dirty="0">
              <a:solidFill>
                <a:schemeClr val="tx1"/>
              </a:solidFill>
              <a:latin typeface="Arial"/>
              <a:ea typeface="+mn-ea"/>
              <a:cs typeface="Arial"/>
              <a:sym typeface="Arial"/>
            </a:endParaRPr>
          </a:p>
          <a:p>
            <a:pPr marL="97790" indent="-104775" defTabSz="502920">
              <a:spcBef>
                <a:spcPts val="440"/>
              </a:spcBef>
              <a:buClr>
                <a:schemeClr val="dk1"/>
              </a:buClr>
              <a:buSzPts val="1200"/>
              <a:buFont typeface="Arial"/>
              <a:buChar char="●"/>
            </a:pPr>
            <a:r>
              <a:rPr lang="en" sz="800" kern="1200" dirty="0">
                <a:solidFill>
                  <a:schemeClr val="tx1"/>
                </a:solidFill>
                <a:latin typeface="Arial"/>
                <a:ea typeface="+mn-ea"/>
                <a:cs typeface="Arial"/>
                <a:sym typeface="Arial"/>
              </a:rPr>
              <a:t>No backup and restore</a:t>
            </a:r>
            <a:endParaRPr sz="800" kern="1200" dirty="0">
              <a:solidFill>
                <a:schemeClr val="tx1"/>
              </a:solidFill>
              <a:latin typeface="Arial"/>
              <a:ea typeface="+mn-ea"/>
              <a:cs typeface="Arial"/>
              <a:sym typeface="Arial"/>
            </a:endParaRPr>
          </a:p>
          <a:p>
            <a:pPr marL="97790" indent="-104775" defTabSz="502920">
              <a:spcBef>
                <a:spcPts val="440"/>
              </a:spcBef>
              <a:buClr>
                <a:schemeClr val="dk1"/>
              </a:buClr>
              <a:buSzPts val="1200"/>
              <a:buFont typeface="Arial"/>
              <a:buChar char="●"/>
            </a:pPr>
            <a:r>
              <a:rPr lang="en" sz="800" kern="1200" dirty="0">
                <a:solidFill>
                  <a:schemeClr val="tx1"/>
                </a:solidFill>
                <a:latin typeface="Arial"/>
                <a:ea typeface="+mn-ea"/>
                <a:cs typeface="Arial"/>
                <a:sym typeface="Arial"/>
              </a:rPr>
              <a:t>Multi-threaded architecture</a:t>
            </a:r>
            <a:endParaRPr sz="800" kern="1200" dirty="0">
              <a:solidFill>
                <a:schemeClr val="tx1"/>
              </a:solidFill>
              <a:latin typeface="Arial"/>
              <a:ea typeface="+mn-ea"/>
              <a:cs typeface="Arial"/>
              <a:sym typeface="Arial"/>
            </a:endParaRPr>
          </a:p>
          <a:p>
            <a:pPr marL="97790" indent="-104775" defTabSz="502920">
              <a:spcBef>
                <a:spcPts val="660"/>
              </a:spcBef>
              <a:spcAft>
                <a:spcPts val="660"/>
              </a:spcAft>
              <a:buSzPts val="1200"/>
              <a:buFont typeface="Arial"/>
              <a:buChar char="●"/>
            </a:pPr>
            <a:r>
              <a:rPr lang="en" sz="800" kern="1200" dirty="0">
                <a:solidFill>
                  <a:schemeClr val="tx1"/>
                </a:solidFill>
                <a:latin typeface="Arial"/>
                <a:ea typeface="+mn-ea"/>
                <a:cs typeface="Arial"/>
                <a:sym typeface="Arial"/>
              </a:rPr>
              <a:t>Does not support encryption</a:t>
            </a:r>
            <a:endParaRPr sz="8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34"/>
          <p:cNvSpPr txBox="1">
            <a:spLocks/>
          </p:cNvSpPr>
          <p:nvPr/>
        </p:nvSpPr>
        <p:spPr>
          <a:xfrm>
            <a:off x="6387347" y="1566716"/>
            <a:ext cx="2313101" cy="1707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defTabSz="502920">
              <a:lnSpc>
                <a:spcPct val="80000"/>
              </a:lnSpc>
              <a:buClr>
                <a:srgbClr val="FF0000"/>
              </a:buClr>
              <a:buSzPts val="1100"/>
            </a:pPr>
            <a:r>
              <a:rPr lang="en" sz="800" kern="1200" dirty="0">
                <a:solidFill>
                  <a:srgbClr val="FF0000"/>
                </a:solidFill>
                <a:latin typeface="Arial"/>
                <a:ea typeface="+mn-ea"/>
                <a:cs typeface="Arial"/>
                <a:sym typeface="Arial"/>
              </a:rPr>
              <a:t>Redis </a:t>
            </a:r>
            <a:r>
              <a:rPr lang="en" sz="800" kern="1200" dirty="0">
                <a:solidFill>
                  <a:schemeClr val="tx1"/>
                </a:solidFill>
                <a:latin typeface="Arial"/>
                <a:ea typeface="+mn-ea"/>
                <a:cs typeface="Arial"/>
                <a:sym typeface="Arial"/>
              </a:rPr>
              <a:t>– complex model, supports encryption, master / slave replication, cross AZ (HA), automatic failover and backup/restore.</a:t>
            </a:r>
            <a:endParaRPr sz="800" kern="1200" dirty="0">
              <a:solidFill>
                <a:schemeClr val="tx1"/>
              </a:solidFill>
              <a:latin typeface="Arial"/>
              <a:ea typeface="+mn-ea"/>
              <a:cs typeface="Arial"/>
              <a:sym typeface="Arial"/>
            </a:endParaRPr>
          </a:p>
          <a:p>
            <a:pPr defTabSz="502920">
              <a:lnSpc>
                <a:spcPct val="80000"/>
              </a:lnSpc>
              <a:spcBef>
                <a:spcPts val="440"/>
              </a:spcBef>
              <a:buClr>
                <a:schemeClr val="dk1"/>
              </a:buClr>
              <a:buSzPts val="1100"/>
            </a:pPr>
            <a:endParaRPr sz="800" kern="1200" dirty="0">
              <a:solidFill>
                <a:schemeClr val="tx1"/>
              </a:solidFill>
              <a:latin typeface="Arial"/>
              <a:ea typeface="+mn-ea"/>
              <a:cs typeface="Arial"/>
              <a:sym typeface="Arial"/>
            </a:endParaRPr>
          </a:p>
          <a:p>
            <a:pPr marL="97790" indent="-104775" defTabSz="502920">
              <a:lnSpc>
                <a:spcPct val="80000"/>
              </a:lnSpc>
              <a:spcBef>
                <a:spcPts val="440"/>
              </a:spcBef>
              <a:buClr>
                <a:schemeClr val="dk1"/>
              </a:buClr>
              <a:buSzPts val="1200"/>
              <a:buFont typeface="Arial"/>
              <a:buChar char="●"/>
            </a:pPr>
            <a:r>
              <a:rPr lang="en" sz="800" kern="1200" dirty="0">
                <a:solidFill>
                  <a:schemeClr val="tx1"/>
                </a:solidFill>
                <a:latin typeface="Arial"/>
                <a:ea typeface="+mn-ea"/>
                <a:cs typeface="Arial"/>
                <a:sym typeface="Arial"/>
              </a:rPr>
              <a:t>Multi AZ with Auto-Failover</a:t>
            </a:r>
            <a:endParaRPr sz="800" kern="1200" dirty="0">
              <a:solidFill>
                <a:schemeClr val="tx1"/>
              </a:solidFill>
              <a:latin typeface="Arial"/>
              <a:ea typeface="+mn-ea"/>
              <a:cs typeface="Arial"/>
              <a:sym typeface="Arial"/>
            </a:endParaRPr>
          </a:p>
          <a:p>
            <a:pPr marL="97790" indent="-104775" defTabSz="502920">
              <a:lnSpc>
                <a:spcPct val="80000"/>
              </a:lnSpc>
              <a:spcBef>
                <a:spcPts val="440"/>
              </a:spcBef>
              <a:buClr>
                <a:schemeClr val="dk1"/>
              </a:buClr>
              <a:buSzPts val="1200"/>
              <a:buFont typeface="Arial"/>
              <a:buChar char="●"/>
            </a:pPr>
            <a:r>
              <a:rPr lang="en" sz="800" kern="1200" dirty="0">
                <a:solidFill>
                  <a:schemeClr val="tx1"/>
                </a:solidFill>
                <a:latin typeface="Arial"/>
                <a:ea typeface="+mn-ea"/>
                <a:cs typeface="Arial"/>
                <a:sym typeface="Arial"/>
              </a:rPr>
              <a:t>Read Replicas to scale reads and have high availability</a:t>
            </a:r>
            <a:endParaRPr sz="800" kern="1200" dirty="0">
              <a:solidFill>
                <a:schemeClr val="tx1"/>
              </a:solidFill>
              <a:latin typeface="Arial"/>
              <a:ea typeface="+mn-ea"/>
              <a:cs typeface="Arial"/>
              <a:sym typeface="Arial"/>
            </a:endParaRPr>
          </a:p>
          <a:p>
            <a:pPr marL="97790" indent="-104775" defTabSz="502920">
              <a:lnSpc>
                <a:spcPct val="80000"/>
              </a:lnSpc>
              <a:spcBef>
                <a:spcPts val="440"/>
              </a:spcBef>
              <a:buClr>
                <a:schemeClr val="dk1"/>
              </a:buClr>
              <a:buSzPts val="1200"/>
              <a:buFont typeface="Arial"/>
              <a:buChar char="●"/>
            </a:pPr>
            <a:r>
              <a:rPr lang="en" sz="800" kern="1200" dirty="0">
                <a:solidFill>
                  <a:schemeClr val="tx1"/>
                </a:solidFill>
                <a:latin typeface="Arial"/>
                <a:ea typeface="+mn-ea"/>
                <a:cs typeface="Arial"/>
                <a:sym typeface="Arial"/>
              </a:rPr>
              <a:t>Data Durability using AOF persistence</a:t>
            </a:r>
            <a:endParaRPr sz="800" kern="1200" dirty="0">
              <a:solidFill>
                <a:schemeClr val="tx1"/>
              </a:solidFill>
              <a:latin typeface="Arial"/>
              <a:ea typeface="+mn-ea"/>
              <a:cs typeface="Arial"/>
              <a:sym typeface="Arial"/>
            </a:endParaRPr>
          </a:p>
          <a:p>
            <a:pPr marL="97790" indent="-104775" defTabSz="502920">
              <a:lnSpc>
                <a:spcPct val="80000"/>
              </a:lnSpc>
              <a:spcBef>
                <a:spcPts val="440"/>
              </a:spcBef>
              <a:buClr>
                <a:schemeClr val="dk1"/>
              </a:buClr>
              <a:buSzPts val="1200"/>
              <a:buFont typeface="Arial"/>
              <a:buChar char="●"/>
            </a:pPr>
            <a:r>
              <a:rPr lang="en" sz="800" kern="1200" dirty="0">
                <a:solidFill>
                  <a:schemeClr val="tx1"/>
                </a:solidFill>
                <a:latin typeface="Arial"/>
                <a:ea typeface="+mn-ea"/>
                <a:cs typeface="Arial"/>
                <a:sym typeface="Arial"/>
              </a:rPr>
              <a:t>Backup and restore features</a:t>
            </a:r>
            <a:endParaRPr sz="800" kern="1200" dirty="0">
              <a:solidFill>
                <a:schemeClr val="tx1"/>
              </a:solidFill>
              <a:latin typeface="Arial"/>
              <a:ea typeface="+mn-ea"/>
              <a:cs typeface="Arial"/>
              <a:sym typeface="Arial"/>
            </a:endParaRPr>
          </a:p>
          <a:p>
            <a:pPr marL="97790" indent="-104775" defTabSz="502920">
              <a:lnSpc>
                <a:spcPct val="80000"/>
              </a:lnSpc>
              <a:spcBef>
                <a:spcPts val="440"/>
              </a:spcBef>
              <a:buSzPts val="1200"/>
              <a:buFont typeface="Arial"/>
              <a:buChar char="●"/>
            </a:pPr>
            <a:r>
              <a:rPr lang="en" sz="800" kern="1200" dirty="0">
                <a:solidFill>
                  <a:schemeClr val="tx1"/>
                </a:solidFill>
                <a:latin typeface="Arial"/>
                <a:ea typeface="+mn-ea"/>
                <a:cs typeface="Arial"/>
                <a:sym typeface="Arial"/>
              </a:rPr>
              <a:t>Encryption in transit</a:t>
            </a:r>
            <a:endParaRPr sz="800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3" name="Google Shape;173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84092" y="3321218"/>
            <a:ext cx="1496337" cy="5083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3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387347" y="3315220"/>
            <a:ext cx="1486744" cy="4891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7" name="Rectangle 186">
            <a:extLst>
              <a:ext uri="{FF2B5EF4-FFF2-40B4-BE49-F238E27FC236}">
                <a16:creationId xmlns:a16="http://schemas.microsoft.com/office/drawing/2014/main" id="{131BAD53-4E89-4F62-BBB7-26359763E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Freeform: Shape 188">
            <a:extLst>
              <a:ext uri="{FF2B5EF4-FFF2-40B4-BE49-F238E27FC236}">
                <a16:creationId xmlns:a16="http://schemas.microsoft.com/office/drawing/2014/main" id="{62756DA2-40EB-4C6F-B962-5822FFB54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240078" cy="5143500"/>
          </a:xfrm>
          <a:custGeom>
            <a:avLst/>
            <a:gdLst>
              <a:gd name="connsiteX0" fmla="*/ 0 w 6096000"/>
              <a:gd name="connsiteY0" fmla="*/ 0 h 6858000"/>
              <a:gd name="connsiteX1" fmla="*/ 5567517 w 6096000"/>
              <a:gd name="connsiteY1" fmla="*/ 0 h 6858000"/>
              <a:gd name="connsiteX2" fmla="*/ 5566938 w 6096000"/>
              <a:gd name="connsiteY2" fmla="*/ 1705 h 6858000"/>
              <a:gd name="connsiteX3" fmla="*/ 5551594 w 6096000"/>
              <a:gd name="connsiteY3" fmla="*/ 17287 h 6858000"/>
              <a:gd name="connsiteX4" fmla="*/ 5545641 w 6096000"/>
              <a:gd name="connsiteY4" fmla="*/ 130336 h 6858000"/>
              <a:gd name="connsiteX5" fmla="*/ 5538289 w 6096000"/>
              <a:gd name="connsiteY5" fmla="*/ 187093 h 6858000"/>
              <a:gd name="connsiteX6" fmla="*/ 5545790 w 6096000"/>
              <a:gd name="connsiteY6" fmla="*/ 265704 h 6858000"/>
              <a:gd name="connsiteX7" fmla="*/ 5542313 w 6096000"/>
              <a:gd name="connsiteY7" fmla="*/ 354566 h 6858000"/>
              <a:gd name="connsiteX8" fmla="*/ 5524126 w 6096000"/>
              <a:gd name="connsiteY8" fmla="*/ 472000 h 6858000"/>
              <a:gd name="connsiteX9" fmla="*/ 5522170 w 6096000"/>
              <a:gd name="connsiteY9" fmla="*/ 473782 h 6858000"/>
              <a:gd name="connsiteX10" fmla="*/ 5521798 w 6096000"/>
              <a:gd name="connsiteY10" fmla="*/ 491380 h 6858000"/>
              <a:gd name="connsiteX11" fmla="*/ 5536419 w 6096000"/>
              <a:gd name="connsiteY11" fmla="*/ 531675 h 6858000"/>
              <a:gd name="connsiteX12" fmla="*/ 5533435 w 6096000"/>
              <a:gd name="connsiteY12" fmla="*/ 536015 h 6858000"/>
              <a:gd name="connsiteX13" fmla="*/ 5538088 w 6096000"/>
              <a:gd name="connsiteY13" fmla="*/ 572092 h 6858000"/>
              <a:gd name="connsiteX14" fmla="*/ 5536061 w 6096000"/>
              <a:gd name="connsiteY14" fmla="*/ 572511 h 6858000"/>
              <a:gd name="connsiteX15" fmla="*/ 5528218 w 6096000"/>
              <a:gd name="connsiteY15" fmla="*/ 582332 h 6858000"/>
              <a:gd name="connsiteX16" fmla="*/ 5518011 w 6096000"/>
              <a:gd name="connsiteY16" fmla="*/ 601285 h 6858000"/>
              <a:gd name="connsiteX17" fmla="*/ 5473174 w 6096000"/>
              <a:gd name="connsiteY17" fmla="*/ 681608 h 6858000"/>
              <a:gd name="connsiteX18" fmla="*/ 5472963 w 6096000"/>
              <a:gd name="connsiteY18" fmla="*/ 689151 h 6858000"/>
              <a:gd name="connsiteX19" fmla="*/ 5472485 w 6096000"/>
              <a:gd name="connsiteY19" fmla="*/ 689289 h 6858000"/>
              <a:gd name="connsiteX20" fmla="*/ 5471326 w 6096000"/>
              <a:gd name="connsiteY20" fmla="*/ 697222 h 6858000"/>
              <a:gd name="connsiteX21" fmla="*/ 5472164 w 6096000"/>
              <a:gd name="connsiteY21" fmla="*/ 717531 h 6858000"/>
              <a:gd name="connsiteX22" fmla="*/ 5468891 w 6096000"/>
              <a:gd name="connsiteY22" fmla="*/ 722494 h 6858000"/>
              <a:gd name="connsiteX23" fmla="*/ 5463081 w 6096000"/>
              <a:gd name="connsiteY23" fmla="*/ 724368 h 6858000"/>
              <a:gd name="connsiteX24" fmla="*/ 5446981 w 6096000"/>
              <a:gd name="connsiteY24" fmla="*/ 752692 h 6858000"/>
              <a:gd name="connsiteX25" fmla="*/ 5417190 w 6096000"/>
              <a:gd name="connsiteY25" fmla="*/ 816346 h 6858000"/>
              <a:gd name="connsiteX26" fmla="*/ 5388958 w 6096000"/>
              <a:gd name="connsiteY26" fmla="*/ 889417 h 6858000"/>
              <a:gd name="connsiteX27" fmla="*/ 5307044 w 6096000"/>
              <a:gd name="connsiteY27" fmla="*/ 1063288 h 6858000"/>
              <a:gd name="connsiteX28" fmla="*/ 5303837 w 6096000"/>
              <a:gd name="connsiteY28" fmla="*/ 1157176 h 6858000"/>
              <a:gd name="connsiteX29" fmla="*/ 5286494 w 6096000"/>
              <a:gd name="connsiteY29" fmla="*/ 1210776 h 6858000"/>
              <a:gd name="connsiteX30" fmla="*/ 5282463 w 6096000"/>
              <a:gd name="connsiteY30" fmla="*/ 1301993 h 6858000"/>
              <a:gd name="connsiteX31" fmla="*/ 5252235 w 6096000"/>
              <a:gd name="connsiteY31" fmla="*/ 1360879 h 6858000"/>
              <a:gd name="connsiteX32" fmla="*/ 5244497 w 6096000"/>
              <a:gd name="connsiteY32" fmla="*/ 1404045 h 6858000"/>
              <a:gd name="connsiteX33" fmla="*/ 5223823 w 6096000"/>
              <a:gd name="connsiteY33" fmla="*/ 1429568 h 6858000"/>
              <a:gd name="connsiteX34" fmla="*/ 5224851 w 6096000"/>
              <a:gd name="connsiteY34" fmla="*/ 1430305 h 6858000"/>
              <a:gd name="connsiteX35" fmla="*/ 5212394 w 6096000"/>
              <a:gd name="connsiteY35" fmla="*/ 1463304 h 6858000"/>
              <a:gd name="connsiteX36" fmla="*/ 5209958 w 6096000"/>
              <a:gd name="connsiteY36" fmla="*/ 1514846 h 6858000"/>
              <a:gd name="connsiteX37" fmla="*/ 5206417 w 6096000"/>
              <a:gd name="connsiteY37" fmla="*/ 1519731 h 6858000"/>
              <a:gd name="connsiteX38" fmla="*/ 5206640 w 6096000"/>
              <a:gd name="connsiteY38" fmla="*/ 1519929 h 6858000"/>
              <a:gd name="connsiteX39" fmla="*/ 5207632 w 6096000"/>
              <a:gd name="connsiteY39" fmla="*/ 1546022 h 6858000"/>
              <a:gd name="connsiteX40" fmla="*/ 5212030 w 6096000"/>
              <a:gd name="connsiteY40" fmla="*/ 1578752 h 6858000"/>
              <a:gd name="connsiteX41" fmla="*/ 5203533 w 6096000"/>
              <a:gd name="connsiteY41" fmla="*/ 1647555 h 6858000"/>
              <a:gd name="connsiteX42" fmla="*/ 5190877 w 6096000"/>
              <a:gd name="connsiteY42" fmla="*/ 1715685 h 6858000"/>
              <a:gd name="connsiteX43" fmla="*/ 5184235 w 6096000"/>
              <a:gd name="connsiteY43" fmla="*/ 1740358 h 6858000"/>
              <a:gd name="connsiteX44" fmla="*/ 5181475 w 6096000"/>
              <a:gd name="connsiteY44" fmla="*/ 1784314 h 6858000"/>
              <a:gd name="connsiteX45" fmla="*/ 5185845 w 6096000"/>
              <a:gd name="connsiteY45" fmla="*/ 1804434 h 6858000"/>
              <a:gd name="connsiteX46" fmla="*/ 5185068 w 6096000"/>
              <a:gd name="connsiteY46" fmla="*/ 1805316 h 6858000"/>
              <a:gd name="connsiteX47" fmla="*/ 5188593 w 6096000"/>
              <a:gd name="connsiteY47" fmla="*/ 1807109 h 6858000"/>
              <a:gd name="connsiteX48" fmla="*/ 5185920 w 6096000"/>
              <a:gd name="connsiteY48" fmla="*/ 1821003 h 6858000"/>
              <a:gd name="connsiteX49" fmla="*/ 5183543 w 6096000"/>
              <a:gd name="connsiteY49" fmla="*/ 1824832 h 6858000"/>
              <a:gd name="connsiteX50" fmla="*/ 5182235 w 6096000"/>
              <a:gd name="connsiteY50" fmla="*/ 1830429 h 6858000"/>
              <a:gd name="connsiteX51" fmla="*/ 5182525 w 6096000"/>
              <a:gd name="connsiteY51" fmla="*/ 1830569 h 6858000"/>
              <a:gd name="connsiteX52" fmla="*/ 5180663 w 6096000"/>
              <a:gd name="connsiteY52" fmla="*/ 1835810 h 6858000"/>
              <a:gd name="connsiteX53" fmla="*/ 5167452 w 6096000"/>
              <a:gd name="connsiteY53" fmla="*/ 1861483 h 6858000"/>
              <a:gd name="connsiteX54" fmla="*/ 5174266 w 6096000"/>
              <a:gd name="connsiteY54" fmla="*/ 1892417 h 6858000"/>
              <a:gd name="connsiteX55" fmla="*/ 5189262 w 6096000"/>
              <a:gd name="connsiteY55" fmla="*/ 1895114 h 6858000"/>
              <a:gd name="connsiteX56" fmla="*/ 5187100 w 6096000"/>
              <a:gd name="connsiteY56" fmla="*/ 1899379 h 6858000"/>
              <a:gd name="connsiteX57" fmla="*/ 5180471 w 6096000"/>
              <a:gd name="connsiteY57" fmla="*/ 1907867 h 6858000"/>
              <a:gd name="connsiteX58" fmla="*/ 5181361 w 6096000"/>
              <a:gd name="connsiteY58" fmla="*/ 1910265 h 6858000"/>
              <a:gd name="connsiteX59" fmla="*/ 5178268 w 6096000"/>
              <a:gd name="connsiteY59" fmla="*/ 1935584 h 6858000"/>
              <a:gd name="connsiteX60" fmla="*/ 5183619 w 6096000"/>
              <a:gd name="connsiteY60" fmla="*/ 1942021 h 6858000"/>
              <a:gd name="connsiteX61" fmla="*/ 5184480 w 6096000"/>
              <a:gd name="connsiteY61" fmla="*/ 1945112 h 6858000"/>
              <a:gd name="connsiteX62" fmla="*/ 5172776 w 6096000"/>
              <a:gd name="connsiteY62" fmla="*/ 1961162 h 6858000"/>
              <a:gd name="connsiteX63" fmla="*/ 5168513 w 6096000"/>
              <a:gd name="connsiteY63" fmla="*/ 1969445 h 6858000"/>
              <a:gd name="connsiteX64" fmla="*/ 5126597 w 6096000"/>
              <a:gd name="connsiteY64" fmla="*/ 2024270 h 6858000"/>
              <a:gd name="connsiteX65" fmla="*/ 5119528 w 6096000"/>
              <a:gd name="connsiteY65" fmla="*/ 2107942 h 6858000"/>
              <a:gd name="connsiteX66" fmla="*/ 5110356 w 6096000"/>
              <a:gd name="connsiteY66" fmla="*/ 2193455 h 6858000"/>
              <a:gd name="connsiteX67" fmla="*/ 5104992 w 6096000"/>
              <a:gd name="connsiteY67" fmla="*/ 2260088 h 6858000"/>
              <a:gd name="connsiteX68" fmla="*/ 5059439 w 6096000"/>
              <a:gd name="connsiteY68" fmla="*/ 2335735 h 6858000"/>
              <a:gd name="connsiteX69" fmla="*/ 5022061 w 6096000"/>
              <a:gd name="connsiteY69" fmla="*/ 2408995 h 6858000"/>
              <a:gd name="connsiteX70" fmla="*/ 5022253 w 6096000"/>
              <a:gd name="connsiteY70" fmla="*/ 2445869 h 6858000"/>
              <a:gd name="connsiteX71" fmla="*/ 5011426 w 6096000"/>
              <a:gd name="connsiteY71" fmla="*/ 2496499 h 6858000"/>
              <a:gd name="connsiteX72" fmla="*/ 4994224 w 6096000"/>
              <a:gd name="connsiteY72" fmla="*/ 2549900 h 6858000"/>
              <a:gd name="connsiteX73" fmla="*/ 4995245 w 6096000"/>
              <a:gd name="connsiteY73" fmla="*/ 2596456 h 6858000"/>
              <a:gd name="connsiteX74" fmla="*/ 4988570 w 6096000"/>
              <a:gd name="connsiteY74" fmla="*/ 2606088 h 6858000"/>
              <a:gd name="connsiteX75" fmla="*/ 4988371 w 6096000"/>
              <a:gd name="connsiteY75" fmla="*/ 2635351 h 6858000"/>
              <a:gd name="connsiteX76" fmla="*/ 4983212 w 6096000"/>
              <a:gd name="connsiteY76" fmla="*/ 2665666 h 6858000"/>
              <a:gd name="connsiteX77" fmla="*/ 4968234 w 6096000"/>
              <a:gd name="connsiteY77" fmla="*/ 2715895 h 6858000"/>
              <a:gd name="connsiteX78" fmla="*/ 4975888 w 6096000"/>
              <a:gd name="connsiteY78" fmla="*/ 2725052 h 6858000"/>
              <a:gd name="connsiteX79" fmla="*/ 4980195 w 6096000"/>
              <a:gd name="connsiteY79" fmla="*/ 2726489 h 6858000"/>
              <a:gd name="connsiteX80" fmla="*/ 4976218 w 6096000"/>
              <a:gd name="connsiteY80" fmla="*/ 2740278 h 6858000"/>
              <a:gd name="connsiteX81" fmla="*/ 4980571 w 6096000"/>
              <a:gd name="connsiteY81" fmla="*/ 2751112 h 6858000"/>
              <a:gd name="connsiteX82" fmla="*/ 4973893 w 6096000"/>
              <a:gd name="connsiteY82" fmla="*/ 2760208 h 6858000"/>
              <a:gd name="connsiteX83" fmla="*/ 4979005 w 6096000"/>
              <a:gd name="connsiteY83" fmla="*/ 2790136 h 6858000"/>
              <a:gd name="connsiteX84" fmla="*/ 4986137 w 6096000"/>
              <a:gd name="connsiteY84" fmla="*/ 2804183 h 6858000"/>
              <a:gd name="connsiteX85" fmla="*/ 4986175 w 6096000"/>
              <a:gd name="connsiteY85" fmla="*/ 2825860 h 6858000"/>
              <a:gd name="connsiteX86" fmla="*/ 4993936 w 6096000"/>
              <a:gd name="connsiteY86" fmla="*/ 2911749 h 6858000"/>
              <a:gd name="connsiteX87" fmla="*/ 4992563 w 6096000"/>
              <a:gd name="connsiteY87" fmla="*/ 2977278 h 6858000"/>
              <a:gd name="connsiteX88" fmla="*/ 4980516 w 6096000"/>
              <a:gd name="connsiteY88" fmla="*/ 2991092 h 6858000"/>
              <a:gd name="connsiteX89" fmla="*/ 4992801 w 6096000"/>
              <a:gd name="connsiteY89" fmla="*/ 3020247 h 6858000"/>
              <a:gd name="connsiteX90" fmla="*/ 5014805 w 6096000"/>
              <a:gd name="connsiteY90" fmla="*/ 3065434 h 6858000"/>
              <a:gd name="connsiteX91" fmla="*/ 5002733 w 6096000"/>
              <a:gd name="connsiteY91" fmla="*/ 3103777 h 6858000"/>
              <a:gd name="connsiteX92" fmla="*/ 5002941 w 6096000"/>
              <a:gd name="connsiteY92" fmla="*/ 3151828 h 6858000"/>
              <a:gd name="connsiteX93" fmla="*/ 5002883 w 6096000"/>
              <a:gd name="connsiteY93" fmla="*/ 3180546 h 6858000"/>
              <a:gd name="connsiteX94" fmla="*/ 5016711 w 6096000"/>
              <a:gd name="connsiteY94" fmla="*/ 3258677 h 6858000"/>
              <a:gd name="connsiteX95" fmla="*/ 5017918 w 6096000"/>
              <a:gd name="connsiteY95" fmla="*/ 3262610 h 6858000"/>
              <a:gd name="connsiteX96" fmla="*/ 5011672 w 6096000"/>
              <a:gd name="connsiteY96" fmla="*/ 3277179 h 6858000"/>
              <a:gd name="connsiteX97" fmla="*/ 5009344 w 6096000"/>
              <a:gd name="connsiteY97" fmla="*/ 3278130 h 6858000"/>
              <a:gd name="connsiteX98" fmla="*/ 5026770 w 6096000"/>
              <a:gd name="connsiteY98" fmla="*/ 3325671 h 6858000"/>
              <a:gd name="connsiteX99" fmla="*/ 5024571 w 6096000"/>
              <a:gd name="connsiteY99" fmla="*/ 3332072 h 6858000"/>
              <a:gd name="connsiteX100" fmla="*/ 5041705 w 6096000"/>
              <a:gd name="connsiteY100" fmla="*/ 3362948 h 6858000"/>
              <a:gd name="connsiteX101" fmla="*/ 5047477 w 6096000"/>
              <a:gd name="connsiteY101" fmla="*/ 3378959 h 6858000"/>
              <a:gd name="connsiteX102" fmla="*/ 5060758 w 6096000"/>
              <a:gd name="connsiteY102" fmla="*/ 3407057 h 6858000"/>
              <a:gd name="connsiteX103" fmla="*/ 5058968 w 6096000"/>
              <a:gd name="connsiteY103" fmla="*/ 3409825 h 6858000"/>
              <a:gd name="connsiteX104" fmla="*/ 5062667 w 6096000"/>
              <a:gd name="connsiteY104" fmla="*/ 3415218 h 6858000"/>
              <a:gd name="connsiteX105" fmla="*/ 5060928 w 6096000"/>
              <a:gd name="connsiteY105" fmla="*/ 3419880 h 6858000"/>
              <a:gd name="connsiteX106" fmla="*/ 5062923 w 6096000"/>
              <a:gd name="connsiteY106" fmla="*/ 3424545 h 6858000"/>
              <a:gd name="connsiteX107" fmla="*/ 5064623 w 6096000"/>
              <a:gd name="connsiteY107" fmla="*/ 3476412 h 6858000"/>
              <a:gd name="connsiteX108" fmla="*/ 5069684 w 6096000"/>
              <a:gd name="connsiteY108" fmla="*/ 3486850 h 6858000"/>
              <a:gd name="connsiteX109" fmla="*/ 5063339 w 6096000"/>
              <a:gd name="connsiteY109" fmla="*/ 3496391 h 6858000"/>
              <a:gd name="connsiteX110" fmla="*/ 5070139 w 6096000"/>
              <a:gd name="connsiteY110" fmla="*/ 3531201 h 6858000"/>
              <a:gd name="connsiteX111" fmla="*/ 5079896 w 6096000"/>
              <a:gd name="connsiteY111" fmla="*/ 3542019 h 6858000"/>
              <a:gd name="connsiteX112" fmla="*/ 5087540 w 6096000"/>
              <a:gd name="connsiteY112" fmla="*/ 3552249 h 6858000"/>
              <a:gd name="connsiteX113" fmla="*/ 5087902 w 6096000"/>
              <a:gd name="connsiteY113" fmla="*/ 3553678 h 6858000"/>
              <a:gd name="connsiteX114" fmla="*/ 5091509 w 6096000"/>
              <a:gd name="connsiteY114" fmla="*/ 3568021 h 6858000"/>
              <a:gd name="connsiteX115" fmla="*/ 5091934 w 6096000"/>
              <a:gd name="connsiteY115" fmla="*/ 3569719 h 6858000"/>
              <a:gd name="connsiteX116" fmla="*/ 5089362 w 6096000"/>
              <a:gd name="connsiteY116" fmla="*/ 3586412 h 6858000"/>
              <a:gd name="connsiteX117" fmla="*/ 5092358 w 6096000"/>
              <a:gd name="connsiteY117" fmla="*/ 3597336 h 6858000"/>
              <a:gd name="connsiteX118" fmla="*/ 5084254 w 6096000"/>
              <a:gd name="connsiteY118" fmla="*/ 3606007 h 6858000"/>
              <a:gd name="connsiteX119" fmla="*/ 5084281 w 6096000"/>
              <a:gd name="connsiteY119" fmla="*/ 3641228 h 6858000"/>
              <a:gd name="connsiteX120" fmla="*/ 5091848 w 6096000"/>
              <a:gd name="connsiteY120" fmla="*/ 3653088 h 6858000"/>
              <a:gd name="connsiteX121" fmla="*/ 5097436 w 6096000"/>
              <a:gd name="connsiteY121" fmla="*/ 3664114 h 6858000"/>
              <a:gd name="connsiteX122" fmla="*/ 5097518 w 6096000"/>
              <a:gd name="connsiteY122" fmla="*/ 3665569 h 6858000"/>
              <a:gd name="connsiteX123" fmla="*/ 5099829 w 6096000"/>
              <a:gd name="connsiteY123" fmla="*/ 3707357 h 6858000"/>
              <a:gd name="connsiteX124" fmla="*/ 5114696 w 6096000"/>
              <a:gd name="connsiteY124" fmla="*/ 3778166 h 6858000"/>
              <a:gd name="connsiteX125" fmla="*/ 5135379 w 6096000"/>
              <a:gd name="connsiteY125" fmla="*/ 3878222 h 6858000"/>
              <a:gd name="connsiteX126" fmla="*/ 5130138 w 6096000"/>
              <a:gd name="connsiteY126" fmla="*/ 4048117 h 6858000"/>
              <a:gd name="connsiteX127" fmla="*/ 5090040 w 6096000"/>
              <a:gd name="connsiteY127" fmla="*/ 4219510 h 6858000"/>
              <a:gd name="connsiteX128" fmla="*/ 5092812 w 6096000"/>
              <a:gd name="connsiteY128" fmla="*/ 4411258 h 6858000"/>
              <a:gd name="connsiteX129" fmla="*/ 5084599 w 6096000"/>
              <a:gd name="connsiteY129" fmla="*/ 4488531 h 6858000"/>
              <a:gd name="connsiteX130" fmla="*/ 5084072 w 6096000"/>
              <a:gd name="connsiteY130" fmla="*/ 4539168 h 6858000"/>
              <a:gd name="connsiteX131" fmla="*/ 5068936 w 6096000"/>
              <a:gd name="connsiteY131" fmla="*/ 4625153 h 6858000"/>
              <a:gd name="connsiteX132" fmla="*/ 5059114 w 6096000"/>
              <a:gd name="connsiteY132" fmla="*/ 4733115 h 6858000"/>
              <a:gd name="connsiteX133" fmla="*/ 5037209 w 6096000"/>
              <a:gd name="connsiteY133" fmla="*/ 4844323 h 6858000"/>
              <a:gd name="connsiteX134" fmla="*/ 5020638 w 6096000"/>
              <a:gd name="connsiteY134" fmla="*/ 4877992 h 6858000"/>
              <a:gd name="connsiteX135" fmla="*/ 5006413 w 6096000"/>
              <a:gd name="connsiteY135" fmla="*/ 4925805 h 6858000"/>
              <a:gd name="connsiteX136" fmla="*/ 4971037 w 6096000"/>
              <a:gd name="connsiteY136" fmla="*/ 5009272 h 6858000"/>
              <a:gd name="connsiteX137" fmla="*/ 4963105 w 6096000"/>
              <a:gd name="connsiteY137" fmla="*/ 5111369 h 6858000"/>
              <a:gd name="connsiteX138" fmla="*/ 4976341 w 6096000"/>
              <a:gd name="connsiteY138" fmla="*/ 5210876 h 6858000"/>
              <a:gd name="connsiteX139" fmla="*/ 4980617 w 6096000"/>
              <a:gd name="connsiteY139" fmla="*/ 5269726 h 6858000"/>
              <a:gd name="connsiteX140" fmla="*/ 4997733 w 6096000"/>
              <a:gd name="connsiteY140" fmla="*/ 5464225 h 6858000"/>
              <a:gd name="connsiteX141" fmla="*/ 5001400 w 6096000"/>
              <a:gd name="connsiteY141" fmla="*/ 5594585 h 6858000"/>
              <a:gd name="connsiteX142" fmla="*/ 4983700 w 6096000"/>
              <a:gd name="connsiteY142" fmla="*/ 5667896 h 6858000"/>
              <a:gd name="connsiteX143" fmla="*/ 4968506 w 6096000"/>
              <a:gd name="connsiteY143" fmla="*/ 5769225 h 6858000"/>
              <a:gd name="connsiteX144" fmla="*/ 4969765 w 6096000"/>
              <a:gd name="connsiteY144" fmla="*/ 5823324 h 6858000"/>
              <a:gd name="connsiteX145" fmla="*/ 4966129 w 6096000"/>
              <a:gd name="connsiteY145" fmla="*/ 5862699 h 6858000"/>
              <a:gd name="connsiteX146" fmla="*/ 4970695 w 6096000"/>
              <a:gd name="connsiteY146" fmla="*/ 5906467 h 6858000"/>
              <a:gd name="connsiteX147" fmla="*/ 4991568 w 6096000"/>
              <a:gd name="connsiteY147" fmla="*/ 5939847 h 6858000"/>
              <a:gd name="connsiteX148" fmla="*/ 4986815 w 6096000"/>
              <a:gd name="connsiteY148" fmla="*/ 5973994 h 6858000"/>
              <a:gd name="connsiteX149" fmla="*/ 4987776 w 6096000"/>
              <a:gd name="connsiteY149" fmla="*/ 6089693 h 6858000"/>
              <a:gd name="connsiteX150" fmla="*/ 4991621 w 6096000"/>
              <a:gd name="connsiteY150" fmla="*/ 6224938 h 6858000"/>
              <a:gd name="connsiteX151" fmla="*/ 5017157 w 6096000"/>
              <a:gd name="connsiteY151" fmla="*/ 6370251 h 6858000"/>
              <a:gd name="connsiteX152" fmla="*/ 5040797 w 6096000"/>
              <a:gd name="connsiteY152" fmla="*/ 6541313 h 6858000"/>
              <a:gd name="connsiteX153" fmla="*/ 5045375 w 6096000"/>
              <a:gd name="connsiteY153" fmla="*/ 6640957 h 6858000"/>
              <a:gd name="connsiteX154" fmla="*/ 5058442 w 6096000"/>
              <a:gd name="connsiteY154" fmla="*/ 6705297 h 6858000"/>
              <a:gd name="connsiteX155" fmla="*/ 5071125 w 6096000"/>
              <a:gd name="connsiteY155" fmla="*/ 6759582 h 6858000"/>
              <a:gd name="connsiteX156" fmla="*/ 5069172 w 6096000"/>
              <a:gd name="connsiteY156" fmla="*/ 6817746 h 6858000"/>
              <a:gd name="connsiteX157" fmla="*/ 5072322 w 6096000"/>
              <a:gd name="connsiteY157" fmla="*/ 6843646 h 6858000"/>
              <a:gd name="connsiteX158" fmla="*/ 5091388 w 6096000"/>
              <a:gd name="connsiteY158" fmla="*/ 6857998 h 6858000"/>
              <a:gd name="connsiteX159" fmla="*/ 6096000 w 6096000"/>
              <a:gd name="connsiteY159" fmla="*/ 6857998 h 6858000"/>
              <a:gd name="connsiteX160" fmla="*/ 6096000 w 6096000"/>
              <a:gd name="connsiteY160" fmla="*/ 6858000 h 6858000"/>
              <a:gd name="connsiteX161" fmla="*/ 0 w 6096000"/>
              <a:gd name="connsiteY16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5567517" y="0"/>
                </a:lnTo>
                <a:lnTo>
                  <a:pt x="5566938" y="1705"/>
                </a:lnTo>
                <a:cubicBezTo>
                  <a:pt x="5563126" y="8440"/>
                  <a:pt x="5558112" y="13784"/>
                  <a:pt x="5551594" y="17287"/>
                </a:cubicBezTo>
                <a:cubicBezTo>
                  <a:pt x="5562364" y="82036"/>
                  <a:pt x="5510349" y="69804"/>
                  <a:pt x="5545641" y="130336"/>
                </a:cubicBezTo>
                <a:cubicBezTo>
                  <a:pt x="5526953" y="117589"/>
                  <a:pt x="5536978" y="162458"/>
                  <a:pt x="5538289" y="187093"/>
                </a:cubicBezTo>
                <a:cubicBezTo>
                  <a:pt x="5536205" y="226511"/>
                  <a:pt x="5545722" y="205530"/>
                  <a:pt x="5545790" y="265704"/>
                </a:cubicBezTo>
                <a:cubicBezTo>
                  <a:pt x="5542296" y="317533"/>
                  <a:pt x="5543813" y="325288"/>
                  <a:pt x="5542313" y="354566"/>
                </a:cubicBezTo>
                <a:lnTo>
                  <a:pt x="5524126" y="472000"/>
                </a:lnTo>
                <a:lnTo>
                  <a:pt x="5522170" y="473782"/>
                </a:lnTo>
                <a:cubicBezTo>
                  <a:pt x="5517847" y="482008"/>
                  <a:pt x="5518682" y="487340"/>
                  <a:pt x="5521798" y="491380"/>
                </a:cubicBezTo>
                <a:lnTo>
                  <a:pt x="5536419" y="531675"/>
                </a:lnTo>
                <a:lnTo>
                  <a:pt x="5533435" y="536015"/>
                </a:lnTo>
                <a:lnTo>
                  <a:pt x="5538088" y="572092"/>
                </a:lnTo>
                <a:lnTo>
                  <a:pt x="5536061" y="572511"/>
                </a:lnTo>
                <a:cubicBezTo>
                  <a:pt x="5531611" y="574271"/>
                  <a:pt x="5528529" y="577121"/>
                  <a:pt x="5528218" y="582332"/>
                </a:cubicBezTo>
                <a:cubicBezTo>
                  <a:pt x="5498002" y="573171"/>
                  <a:pt x="5516262" y="585107"/>
                  <a:pt x="5518011" y="601285"/>
                </a:cubicBezTo>
                <a:cubicBezTo>
                  <a:pt x="5508838" y="617831"/>
                  <a:pt x="5480684" y="666964"/>
                  <a:pt x="5473174" y="681608"/>
                </a:cubicBezTo>
                <a:cubicBezTo>
                  <a:pt x="5473102" y="684122"/>
                  <a:pt x="5473033" y="686637"/>
                  <a:pt x="5472963" y="689151"/>
                </a:cubicBezTo>
                <a:lnTo>
                  <a:pt x="5472485" y="689289"/>
                </a:lnTo>
                <a:cubicBezTo>
                  <a:pt x="5471434" y="690905"/>
                  <a:pt x="5470986" y="693376"/>
                  <a:pt x="5471326" y="697222"/>
                </a:cubicBezTo>
                <a:cubicBezTo>
                  <a:pt x="5471606" y="703992"/>
                  <a:pt x="5471884" y="710761"/>
                  <a:pt x="5472164" y="717531"/>
                </a:cubicBezTo>
                <a:lnTo>
                  <a:pt x="5468891" y="722494"/>
                </a:lnTo>
                <a:lnTo>
                  <a:pt x="5463081" y="724368"/>
                </a:lnTo>
                <a:lnTo>
                  <a:pt x="5446981" y="752692"/>
                </a:lnTo>
                <a:cubicBezTo>
                  <a:pt x="5454691" y="764380"/>
                  <a:pt x="5422719" y="808083"/>
                  <a:pt x="5417190" y="816346"/>
                </a:cubicBezTo>
                <a:lnTo>
                  <a:pt x="5388958" y="889417"/>
                </a:lnTo>
                <a:cubicBezTo>
                  <a:pt x="5320491" y="969963"/>
                  <a:pt x="5321907" y="1005331"/>
                  <a:pt x="5307044" y="1063288"/>
                </a:cubicBezTo>
                <a:cubicBezTo>
                  <a:pt x="5313332" y="1111028"/>
                  <a:pt x="5317096" y="1110140"/>
                  <a:pt x="5303837" y="1157176"/>
                </a:cubicBezTo>
                <a:cubicBezTo>
                  <a:pt x="5301103" y="1192124"/>
                  <a:pt x="5301884" y="1197232"/>
                  <a:pt x="5286494" y="1210776"/>
                </a:cubicBezTo>
                <a:lnTo>
                  <a:pt x="5282463" y="1301993"/>
                </a:lnTo>
                <a:lnTo>
                  <a:pt x="5252235" y="1360879"/>
                </a:lnTo>
                <a:lnTo>
                  <a:pt x="5244497" y="1404045"/>
                </a:lnTo>
                <a:lnTo>
                  <a:pt x="5223823" y="1429568"/>
                </a:lnTo>
                <a:lnTo>
                  <a:pt x="5224851" y="1430305"/>
                </a:lnTo>
                <a:cubicBezTo>
                  <a:pt x="5226697" y="1432466"/>
                  <a:pt x="5214738" y="1459891"/>
                  <a:pt x="5212394" y="1463304"/>
                </a:cubicBezTo>
                <a:cubicBezTo>
                  <a:pt x="5209912" y="1477394"/>
                  <a:pt x="5213027" y="1501295"/>
                  <a:pt x="5209958" y="1514846"/>
                </a:cubicBezTo>
                <a:lnTo>
                  <a:pt x="5206417" y="1519731"/>
                </a:lnTo>
                <a:lnTo>
                  <a:pt x="5206640" y="1519929"/>
                </a:lnTo>
                <a:cubicBezTo>
                  <a:pt x="5206490" y="1521210"/>
                  <a:pt x="5209710" y="1543635"/>
                  <a:pt x="5207632" y="1546022"/>
                </a:cubicBezTo>
                <a:lnTo>
                  <a:pt x="5212030" y="1578752"/>
                </a:lnTo>
                <a:cubicBezTo>
                  <a:pt x="5206147" y="1605585"/>
                  <a:pt x="5226381" y="1622803"/>
                  <a:pt x="5203533" y="1647555"/>
                </a:cubicBezTo>
                <a:cubicBezTo>
                  <a:pt x="5198128" y="1672675"/>
                  <a:pt x="5203213" y="1694404"/>
                  <a:pt x="5190877" y="1715685"/>
                </a:cubicBezTo>
                <a:cubicBezTo>
                  <a:pt x="5196815" y="1724301"/>
                  <a:pt x="5198098" y="1732435"/>
                  <a:pt x="5184235" y="1740358"/>
                </a:cubicBezTo>
                <a:cubicBezTo>
                  <a:pt x="5182625" y="1763793"/>
                  <a:pt x="5198368" y="1769422"/>
                  <a:pt x="5181475" y="1784314"/>
                </a:cubicBezTo>
                <a:cubicBezTo>
                  <a:pt x="5205987" y="1797417"/>
                  <a:pt x="5195246" y="1798221"/>
                  <a:pt x="5185845" y="1804434"/>
                </a:cubicBezTo>
                <a:lnTo>
                  <a:pt x="5185068" y="1805316"/>
                </a:lnTo>
                <a:lnTo>
                  <a:pt x="5188593" y="1807109"/>
                </a:lnTo>
                <a:lnTo>
                  <a:pt x="5185920" y="1821003"/>
                </a:lnTo>
                <a:lnTo>
                  <a:pt x="5183543" y="1824832"/>
                </a:lnTo>
                <a:cubicBezTo>
                  <a:pt x="5182284" y="1827468"/>
                  <a:pt x="5181937" y="1829219"/>
                  <a:pt x="5182235" y="1830429"/>
                </a:cubicBezTo>
                <a:lnTo>
                  <a:pt x="5182525" y="1830569"/>
                </a:lnTo>
                <a:lnTo>
                  <a:pt x="5180663" y="1835810"/>
                </a:lnTo>
                <a:cubicBezTo>
                  <a:pt x="5176779" y="1844665"/>
                  <a:pt x="5172297" y="1853278"/>
                  <a:pt x="5167452" y="1861483"/>
                </a:cubicBezTo>
                <a:cubicBezTo>
                  <a:pt x="5179827" y="1866643"/>
                  <a:pt x="5166788" y="1884999"/>
                  <a:pt x="5174266" y="1892417"/>
                </a:cubicBezTo>
                <a:lnTo>
                  <a:pt x="5189262" y="1895114"/>
                </a:lnTo>
                <a:lnTo>
                  <a:pt x="5187100" y="1899379"/>
                </a:lnTo>
                <a:lnTo>
                  <a:pt x="5180471" y="1907867"/>
                </a:lnTo>
                <a:cubicBezTo>
                  <a:pt x="5179609" y="1909162"/>
                  <a:pt x="5179647" y="1909994"/>
                  <a:pt x="5181361" y="1910265"/>
                </a:cubicBezTo>
                <a:cubicBezTo>
                  <a:pt x="5180995" y="1914884"/>
                  <a:pt x="5177893" y="1930292"/>
                  <a:pt x="5178268" y="1935584"/>
                </a:cubicBezTo>
                <a:lnTo>
                  <a:pt x="5183619" y="1942021"/>
                </a:lnTo>
                <a:lnTo>
                  <a:pt x="5184480" y="1945112"/>
                </a:lnTo>
                <a:lnTo>
                  <a:pt x="5172776" y="1961162"/>
                </a:lnTo>
                <a:lnTo>
                  <a:pt x="5168513" y="1969445"/>
                </a:lnTo>
                <a:lnTo>
                  <a:pt x="5126597" y="2024270"/>
                </a:lnTo>
                <a:lnTo>
                  <a:pt x="5119528" y="2107942"/>
                </a:lnTo>
                <a:cubicBezTo>
                  <a:pt x="5089290" y="2138038"/>
                  <a:pt x="5110415" y="2159228"/>
                  <a:pt x="5110356" y="2193455"/>
                </a:cubicBezTo>
                <a:cubicBezTo>
                  <a:pt x="5101302" y="2220953"/>
                  <a:pt x="5110381" y="2224200"/>
                  <a:pt x="5104992" y="2260088"/>
                </a:cubicBezTo>
                <a:cubicBezTo>
                  <a:pt x="5096504" y="2291744"/>
                  <a:pt x="5078225" y="2299003"/>
                  <a:pt x="5059439" y="2335735"/>
                </a:cubicBezTo>
                <a:cubicBezTo>
                  <a:pt x="5029465" y="2329020"/>
                  <a:pt x="5058046" y="2407546"/>
                  <a:pt x="5022061" y="2408995"/>
                </a:cubicBezTo>
                <a:cubicBezTo>
                  <a:pt x="5023289" y="2413465"/>
                  <a:pt x="5019654" y="2441580"/>
                  <a:pt x="5022253" y="2445869"/>
                </a:cubicBezTo>
                <a:cubicBezTo>
                  <a:pt x="5022440" y="2449625"/>
                  <a:pt x="5011241" y="2492743"/>
                  <a:pt x="5011426" y="2496499"/>
                </a:cubicBezTo>
                <a:lnTo>
                  <a:pt x="4994224" y="2549900"/>
                </a:lnTo>
                <a:cubicBezTo>
                  <a:pt x="4992353" y="2564757"/>
                  <a:pt x="4998952" y="2582253"/>
                  <a:pt x="4995245" y="2596456"/>
                </a:cubicBezTo>
                <a:lnTo>
                  <a:pt x="4988570" y="2606088"/>
                </a:lnTo>
                <a:cubicBezTo>
                  <a:pt x="4988504" y="2615842"/>
                  <a:pt x="4988436" y="2625597"/>
                  <a:pt x="4988371" y="2635351"/>
                </a:cubicBezTo>
                <a:lnTo>
                  <a:pt x="4983212" y="2665666"/>
                </a:lnTo>
                <a:lnTo>
                  <a:pt x="4968234" y="2715895"/>
                </a:lnTo>
                <a:lnTo>
                  <a:pt x="4975888" y="2725052"/>
                </a:lnTo>
                <a:lnTo>
                  <a:pt x="4980195" y="2726489"/>
                </a:lnTo>
                <a:lnTo>
                  <a:pt x="4976218" y="2740278"/>
                </a:lnTo>
                <a:lnTo>
                  <a:pt x="4980571" y="2751112"/>
                </a:lnTo>
                <a:lnTo>
                  <a:pt x="4973893" y="2760208"/>
                </a:lnTo>
                <a:lnTo>
                  <a:pt x="4979005" y="2790136"/>
                </a:lnTo>
                <a:lnTo>
                  <a:pt x="4986137" y="2804183"/>
                </a:lnTo>
                <a:cubicBezTo>
                  <a:pt x="4986150" y="2811409"/>
                  <a:pt x="4986162" y="2818634"/>
                  <a:pt x="4986175" y="2825860"/>
                </a:cubicBezTo>
                <a:cubicBezTo>
                  <a:pt x="4987474" y="2843788"/>
                  <a:pt x="4992871" y="2886513"/>
                  <a:pt x="4993936" y="2911749"/>
                </a:cubicBezTo>
                <a:cubicBezTo>
                  <a:pt x="4993313" y="2946689"/>
                  <a:pt x="4980300" y="2954448"/>
                  <a:pt x="4992563" y="2977278"/>
                </a:cubicBezTo>
                <a:cubicBezTo>
                  <a:pt x="4985688" y="2983455"/>
                  <a:pt x="4982051" y="2987749"/>
                  <a:pt x="4980516" y="2991092"/>
                </a:cubicBezTo>
                <a:cubicBezTo>
                  <a:pt x="4975910" y="3001119"/>
                  <a:pt x="4990216" y="3002537"/>
                  <a:pt x="4992801" y="3020247"/>
                </a:cubicBezTo>
                <a:cubicBezTo>
                  <a:pt x="4998517" y="3032637"/>
                  <a:pt x="5013148" y="3051512"/>
                  <a:pt x="5014805" y="3065434"/>
                </a:cubicBezTo>
                <a:cubicBezTo>
                  <a:pt x="4998836" y="3057428"/>
                  <a:pt x="5016840" y="3105196"/>
                  <a:pt x="5002733" y="3103777"/>
                </a:cubicBezTo>
                <a:cubicBezTo>
                  <a:pt x="5022381" y="3124610"/>
                  <a:pt x="4997365" y="3128169"/>
                  <a:pt x="5002941" y="3151828"/>
                </a:cubicBezTo>
                <a:cubicBezTo>
                  <a:pt x="5010264" y="3163902"/>
                  <a:pt x="5011356" y="3171780"/>
                  <a:pt x="5002883" y="3180546"/>
                </a:cubicBezTo>
                <a:cubicBezTo>
                  <a:pt x="5038586" y="3236545"/>
                  <a:pt x="5003723" y="3210316"/>
                  <a:pt x="5016711" y="3258677"/>
                </a:cubicBezTo>
                <a:lnTo>
                  <a:pt x="5017918" y="3262610"/>
                </a:lnTo>
                <a:lnTo>
                  <a:pt x="5011672" y="3277179"/>
                </a:lnTo>
                <a:lnTo>
                  <a:pt x="5009344" y="3278130"/>
                </a:lnTo>
                <a:lnTo>
                  <a:pt x="5026770" y="3325671"/>
                </a:lnTo>
                <a:lnTo>
                  <a:pt x="5024571" y="3332072"/>
                </a:lnTo>
                <a:lnTo>
                  <a:pt x="5041705" y="3362948"/>
                </a:lnTo>
                <a:lnTo>
                  <a:pt x="5047477" y="3378959"/>
                </a:lnTo>
                <a:lnTo>
                  <a:pt x="5060758" y="3407057"/>
                </a:lnTo>
                <a:lnTo>
                  <a:pt x="5058968" y="3409825"/>
                </a:lnTo>
                <a:lnTo>
                  <a:pt x="5062667" y="3415218"/>
                </a:lnTo>
                <a:lnTo>
                  <a:pt x="5060928" y="3419880"/>
                </a:lnTo>
                <a:lnTo>
                  <a:pt x="5062923" y="3424545"/>
                </a:lnTo>
                <a:cubicBezTo>
                  <a:pt x="5063537" y="3433967"/>
                  <a:pt x="5063494" y="3466028"/>
                  <a:pt x="5064623" y="3476412"/>
                </a:cubicBezTo>
                <a:lnTo>
                  <a:pt x="5069684" y="3486850"/>
                </a:lnTo>
                <a:lnTo>
                  <a:pt x="5063339" y="3496391"/>
                </a:lnTo>
                <a:lnTo>
                  <a:pt x="5070139" y="3531201"/>
                </a:lnTo>
                <a:lnTo>
                  <a:pt x="5079896" y="3542019"/>
                </a:lnTo>
                <a:lnTo>
                  <a:pt x="5087540" y="3552249"/>
                </a:lnTo>
                <a:lnTo>
                  <a:pt x="5087902" y="3553678"/>
                </a:lnTo>
                <a:lnTo>
                  <a:pt x="5091509" y="3568021"/>
                </a:lnTo>
                <a:lnTo>
                  <a:pt x="5091934" y="3569719"/>
                </a:lnTo>
                <a:lnTo>
                  <a:pt x="5089362" y="3586412"/>
                </a:lnTo>
                <a:lnTo>
                  <a:pt x="5092358" y="3597336"/>
                </a:lnTo>
                <a:lnTo>
                  <a:pt x="5084254" y="3606007"/>
                </a:lnTo>
                <a:cubicBezTo>
                  <a:pt x="5084262" y="3617747"/>
                  <a:pt x="5084273" y="3629488"/>
                  <a:pt x="5084281" y="3641228"/>
                </a:cubicBezTo>
                <a:lnTo>
                  <a:pt x="5091848" y="3653088"/>
                </a:lnTo>
                <a:lnTo>
                  <a:pt x="5097436" y="3664114"/>
                </a:lnTo>
                <a:cubicBezTo>
                  <a:pt x="5097463" y="3664599"/>
                  <a:pt x="5097491" y="3665084"/>
                  <a:pt x="5097518" y="3665569"/>
                </a:cubicBezTo>
                <a:cubicBezTo>
                  <a:pt x="5097915" y="3672776"/>
                  <a:pt x="5096966" y="3688591"/>
                  <a:pt x="5099829" y="3707357"/>
                </a:cubicBezTo>
                <a:cubicBezTo>
                  <a:pt x="5100505" y="3724716"/>
                  <a:pt x="5118078" y="3760234"/>
                  <a:pt x="5114696" y="3778166"/>
                </a:cubicBezTo>
                <a:cubicBezTo>
                  <a:pt x="5141627" y="3845122"/>
                  <a:pt x="5125427" y="3821305"/>
                  <a:pt x="5135379" y="3878222"/>
                </a:cubicBezTo>
                <a:cubicBezTo>
                  <a:pt x="5161519" y="3905047"/>
                  <a:pt x="5125417" y="4015047"/>
                  <a:pt x="5130138" y="4048117"/>
                </a:cubicBezTo>
                <a:cubicBezTo>
                  <a:pt x="5081804" y="4192084"/>
                  <a:pt x="5096262" y="4158987"/>
                  <a:pt x="5090040" y="4219510"/>
                </a:cubicBezTo>
                <a:cubicBezTo>
                  <a:pt x="5104553" y="4280033"/>
                  <a:pt x="5065380" y="4345686"/>
                  <a:pt x="5092812" y="4411258"/>
                </a:cubicBezTo>
                <a:cubicBezTo>
                  <a:pt x="5090630" y="4437329"/>
                  <a:pt x="5083878" y="4473140"/>
                  <a:pt x="5084599" y="4488531"/>
                </a:cubicBezTo>
                <a:cubicBezTo>
                  <a:pt x="5084423" y="4505410"/>
                  <a:pt x="5084248" y="4522289"/>
                  <a:pt x="5084072" y="4539168"/>
                </a:cubicBezTo>
                <a:cubicBezTo>
                  <a:pt x="5072114" y="4567830"/>
                  <a:pt x="5064305" y="4588197"/>
                  <a:pt x="5068936" y="4625153"/>
                </a:cubicBezTo>
                <a:cubicBezTo>
                  <a:pt x="5077433" y="4662889"/>
                  <a:pt x="5065899" y="4679357"/>
                  <a:pt x="5059114" y="4733115"/>
                </a:cubicBezTo>
                <a:cubicBezTo>
                  <a:pt x="5068687" y="4752352"/>
                  <a:pt x="5055370" y="4832308"/>
                  <a:pt x="5037209" y="4844323"/>
                </a:cubicBezTo>
                <a:cubicBezTo>
                  <a:pt x="5033444" y="4857054"/>
                  <a:pt x="5040194" y="4871554"/>
                  <a:pt x="5020638" y="4877992"/>
                </a:cubicBezTo>
                <a:cubicBezTo>
                  <a:pt x="4997151" y="4888353"/>
                  <a:pt x="5034418" y="4931200"/>
                  <a:pt x="5006413" y="4925805"/>
                </a:cubicBezTo>
                <a:cubicBezTo>
                  <a:pt x="5031964" y="4956261"/>
                  <a:pt x="4982840" y="4982633"/>
                  <a:pt x="4971037" y="5009272"/>
                </a:cubicBezTo>
                <a:cubicBezTo>
                  <a:pt x="4973259" y="5034036"/>
                  <a:pt x="4968375" y="5053859"/>
                  <a:pt x="4963105" y="5111369"/>
                </a:cubicBezTo>
                <a:cubicBezTo>
                  <a:pt x="4973224" y="5141336"/>
                  <a:pt x="4937413" y="5161742"/>
                  <a:pt x="4976341" y="5210876"/>
                </a:cubicBezTo>
                <a:cubicBezTo>
                  <a:pt x="4972455" y="5212581"/>
                  <a:pt x="4977054" y="5227501"/>
                  <a:pt x="4980617" y="5269726"/>
                </a:cubicBezTo>
                <a:cubicBezTo>
                  <a:pt x="4984182" y="5311951"/>
                  <a:pt x="4990390" y="5400671"/>
                  <a:pt x="4997733" y="5464225"/>
                </a:cubicBezTo>
                <a:cubicBezTo>
                  <a:pt x="5001765" y="5536542"/>
                  <a:pt x="4990225" y="5517959"/>
                  <a:pt x="5001400" y="5594585"/>
                </a:cubicBezTo>
                <a:cubicBezTo>
                  <a:pt x="4999908" y="5619318"/>
                  <a:pt x="4974042" y="5647975"/>
                  <a:pt x="4983700" y="5667896"/>
                </a:cubicBezTo>
                <a:cubicBezTo>
                  <a:pt x="4976834" y="5696311"/>
                  <a:pt x="4975579" y="5738356"/>
                  <a:pt x="4968506" y="5769225"/>
                </a:cubicBezTo>
                <a:cubicBezTo>
                  <a:pt x="4968926" y="5787258"/>
                  <a:pt x="4969344" y="5805291"/>
                  <a:pt x="4969765" y="5823324"/>
                </a:cubicBezTo>
                <a:cubicBezTo>
                  <a:pt x="4966122" y="5853058"/>
                  <a:pt x="4965608" y="5838948"/>
                  <a:pt x="4966129" y="5862699"/>
                </a:cubicBezTo>
                <a:lnTo>
                  <a:pt x="4970695" y="5906467"/>
                </a:lnTo>
                <a:lnTo>
                  <a:pt x="4991568" y="5939847"/>
                </a:lnTo>
                <a:cubicBezTo>
                  <a:pt x="4998848" y="5955713"/>
                  <a:pt x="4974731" y="5940131"/>
                  <a:pt x="4986815" y="5973994"/>
                </a:cubicBezTo>
                <a:cubicBezTo>
                  <a:pt x="4961187" y="5997051"/>
                  <a:pt x="4983444" y="6032039"/>
                  <a:pt x="4987776" y="6089693"/>
                </a:cubicBezTo>
                <a:lnTo>
                  <a:pt x="4991621" y="6224938"/>
                </a:lnTo>
                <a:cubicBezTo>
                  <a:pt x="4988442" y="6270972"/>
                  <a:pt x="5008962" y="6317522"/>
                  <a:pt x="5017157" y="6370251"/>
                </a:cubicBezTo>
                <a:cubicBezTo>
                  <a:pt x="5025353" y="6422980"/>
                  <a:pt x="5039938" y="6490855"/>
                  <a:pt x="5040797" y="6541313"/>
                </a:cubicBezTo>
                <a:cubicBezTo>
                  <a:pt x="5039898" y="6576319"/>
                  <a:pt x="5031912" y="6591883"/>
                  <a:pt x="5045375" y="6640957"/>
                </a:cubicBezTo>
                <a:cubicBezTo>
                  <a:pt x="5057505" y="6669536"/>
                  <a:pt x="5052276" y="6675394"/>
                  <a:pt x="5058442" y="6705297"/>
                </a:cubicBezTo>
                <a:cubicBezTo>
                  <a:pt x="5057367" y="6727133"/>
                  <a:pt x="5067901" y="6732087"/>
                  <a:pt x="5071125" y="6759582"/>
                </a:cubicBezTo>
                <a:cubicBezTo>
                  <a:pt x="5055614" y="6796071"/>
                  <a:pt x="5051656" y="6769544"/>
                  <a:pt x="5069172" y="6817746"/>
                </a:cubicBezTo>
                <a:cubicBezTo>
                  <a:pt x="5060956" y="6828354"/>
                  <a:pt x="5064525" y="6836369"/>
                  <a:pt x="5072322" y="6843646"/>
                </a:cubicBezTo>
                <a:lnTo>
                  <a:pt x="5091388" y="6857998"/>
                </a:lnTo>
                <a:lnTo>
                  <a:pt x="6096000" y="6857998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9" name="Google Shape;179;p35"/>
          <p:cNvSpPr txBox="1">
            <a:spLocks noGrp="1"/>
          </p:cNvSpPr>
          <p:nvPr>
            <p:ph type="title"/>
          </p:nvPr>
        </p:nvSpPr>
        <p:spPr>
          <a:xfrm>
            <a:off x="628650" y="457200"/>
            <a:ext cx="2804505" cy="998129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914400"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Use cases</a:t>
            </a:r>
          </a:p>
        </p:txBody>
      </p:sp>
      <p:sp>
        <p:nvSpPr>
          <p:cNvPr id="180" name="Google Shape;180;p35"/>
          <p:cNvSpPr txBox="1">
            <a:spLocks/>
          </p:cNvSpPr>
          <p:nvPr/>
        </p:nvSpPr>
        <p:spPr>
          <a:xfrm>
            <a:off x="4084092" y="1433379"/>
            <a:ext cx="1742759" cy="1341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defTabSz="539496">
              <a:lnSpc>
                <a:spcPct val="90000"/>
              </a:lnSpc>
              <a:buClr>
                <a:srgbClr val="FF0000"/>
              </a:buClr>
              <a:buSzPts val="1100"/>
            </a:pPr>
            <a:r>
              <a:rPr lang="en" sz="708" kern="1200">
                <a:solidFill>
                  <a:srgbClr val="FF0000"/>
                </a:solidFill>
                <a:latin typeface="Arial"/>
                <a:ea typeface="+mn-ea"/>
                <a:cs typeface="Arial"/>
                <a:sym typeface="Arial"/>
              </a:rPr>
              <a:t>Memcached</a:t>
            </a:r>
            <a:endParaRPr sz="708" kern="1200">
              <a:solidFill>
                <a:srgbClr val="FF0000"/>
              </a:solidFill>
              <a:latin typeface="Arial"/>
              <a:ea typeface="+mn-ea"/>
              <a:cs typeface="Arial"/>
              <a:sym typeface="Arial"/>
            </a:endParaRPr>
          </a:p>
          <a:p>
            <a:pPr marL="104902" indent="-112395" defTabSz="539496">
              <a:lnSpc>
                <a:spcPct val="90000"/>
              </a:lnSpc>
              <a:spcBef>
                <a:spcPts val="472"/>
              </a:spcBef>
              <a:buClr>
                <a:schemeClr val="dk1"/>
              </a:buClr>
              <a:buSzPts val="1200"/>
              <a:buFont typeface="Arial"/>
              <a:buChar char="●"/>
            </a:pPr>
            <a:r>
              <a:rPr lang="en" sz="708" kern="1200">
                <a:solidFill>
                  <a:schemeClr val="tx1"/>
                </a:solidFill>
                <a:latin typeface="Arial"/>
                <a:ea typeface="+mn-ea"/>
                <a:cs typeface="Arial"/>
                <a:sym typeface="Arial"/>
              </a:rPr>
              <a:t>Cache the contents of a DB.</a:t>
            </a:r>
            <a:endParaRPr sz="708" kern="1200">
              <a:solidFill>
                <a:schemeClr val="tx1"/>
              </a:solidFill>
              <a:latin typeface="Arial"/>
              <a:ea typeface="+mn-ea"/>
              <a:cs typeface="Arial"/>
              <a:sym typeface="Arial"/>
            </a:endParaRPr>
          </a:p>
          <a:p>
            <a:pPr marL="104902" indent="-112395" defTabSz="539496">
              <a:lnSpc>
                <a:spcPct val="90000"/>
              </a:lnSpc>
              <a:spcBef>
                <a:spcPts val="472"/>
              </a:spcBef>
              <a:buClr>
                <a:schemeClr val="dk1"/>
              </a:buClr>
              <a:buSzPts val="1200"/>
              <a:buFont typeface="Arial"/>
              <a:buChar char="●"/>
            </a:pPr>
            <a:r>
              <a:rPr lang="en" sz="708" kern="1200">
                <a:solidFill>
                  <a:schemeClr val="tx1"/>
                </a:solidFill>
                <a:latin typeface="Arial"/>
                <a:ea typeface="+mn-ea"/>
                <a:cs typeface="Arial"/>
                <a:sym typeface="Arial"/>
              </a:rPr>
              <a:t>Cache data from dynamically generated web pages.</a:t>
            </a:r>
            <a:endParaRPr sz="708" kern="1200">
              <a:solidFill>
                <a:schemeClr val="tx1"/>
              </a:solidFill>
              <a:latin typeface="Arial"/>
              <a:ea typeface="+mn-ea"/>
              <a:cs typeface="Arial"/>
              <a:sym typeface="Arial"/>
            </a:endParaRPr>
          </a:p>
          <a:p>
            <a:pPr marL="104902" indent="-112395" defTabSz="539496">
              <a:lnSpc>
                <a:spcPct val="90000"/>
              </a:lnSpc>
              <a:spcBef>
                <a:spcPts val="472"/>
              </a:spcBef>
              <a:buClr>
                <a:schemeClr val="dk1"/>
              </a:buClr>
              <a:buSzPts val="1200"/>
              <a:buFont typeface="Arial"/>
              <a:buChar char="●"/>
            </a:pPr>
            <a:r>
              <a:rPr lang="en" sz="708" kern="1200">
                <a:solidFill>
                  <a:schemeClr val="tx1"/>
                </a:solidFill>
                <a:latin typeface="Arial"/>
                <a:ea typeface="+mn-ea"/>
                <a:cs typeface="Arial"/>
                <a:sym typeface="Arial"/>
              </a:rPr>
              <a:t>Transient session data.</a:t>
            </a:r>
            <a:endParaRPr sz="708" kern="1200">
              <a:solidFill>
                <a:schemeClr val="tx1"/>
              </a:solidFill>
              <a:latin typeface="Arial"/>
              <a:ea typeface="+mn-ea"/>
              <a:cs typeface="Arial"/>
              <a:sym typeface="Arial"/>
            </a:endParaRPr>
          </a:p>
          <a:p>
            <a:pPr marL="104902" indent="-112395" defTabSz="539496">
              <a:lnSpc>
                <a:spcPct val="90000"/>
              </a:lnSpc>
              <a:spcBef>
                <a:spcPts val="472"/>
              </a:spcBef>
              <a:buClr>
                <a:schemeClr val="dk1"/>
              </a:buClr>
              <a:buSzPts val="1200"/>
              <a:buFont typeface="Arial"/>
              <a:buChar char="●"/>
            </a:pPr>
            <a:r>
              <a:rPr lang="en" sz="708" kern="1200">
                <a:solidFill>
                  <a:schemeClr val="tx1"/>
                </a:solidFill>
                <a:latin typeface="Arial"/>
                <a:ea typeface="+mn-ea"/>
                <a:cs typeface="Arial"/>
                <a:sym typeface="Arial"/>
              </a:rPr>
              <a:t>High frequency counters for admission control in high volume web apps.</a:t>
            </a:r>
            <a:endParaRPr sz="708" kern="1200">
              <a:solidFill>
                <a:schemeClr val="tx1"/>
              </a:solidFill>
              <a:latin typeface="Arial"/>
              <a:ea typeface="+mn-ea"/>
              <a:cs typeface="Arial"/>
              <a:sym typeface="Arial"/>
            </a:endParaRPr>
          </a:p>
          <a:p>
            <a:pPr marL="177800" lvl="0" indent="-114300" algn="l" rtl="0">
              <a:lnSpc>
                <a:spcPct val="90000"/>
              </a:lnSpc>
              <a:spcBef>
                <a:spcPts val="800"/>
              </a:spcBef>
              <a:spcAft>
                <a:spcPts val="1200"/>
              </a:spcAft>
              <a:buClr>
                <a:schemeClr val="dk1"/>
              </a:buClr>
              <a:buSzPts val="1100"/>
              <a:buNone/>
            </a:pP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35"/>
          <p:cNvSpPr txBox="1">
            <a:spLocks/>
          </p:cNvSpPr>
          <p:nvPr/>
        </p:nvSpPr>
        <p:spPr>
          <a:xfrm>
            <a:off x="6957689" y="1433378"/>
            <a:ext cx="1742759" cy="12179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defTabSz="539496">
              <a:lnSpc>
                <a:spcPct val="90000"/>
              </a:lnSpc>
              <a:buClr>
                <a:srgbClr val="FF0000"/>
              </a:buClr>
              <a:buSzPts val="1100"/>
            </a:pPr>
            <a:r>
              <a:rPr lang="en" sz="708" kern="1200">
                <a:solidFill>
                  <a:srgbClr val="FF0000"/>
                </a:solidFill>
                <a:latin typeface="Arial"/>
                <a:ea typeface="+mn-ea"/>
                <a:cs typeface="Arial"/>
                <a:sym typeface="Arial"/>
              </a:rPr>
              <a:t>Redis</a:t>
            </a:r>
            <a:endParaRPr sz="708" kern="1200">
              <a:solidFill>
                <a:srgbClr val="FF0000"/>
              </a:solidFill>
              <a:latin typeface="Arial"/>
              <a:ea typeface="+mn-ea"/>
              <a:cs typeface="Arial"/>
              <a:sym typeface="Arial"/>
            </a:endParaRPr>
          </a:p>
          <a:p>
            <a:pPr marL="104902" indent="-112395" defTabSz="539496">
              <a:lnSpc>
                <a:spcPct val="90000"/>
              </a:lnSpc>
              <a:spcBef>
                <a:spcPts val="472"/>
              </a:spcBef>
              <a:buClr>
                <a:schemeClr val="dk1"/>
              </a:buClr>
              <a:buSzPts val="1200"/>
              <a:buFont typeface="Arial"/>
              <a:buChar char="●"/>
            </a:pPr>
            <a:r>
              <a:rPr lang="en" sz="708" kern="1200">
                <a:solidFill>
                  <a:schemeClr val="tx1"/>
                </a:solidFill>
                <a:latin typeface="Arial"/>
                <a:ea typeface="+mn-ea"/>
                <a:cs typeface="Arial"/>
                <a:sym typeface="Arial"/>
              </a:rPr>
              <a:t>Gaming Leaderboards are computationally complex</a:t>
            </a:r>
            <a:endParaRPr sz="708" kern="1200">
              <a:solidFill>
                <a:schemeClr val="tx1"/>
              </a:solidFill>
              <a:latin typeface="Arial"/>
              <a:ea typeface="+mn-ea"/>
              <a:cs typeface="Arial"/>
              <a:sym typeface="Arial"/>
            </a:endParaRPr>
          </a:p>
          <a:p>
            <a:pPr marL="104902" indent="-112395" defTabSz="539496">
              <a:lnSpc>
                <a:spcPct val="90000"/>
              </a:lnSpc>
              <a:spcBef>
                <a:spcPts val="472"/>
              </a:spcBef>
              <a:buClr>
                <a:schemeClr val="dk1"/>
              </a:buClr>
              <a:buSzPts val="1200"/>
              <a:buFont typeface="Arial"/>
              <a:buChar char="●"/>
            </a:pPr>
            <a:r>
              <a:rPr lang="en" sz="708" kern="1200">
                <a:solidFill>
                  <a:schemeClr val="tx1"/>
                </a:solidFill>
                <a:latin typeface="Arial"/>
                <a:ea typeface="+mn-ea"/>
                <a:cs typeface="Arial"/>
                <a:sym typeface="Arial"/>
              </a:rPr>
              <a:t>Redis Sorted sets guarantee both uniqueness and element ordering</a:t>
            </a:r>
            <a:endParaRPr sz="708" kern="1200">
              <a:solidFill>
                <a:schemeClr val="tx1"/>
              </a:solidFill>
              <a:latin typeface="Arial"/>
              <a:ea typeface="+mn-ea"/>
              <a:cs typeface="Arial"/>
              <a:sym typeface="Arial"/>
            </a:endParaRPr>
          </a:p>
          <a:p>
            <a:pPr marL="104902" indent="-112395" defTabSz="539496">
              <a:lnSpc>
                <a:spcPct val="90000"/>
              </a:lnSpc>
              <a:spcBef>
                <a:spcPts val="472"/>
              </a:spcBef>
              <a:spcAft>
                <a:spcPts val="708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en" sz="708" kern="1200">
                <a:solidFill>
                  <a:schemeClr val="tx1"/>
                </a:solidFill>
                <a:latin typeface="Arial"/>
                <a:ea typeface="+mn-ea"/>
                <a:cs typeface="Arial"/>
                <a:sym typeface="Arial"/>
              </a:rPr>
              <a:t>Each time a new element added, it’s ranked in real time, then added in correct order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2" name="Google Shape;182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48542" y="2666594"/>
            <a:ext cx="3116060" cy="1061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F314FD-EE33-4644-B23C-519249D87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3"/>
            <a:ext cx="7886700" cy="99417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4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Memcache use cases</a:t>
            </a:r>
          </a:p>
        </p:txBody>
      </p:sp>
      <p:sp>
        <p:nvSpPr>
          <p:cNvPr id="19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777" y="1258029"/>
            <a:ext cx="8140446" cy="13716"/>
          </a:xfrm>
          <a:custGeom>
            <a:avLst/>
            <a:gdLst>
              <a:gd name="connsiteX0" fmla="*/ 0 w 8140446"/>
              <a:gd name="connsiteY0" fmla="*/ 0 h 13716"/>
              <a:gd name="connsiteX1" fmla="*/ 434157 w 8140446"/>
              <a:gd name="connsiteY1" fmla="*/ 0 h 13716"/>
              <a:gd name="connsiteX2" fmla="*/ 1193932 w 8140446"/>
              <a:gd name="connsiteY2" fmla="*/ 0 h 13716"/>
              <a:gd name="connsiteX3" fmla="*/ 1628089 w 8140446"/>
              <a:gd name="connsiteY3" fmla="*/ 0 h 13716"/>
              <a:gd name="connsiteX4" fmla="*/ 2225055 w 8140446"/>
              <a:gd name="connsiteY4" fmla="*/ 0 h 13716"/>
              <a:gd name="connsiteX5" fmla="*/ 3066235 w 8140446"/>
              <a:gd name="connsiteY5" fmla="*/ 0 h 13716"/>
              <a:gd name="connsiteX6" fmla="*/ 3744605 w 8140446"/>
              <a:gd name="connsiteY6" fmla="*/ 0 h 13716"/>
              <a:gd name="connsiteX7" fmla="*/ 4504380 w 8140446"/>
              <a:gd name="connsiteY7" fmla="*/ 0 h 13716"/>
              <a:gd name="connsiteX8" fmla="*/ 5101346 w 8140446"/>
              <a:gd name="connsiteY8" fmla="*/ 0 h 13716"/>
              <a:gd name="connsiteX9" fmla="*/ 5779717 w 8140446"/>
              <a:gd name="connsiteY9" fmla="*/ 0 h 13716"/>
              <a:gd name="connsiteX10" fmla="*/ 6620896 w 8140446"/>
              <a:gd name="connsiteY10" fmla="*/ 0 h 13716"/>
              <a:gd name="connsiteX11" fmla="*/ 7136458 w 8140446"/>
              <a:gd name="connsiteY11" fmla="*/ 0 h 13716"/>
              <a:gd name="connsiteX12" fmla="*/ 8140446 w 8140446"/>
              <a:gd name="connsiteY12" fmla="*/ 0 h 13716"/>
              <a:gd name="connsiteX13" fmla="*/ 8140446 w 8140446"/>
              <a:gd name="connsiteY13" fmla="*/ 13716 h 13716"/>
              <a:gd name="connsiteX14" fmla="*/ 7543480 w 8140446"/>
              <a:gd name="connsiteY14" fmla="*/ 13716 h 13716"/>
              <a:gd name="connsiteX15" fmla="*/ 7109323 w 8140446"/>
              <a:gd name="connsiteY15" fmla="*/ 13716 h 13716"/>
              <a:gd name="connsiteX16" fmla="*/ 6430952 w 8140446"/>
              <a:gd name="connsiteY16" fmla="*/ 13716 h 13716"/>
              <a:gd name="connsiteX17" fmla="*/ 5915391 w 8140446"/>
              <a:gd name="connsiteY17" fmla="*/ 13716 h 13716"/>
              <a:gd name="connsiteX18" fmla="*/ 5237020 w 8140446"/>
              <a:gd name="connsiteY18" fmla="*/ 13716 h 13716"/>
              <a:gd name="connsiteX19" fmla="*/ 4558650 w 8140446"/>
              <a:gd name="connsiteY19" fmla="*/ 13716 h 13716"/>
              <a:gd name="connsiteX20" fmla="*/ 3880279 w 8140446"/>
              <a:gd name="connsiteY20" fmla="*/ 13716 h 13716"/>
              <a:gd name="connsiteX21" fmla="*/ 3201909 w 8140446"/>
              <a:gd name="connsiteY21" fmla="*/ 13716 h 13716"/>
              <a:gd name="connsiteX22" fmla="*/ 2604943 w 8140446"/>
              <a:gd name="connsiteY22" fmla="*/ 13716 h 13716"/>
              <a:gd name="connsiteX23" fmla="*/ 1845168 w 8140446"/>
              <a:gd name="connsiteY23" fmla="*/ 13716 h 13716"/>
              <a:gd name="connsiteX24" fmla="*/ 1166797 w 8140446"/>
              <a:gd name="connsiteY24" fmla="*/ 13716 h 13716"/>
              <a:gd name="connsiteX25" fmla="*/ 0 w 8140446"/>
              <a:gd name="connsiteY25" fmla="*/ 13716 h 13716"/>
              <a:gd name="connsiteX26" fmla="*/ 0 w 8140446"/>
              <a:gd name="connsiteY26" fmla="*/ 0 h 13716"/>
              <a:gd name="connsiteX0" fmla="*/ 0 w 8140446"/>
              <a:gd name="connsiteY0" fmla="*/ 0 h 13716"/>
              <a:gd name="connsiteX1" fmla="*/ 596966 w 8140446"/>
              <a:gd name="connsiteY1" fmla="*/ 0 h 13716"/>
              <a:gd name="connsiteX2" fmla="*/ 1031123 w 8140446"/>
              <a:gd name="connsiteY2" fmla="*/ 0 h 13716"/>
              <a:gd name="connsiteX3" fmla="*/ 1872303 w 8140446"/>
              <a:gd name="connsiteY3" fmla="*/ 0 h 13716"/>
              <a:gd name="connsiteX4" fmla="*/ 2469269 w 8140446"/>
              <a:gd name="connsiteY4" fmla="*/ 0 h 13716"/>
              <a:gd name="connsiteX5" fmla="*/ 3066235 w 8140446"/>
              <a:gd name="connsiteY5" fmla="*/ 0 h 13716"/>
              <a:gd name="connsiteX6" fmla="*/ 3907414 w 8140446"/>
              <a:gd name="connsiteY6" fmla="*/ 0 h 13716"/>
              <a:gd name="connsiteX7" fmla="*/ 4422976 w 8140446"/>
              <a:gd name="connsiteY7" fmla="*/ 0 h 13716"/>
              <a:gd name="connsiteX8" fmla="*/ 5264155 w 8140446"/>
              <a:gd name="connsiteY8" fmla="*/ 0 h 13716"/>
              <a:gd name="connsiteX9" fmla="*/ 6105335 w 8140446"/>
              <a:gd name="connsiteY9" fmla="*/ 0 h 13716"/>
              <a:gd name="connsiteX10" fmla="*/ 6783705 w 8140446"/>
              <a:gd name="connsiteY10" fmla="*/ 0 h 13716"/>
              <a:gd name="connsiteX11" fmla="*/ 8140446 w 8140446"/>
              <a:gd name="connsiteY11" fmla="*/ 0 h 13716"/>
              <a:gd name="connsiteX12" fmla="*/ 8140446 w 8140446"/>
              <a:gd name="connsiteY12" fmla="*/ 13716 h 13716"/>
              <a:gd name="connsiteX13" fmla="*/ 7706289 w 8140446"/>
              <a:gd name="connsiteY13" fmla="*/ 13716 h 13716"/>
              <a:gd name="connsiteX14" fmla="*/ 6865109 w 8140446"/>
              <a:gd name="connsiteY14" fmla="*/ 13716 h 13716"/>
              <a:gd name="connsiteX15" fmla="*/ 6349548 w 8140446"/>
              <a:gd name="connsiteY15" fmla="*/ 13716 h 13716"/>
              <a:gd name="connsiteX16" fmla="*/ 5671177 w 8140446"/>
              <a:gd name="connsiteY16" fmla="*/ 13716 h 13716"/>
              <a:gd name="connsiteX17" fmla="*/ 4829998 w 8140446"/>
              <a:gd name="connsiteY17" fmla="*/ 13716 h 13716"/>
              <a:gd name="connsiteX18" fmla="*/ 4151627 w 8140446"/>
              <a:gd name="connsiteY18" fmla="*/ 13716 h 13716"/>
              <a:gd name="connsiteX19" fmla="*/ 3717470 w 8140446"/>
              <a:gd name="connsiteY19" fmla="*/ 13716 h 13716"/>
              <a:gd name="connsiteX20" fmla="*/ 3201909 w 8140446"/>
              <a:gd name="connsiteY20" fmla="*/ 13716 h 13716"/>
              <a:gd name="connsiteX21" fmla="*/ 2360729 w 8140446"/>
              <a:gd name="connsiteY21" fmla="*/ 13716 h 13716"/>
              <a:gd name="connsiteX22" fmla="*/ 1682359 w 8140446"/>
              <a:gd name="connsiteY22" fmla="*/ 13716 h 13716"/>
              <a:gd name="connsiteX23" fmla="*/ 1166797 w 8140446"/>
              <a:gd name="connsiteY23" fmla="*/ 13716 h 13716"/>
              <a:gd name="connsiteX24" fmla="*/ 0 w 8140446"/>
              <a:gd name="connsiteY24" fmla="*/ 13716 h 13716"/>
              <a:gd name="connsiteX25" fmla="*/ 0 w 8140446"/>
              <a:gd name="connsiteY25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8140446" h="13716" fill="none" extrusionOk="0">
                <a:moveTo>
                  <a:pt x="0" y="0"/>
                </a:moveTo>
                <a:cubicBezTo>
                  <a:pt x="87427" y="6231"/>
                  <a:pt x="309612" y="-26324"/>
                  <a:pt x="434157" y="0"/>
                </a:cubicBezTo>
                <a:cubicBezTo>
                  <a:pt x="536972" y="29330"/>
                  <a:pt x="959392" y="28619"/>
                  <a:pt x="1193932" y="0"/>
                </a:cubicBezTo>
                <a:cubicBezTo>
                  <a:pt x="1446097" y="13819"/>
                  <a:pt x="1471680" y="7203"/>
                  <a:pt x="1628089" y="0"/>
                </a:cubicBezTo>
                <a:cubicBezTo>
                  <a:pt x="1817415" y="4047"/>
                  <a:pt x="1949536" y="-59324"/>
                  <a:pt x="2225055" y="0"/>
                </a:cubicBezTo>
                <a:cubicBezTo>
                  <a:pt x="2520490" y="18365"/>
                  <a:pt x="2717469" y="18707"/>
                  <a:pt x="3066235" y="0"/>
                </a:cubicBezTo>
                <a:cubicBezTo>
                  <a:pt x="3437075" y="3751"/>
                  <a:pt x="3408347" y="31644"/>
                  <a:pt x="3744605" y="0"/>
                </a:cubicBezTo>
                <a:cubicBezTo>
                  <a:pt x="4097249" y="-11527"/>
                  <a:pt x="4249699" y="-32555"/>
                  <a:pt x="4504380" y="0"/>
                </a:cubicBezTo>
                <a:cubicBezTo>
                  <a:pt x="4737570" y="17980"/>
                  <a:pt x="4877497" y="1006"/>
                  <a:pt x="5101346" y="0"/>
                </a:cubicBezTo>
                <a:cubicBezTo>
                  <a:pt x="5359305" y="-15330"/>
                  <a:pt x="5447195" y="7257"/>
                  <a:pt x="5779717" y="0"/>
                </a:cubicBezTo>
                <a:cubicBezTo>
                  <a:pt x="6090019" y="-17621"/>
                  <a:pt x="6273151" y="4279"/>
                  <a:pt x="6620896" y="0"/>
                </a:cubicBezTo>
                <a:cubicBezTo>
                  <a:pt x="6968586" y="34056"/>
                  <a:pt x="6990073" y="23587"/>
                  <a:pt x="7136458" y="0"/>
                </a:cubicBezTo>
                <a:cubicBezTo>
                  <a:pt x="7320575" y="20480"/>
                  <a:pt x="7847401" y="-6173"/>
                  <a:pt x="8140446" y="0"/>
                </a:cubicBezTo>
                <a:cubicBezTo>
                  <a:pt x="8139575" y="3138"/>
                  <a:pt x="8140433" y="8565"/>
                  <a:pt x="8140446" y="13716"/>
                </a:cubicBezTo>
                <a:cubicBezTo>
                  <a:pt x="7908069" y="-25208"/>
                  <a:pt x="7683037" y="17405"/>
                  <a:pt x="7543480" y="13716"/>
                </a:cubicBezTo>
                <a:cubicBezTo>
                  <a:pt x="7393752" y="5478"/>
                  <a:pt x="7221032" y="-7801"/>
                  <a:pt x="7109323" y="13716"/>
                </a:cubicBezTo>
                <a:cubicBezTo>
                  <a:pt x="7015297" y="17911"/>
                  <a:pt x="6599332" y="36327"/>
                  <a:pt x="6430952" y="13716"/>
                </a:cubicBezTo>
                <a:cubicBezTo>
                  <a:pt x="6292915" y="-38722"/>
                  <a:pt x="6142305" y="16935"/>
                  <a:pt x="5915391" y="13716"/>
                </a:cubicBezTo>
                <a:cubicBezTo>
                  <a:pt x="5682725" y="43271"/>
                  <a:pt x="5440566" y="26848"/>
                  <a:pt x="5237020" y="13716"/>
                </a:cubicBezTo>
                <a:cubicBezTo>
                  <a:pt x="5046456" y="6005"/>
                  <a:pt x="4706449" y="47404"/>
                  <a:pt x="4558650" y="13716"/>
                </a:cubicBezTo>
                <a:cubicBezTo>
                  <a:pt x="4361396" y="-5559"/>
                  <a:pt x="4145362" y="-26875"/>
                  <a:pt x="3880279" y="13716"/>
                </a:cubicBezTo>
                <a:cubicBezTo>
                  <a:pt x="3610716" y="20839"/>
                  <a:pt x="3472690" y="-564"/>
                  <a:pt x="3201909" y="13716"/>
                </a:cubicBezTo>
                <a:cubicBezTo>
                  <a:pt x="2913595" y="30525"/>
                  <a:pt x="2753317" y="-5721"/>
                  <a:pt x="2604943" y="13716"/>
                </a:cubicBezTo>
                <a:cubicBezTo>
                  <a:pt x="2450130" y="32417"/>
                  <a:pt x="1974183" y="35587"/>
                  <a:pt x="1845168" y="13716"/>
                </a:cubicBezTo>
                <a:cubicBezTo>
                  <a:pt x="1677929" y="-4352"/>
                  <a:pt x="1378098" y="-5344"/>
                  <a:pt x="1166797" y="13716"/>
                </a:cubicBezTo>
                <a:cubicBezTo>
                  <a:pt x="921150" y="48705"/>
                  <a:pt x="327457" y="42725"/>
                  <a:pt x="0" y="13716"/>
                </a:cubicBezTo>
                <a:cubicBezTo>
                  <a:pt x="-457" y="9675"/>
                  <a:pt x="580" y="3290"/>
                  <a:pt x="0" y="0"/>
                </a:cubicBezTo>
                <a:close/>
              </a:path>
              <a:path w="8140446" h="13716" stroke="0" extrusionOk="0">
                <a:moveTo>
                  <a:pt x="0" y="0"/>
                </a:moveTo>
                <a:cubicBezTo>
                  <a:pt x="136968" y="-25482"/>
                  <a:pt x="379786" y="11224"/>
                  <a:pt x="596966" y="0"/>
                </a:cubicBezTo>
                <a:cubicBezTo>
                  <a:pt x="815878" y="-21223"/>
                  <a:pt x="832062" y="11868"/>
                  <a:pt x="1031123" y="0"/>
                </a:cubicBezTo>
                <a:cubicBezTo>
                  <a:pt x="1256800" y="-30738"/>
                  <a:pt x="1658090" y="-20345"/>
                  <a:pt x="1872303" y="0"/>
                </a:cubicBezTo>
                <a:cubicBezTo>
                  <a:pt x="2115604" y="28431"/>
                  <a:pt x="2277865" y="-40642"/>
                  <a:pt x="2469269" y="0"/>
                </a:cubicBezTo>
                <a:cubicBezTo>
                  <a:pt x="2679731" y="25919"/>
                  <a:pt x="2788602" y="-6498"/>
                  <a:pt x="3066235" y="0"/>
                </a:cubicBezTo>
                <a:cubicBezTo>
                  <a:pt x="3325663" y="-14487"/>
                  <a:pt x="3706561" y="67517"/>
                  <a:pt x="3907414" y="0"/>
                </a:cubicBezTo>
                <a:cubicBezTo>
                  <a:pt x="4127229" y="-37113"/>
                  <a:pt x="4179037" y="-8167"/>
                  <a:pt x="4422976" y="0"/>
                </a:cubicBezTo>
                <a:cubicBezTo>
                  <a:pt x="4683575" y="-28486"/>
                  <a:pt x="5055803" y="-13799"/>
                  <a:pt x="5264155" y="0"/>
                </a:cubicBezTo>
                <a:cubicBezTo>
                  <a:pt x="5513566" y="14315"/>
                  <a:pt x="5735215" y="2768"/>
                  <a:pt x="6105335" y="0"/>
                </a:cubicBezTo>
                <a:cubicBezTo>
                  <a:pt x="6510913" y="-12587"/>
                  <a:pt x="6456171" y="3247"/>
                  <a:pt x="6783705" y="0"/>
                </a:cubicBezTo>
                <a:cubicBezTo>
                  <a:pt x="7057099" y="-15461"/>
                  <a:pt x="7592067" y="5384"/>
                  <a:pt x="8140446" y="0"/>
                </a:cubicBezTo>
                <a:cubicBezTo>
                  <a:pt x="8139761" y="5232"/>
                  <a:pt x="8140368" y="9058"/>
                  <a:pt x="8140446" y="13716"/>
                </a:cubicBezTo>
                <a:cubicBezTo>
                  <a:pt x="7961834" y="3834"/>
                  <a:pt x="7874097" y="5778"/>
                  <a:pt x="7706289" y="13716"/>
                </a:cubicBezTo>
                <a:cubicBezTo>
                  <a:pt x="7582508" y="-19492"/>
                  <a:pt x="7179551" y="-37683"/>
                  <a:pt x="6865109" y="13716"/>
                </a:cubicBezTo>
                <a:cubicBezTo>
                  <a:pt x="6583382" y="19545"/>
                  <a:pt x="6525821" y="32124"/>
                  <a:pt x="6349548" y="13716"/>
                </a:cubicBezTo>
                <a:cubicBezTo>
                  <a:pt x="6209953" y="6309"/>
                  <a:pt x="5959707" y="-52400"/>
                  <a:pt x="5671177" y="13716"/>
                </a:cubicBezTo>
                <a:cubicBezTo>
                  <a:pt x="5387744" y="25237"/>
                  <a:pt x="5228514" y="96935"/>
                  <a:pt x="4829998" y="13716"/>
                </a:cubicBezTo>
                <a:cubicBezTo>
                  <a:pt x="4415646" y="-33168"/>
                  <a:pt x="4343809" y="24382"/>
                  <a:pt x="4151627" y="13716"/>
                </a:cubicBezTo>
                <a:cubicBezTo>
                  <a:pt x="3950673" y="-14368"/>
                  <a:pt x="3879947" y="36571"/>
                  <a:pt x="3717470" y="13716"/>
                </a:cubicBezTo>
                <a:cubicBezTo>
                  <a:pt x="3558660" y="5538"/>
                  <a:pt x="3468854" y="24803"/>
                  <a:pt x="3201909" y="13716"/>
                </a:cubicBezTo>
                <a:cubicBezTo>
                  <a:pt x="2965673" y="5933"/>
                  <a:pt x="2568327" y="17544"/>
                  <a:pt x="2360729" y="13716"/>
                </a:cubicBezTo>
                <a:cubicBezTo>
                  <a:pt x="2171885" y="44572"/>
                  <a:pt x="1923258" y="11448"/>
                  <a:pt x="1682359" y="13716"/>
                </a:cubicBezTo>
                <a:cubicBezTo>
                  <a:pt x="1430698" y="-6950"/>
                  <a:pt x="1324229" y="-6323"/>
                  <a:pt x="1166797" y="13716"/>
                </a:cubicBezTo>
                <a:cubicBezTo>
                  <a:pt x="1001390" y="37223"/>
                  <a:pt x="324313" y="53392"/>
                  <a:pt x="0" y="13716"/>
                </a:cubicBezTo>
                <a:cubicBezTo>
                  <a:pt x="427" y="7441"/>
                  <a:pt x="425" y="4765"/>
                  <a:pt x="0" y="0"/>
                </a:cubicBezTo>
                <a:close/>
              </a:path>
              <a:path w="8140446" h="13716" fill="none" stroke="0" extrusionOk="0">
                <a:moveTo>
                  <a:pt x="0" y="0"/>
                </a:moveTo>
                <a:cubicBezTo>
                  <a:pt x="69532" y="-6557"/>
                  <a:pt x="264219" y="3919"/>
                  <a:pt x="434157" y="0"/>
                </a:cubicBezTo>
                <a:cubicBezTo>
                  <a:pt x="600013" y="9090"/>
                  <a:pt x="921449" y="-13478"/>
                  <a:pt x="1193932" y="0"/>
                </a:cubicBezTo>
                <a:cubicBezTo>
                  <a:pt x="1443592" y="14844"/>
                  <a:pt x="1471188" y="10722"/>
                  <a:pt x="1628089" y="0"/>
                </a:cubicBezTo>
                <a:cubicBezTo>
                  <a:pt x="1750006" y="-24149"/>
                  <a:pt x="1967480" y="-14904"/>
                  <a:pt x="2225055" y="0"/>
                </a:cubicBezTo>
                <a:cubicBezTo>
                  <a:pt x="2503918" y="19247"/>
                  <a:pt x="2709263" y="-16351"/>
                  <a:pt x="3066235" y="0"/>
                </a:cubicBezTo>
                <a:cubicBezTo>
                  <a:pt x="3429723" y="-1627"/>
                  <a:pt x="3399401" y="30976"/>
                  <a:pt x="3744605" y="0"/>
                </a:cubicBezTo>
                <a:cubicBezTo>
                  <a:pt x="4081920" y="-40602"/>
                  <a:pt x="4258272" y="-2441"/>
                  <a:pt x="4504380" y="0"/>
                </a:cubicBezTo>
                <a:cubicBezTo>
                  <a:pt x="4760039" y="21121"/>
                  <a:pt x="4866555" y="-1351"/>
                  <a:pt x="5101346" y="0"/>
                </a:cubicBezTo>
                <a:cubicBezTo>
                  <a:pt x="5336279" y="1859"/>
                  <a:pt x="5465100" y="30801"/>
                  <a:pt x="5779717" y="0"/>
                </a:cubicBezTo>
                <a:cubicBezTo>
                  <a:pt x="6117018" y="-2879"/>
                  <a:pt x="6273497" y="-5002"/>
                  <a:pt x="6620896" y="0"/>
                </a:cubicBezTo>
                <a:cubicBezTo>
                  <a:pt x="6972306" y="38666"/>
                  <a:pt x="6992056" y="28334"/>
                  <a:pt x="7136458" y="0"/>
                </a:cubicBezTo>
                <a:cubicBezTo>
                  <a:pt x="7325567" y="-61201"/>
                  <a:pt x="7766555" y="-88399"/>
                  <a:pt x="8140446" y="0"/>
                </a:cubicBezTo>
                <a:cubicBezTo>
                  <a:pt x="8140370" y="2812"/>
                  <a:pt x="8139830" y="9122"/>
                  <a:pt x="8140446" y="13716"/>
                </a:cubicBezTo>
                <a:cubicBezTo>
                  <a:pt x="7892673" y="-8584"/>
                  <a:pt x="7668025" y="-3922"/>
                  <a:pt x="7543480" y="13716"/>
                </a:cubicBezTo>
                <a:cubicBezTo>
                  <a:pt x="7406710" y="-8039"/>
                  <a:pt x="7207646" y="4321"/>
                  <a:pt x="7109323" y="13716"/>
                </a:cubicBezTo>
                <a:cubicBezTo>
                  <a:pt x="6993037" y="44439"/>
                  <a:pt x="6598723" y="54833"/>
                  <a:pt x="6430952" y="13716"/>
                </a:cubicBezTo>
                <a:cubicBezTo>
                  <a:pt x="6284771" y="10743"/>
                  <a:pt x="6162730" y="15778"/>
                  <a:pt x="5915391" y="13716"/>
                </a:cubicBezTo>
                <a:cubicBezTo>
                  <a:pt x="5684668" y="9031"/>
                  <a:pt x="5422852" y="49046"/>
                  <a:pt x="5237020" y="13716"/>
                </a:cubicBezTo>
                <a:cubicBezTo>
                  <a:pt x="5035482" y="21724"/>
                  <a:pt x="4719808" y="50573"/>
                  <a:pt x="4558650" y="13716"/>
                </a:cubicBezTo>
                <a:cubicBezTo>
                  <a:pt x="4375169" y="-40159"/>
                  <a:pt x="4137553" y="7514"/>
                  <a:pt x="3880279" y="13716"/>
                </a:cubicBezTo>
                <a:cubicBezTo>
                  <a:pt x="3624533" y="28076"/>
                  <a:pt x="3467387" y="1908"/>
                  <a:pt x="3201909" y="13716"/>
                </a:cubicBezTo>
                <a:cubicBezTo>
                  <a:pt x="2918126" y="68770"/>
                  <a:pt x="2717830" y="-21728"/>
                  <a:pt x="2604943" y="13716"/>
                </a:cubicBezTo>
                <a:cubicBezTo>
                  <a:pt x="2496133" y="39953"/>
                  <a:pt x="2003915" y="13682"/>
                  <a:pt x="1845168" y="13716"/>
                </a:cubicBezTo>
                <a:cubicBezTo>
                  <a:pt x="1694518" y="10417"/>
                  <a:pt x="1344959" y="39616"/>
                  <a:pt x="1166797" y="13716"/>
                </a:cubicBezTo>
                <a:cubicBezTo>
                  <a:pt x="935925" y="64879"/>
                  <a:pt x="319712" y="-68544"/>
                  <a:pt x="0" y="13716"/>
                </a:cubicBezTo>
                <a:cubicBezTo>
                  <a:pt x="203" y="9362"/>
                  <a:pt x="845" y="2328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8140446"/>
                      <a:gd name="connsiteY0" fmla="*/ 0 h 13716"/>
                      <a:gd name="connsiteX1" fmla="*/ 434157 w 8140446"/>
                      <a:gd name="connsiteY1" fmla="*/ 0 h 13716"/>
                      <a:gd name="connsiteX2" fmla="*/ 1193932 w 8140446"/>
                      <a:gd name="connsiteY2" fmla="*/ 0 h 13716"/>
                      <a:gd name="connsiteX3" fmla="*/ 1628089 w 8140446"/>
                      <a:gd name="connsiteY3" fmla="*/ 0 h 13716"/>
                      <a:gd name="connsiteX4" fmla="*/ 2225055 w 8140446"/>
                      <a:gd name="connsiteY4" fmla="*/ 0 h 13716"/>
                      <a:gd name="connsiteX5" fmla="*/ 3066235 w 8140446"/>
                      <a:gd name="connsiteY5" fmla="*/ 0 h 13716"/>
                      <a:gd name="connsiteX6" fmla="*/ 3744605 w 8140446"/>
                      <a:gd name="connsiteY6" fmla="*/ 0 h 13716"/>
                      <a:gd name="connsiteX7" fmla="*/ 4504380 w 8140446"/>
                      <a:gd name="connsiteY7" fmla="*/ 0 h 13716"/>
                      <a:gd name="connsiteX8" fmla="*/ 5101346 w 8140446"/>
                      <a:gd name="connsiteY8" fmla="*/ 0 h 13716"/>
                      <a:gd name="connsiteX9" fmla="*/ 5779717 w 8140446"/>
                      <a:gd name="connsiteY9" fmla="*/ 0 h 13716"/>
                      <a:gd name="connsiteX10" fmla="*/ 6620896 w 8140446"/>
                      <a:gd name="connsiteY10" fmla="*/ 0 h 13716"/>
                      <a:gd name="connsiteX11" fmla="*/ 7136458 w 8140446"/>
                      <a:gd name="connsiteY11" fmla="*/ 0 h 13716"/>
                      <a:gd name="connsiteX12" fmla="*/ 8140446 w 8140446"/>
                      <a:gd name="connsiteY12" fmla="*/ 0 h 13716"/>
                      <a:gd name="connsiteX13" fmla="*/ 8140446 w 8140446"/>
                      <a:gd name="connsiteY13" fmla="*/ 13716 h 13716"/>
                      <a:gd name="connsiteX14" fmla="*/ 7543480 w 8140446"/>
                      <a:gd name="connsiteY14" fmla="*/ 13716 h 13716"/>
                      <a:gd name="connsiteX15" fmla="*/ 7109323 w 8140446"/>
                      <a:gd name="connsiteY15" fmla="*/ 13716 h 13716"/>
                      <a:gd name="connsiteX16" fmla="*/ 6430952 w 8140446"/>
                      <a:gd name="connsiteY16" fmla="*/ 13716 h 13716"/>
                      <a:gd name="connsiteX17" fmla="*/ 5915391 w 8140446"/>
                      <a:gd name="connsiteY17" fmla="*/ 13716 h 13716"/>
                      <a:gd name="connsiteX18" fmla="*/ 5237020 w 8140446"/>
                      <a:gd name="connsiteY18" fmla="*/ 13716 h 13716"/>
                      <a:gd name="connsiteX19" fmla="*/ 4558650 w 8140446"/>
                      <a:gd name="connsiteY19" fmla="*/ 13716 h 13716"/>
                      <a:gd name="connsiteX20" fmla="*/ 3880279 w 8140446"/>
                      <a:gd name="connsiteY20" fmla="*/ 13716 h 13716"/>
                      <a:gd name="connsiteX21" fmla="*/ 3201909 w 8140446"/>
                      <a:gd name="connsiteY21" fmla="*/ 13716 h 13716"/>
                      <a:gd name="connsiteX22" fmla="*/ 2604943 w 8140446"/>
                      <a:gd name="connsiteY22" fmla="*/ 13716 h 13716"/>
                      <a:gd name="connsiteX23" fmla="*/ 1845168 w 8140446"/>
                      <a:gd name="connsiteY23" fmla="*/ 13716 h 13716"/>
                      <a:gd name="connsiteX24" fmla="*/ 1166797 w 8140446"/>
                      <a:gd name="connsiteY24" fmla="*/ 13716 h 13716"/>
                      <a:gd name="connsiteX25" fmla="*/ 0 w 8140446"/>
                      <a:gd name="connsiteY25" fmla="*/ 13716 h 13716"/>
                      <a:gd name="connsiteX26" fmla="*/ 0 w 8140446"/>
                      <a:gd name="connsiteY26" fmla="*/ 0 h 1371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</a:cxnLst>
                    <a:rect l="l" t="t" r="r" b="b"/>
                    <a:pathLst>
                      <a:path w="8140446" h="13716" fill="none" extrusionOk="0">
                        <a:moveTo>
                          <a:pt x="0" y="0"/>
                        </a:moveTo>
                        <a:cubicBezTo>
                          <a:pt x="94920" y="9103"/>
                          <a:pt x="287892" y="-4966"/>
                          <a:pt x="434157" y="0"/>
                        </a:cubicBezTo>
                        <a:cubicBezTo>
                          <a:pt x="580422" y="4966"/>
                          <a:pt x="943595" y="-14182"/>
                          <a:pt x="1193932" y="0"/>
                        </a:cubicBezTo>
                        <a:cubicBezTo>
                          <a:pt x="1444270" y="14182"/>
                          <a:pt x="1472129" y="5523"/>
                          <a:pt x="1628089" y="0"/>
                        </a:cubicBezTo>
                        <a:cubicBezTo>
                          <a:pt x="1784049" y="-5523"/>
                          <a:pt x="1962419" y="-17322"/>
                          <a:pt x="2225055" y="0"/>
                        </a:cubicBezTo>
                        <a:cubicBezTo>
                          <a:pt x="2487691" y="17322"/>
                          <a:pt x="2700681" y="1311"/>
                          <a:pt x="3066235" y="0"/>
                        </a:cubicBezTo>
                        <a:cubicBezTo>
                          <a:pt x="3431789" y="-1311"/>
                          <a:pt x="3405662" y="25081"/>
                          <a:pt x="3744605" y="0"/>
                        </a:cubicBezTo>
                        <a:cubicBezTo>
                          <a:pt x="4083548" y="-25081"/>
                          <a:pt x="4265111" y="-11945"/>
                          <a:pt x="4504380" y="0"/>
                        </a:cubicBezTo>
                        <a:cubicBezTo>
                          <a:pt x="4743649" y="11945"/>
                          <a:pt x="4860394" y="-2832"/>
                          <a:pt x="5101346" y="0"/>
                        </a:cubicBezTo>
                        <a:cubicBezTo>
                          <a:pt x="5342298" y="2832"/>
                          <a:pt x="5456387" y="23676"/>
                          <a:pt x="5779717" y="0"/>
                        </a:cubicBezTo>
                        <a:cubicBezTo>
                          <a:pt x="6103047" y="-23676"/>
                          <a:pt x="6270379" y="-37291"/>
                          <a:pt x="6620896" y="0"/>
                        </a:cubicBezTo>
                        <a:cubicBezTo>
                          <a:pt x="6971413" y="37291"/>
                          <a:pt x="6989068" y="24674"/>
                          <a:pt x="7136458" y="0"/>
                        </a:cubicBezTo>
                        <a:cubicBezTo>
                          <a:pt x="7283848" y="-24674"/>
                          <a:pt x="7752532" y="-22436"/>
                          <a:pt x="8140446" y="0"/>
                        </a:cubicBezTo>
                        <a:cubicBezTo>
                          <a:pt x="8140543" y="2784"/>
                          <a:pt x="8140462" y="9558"/>
                          <a:pt x="8140446" y="13716"/>
                        </a:cubicBezTo>
                        <a:cubicBezTo>
                          <a:pt x="7906329" y="-7615"/>
                          <a:pt x="7681180" y="22893"/>
                          <a:pt x="7543480" y="13716"/>
                        </a:cubicBezTo>
                        <a:cubicBezTo>
                          <a:pt x="7405780" y="4539"/>
                          <a:pt x="7216607" y="-912"/>
                          <a:pt x="7109323" y="13716"/>
                        </a:cubicBezTo>
                        <a:cubicBezTo>
                          <a:pt x="7002039" y="28344"/>
                          <a:pt x="6576231" y="38120"/>
                          <a:pt x="6430952" y="13716"/>
                        </a:cubicBezTo>
                        <a:cubicBezTo>
                          <a:pt x="6285673" y="-10688"/>
                          <a:pt x="6138840" y="29949"/>
                          <a:pt x="5915391" y="13716"/>
                        </a:cubicBezTo>
                        <a:cubicBezTo>
                          <a:pt x="5691942" y="-2517"/>
                          <a:pt x="5459460" y="47094"/>
                          <a:pt x="5237020" y="13716"/>
                        </a:cubicBezTo>
                        <a:cubicBezTo>
                          <a:pt x="5014580" y="-19662"/>
                          <a:pt x="4747677" y="35877"/>
                          <a:pt x="4558650" y="13716"/>
                        </a:cubicBezTo>
                        <a:cubicBezTo>
                          <a:pt x="4369623" y="-8445"/>
                          <a:pt x="4146061" y="7996"/>
                          <a:pt x="3880279" y="13716"/>
                        </a:cubicBezTo>
                        <a:cubicBezTo>
                          <a:pt x="3614497" y="19436"/>
                          <a:pt x="3473808" y="-17480"/>
                          <a:pt x="3201909" y="13716"/>
                        </a:cubicBezTo>
                        <a:cubicBezTo>
                          <a:pt x="2930010" y="44912"/>
                          <a:pt x="2728175" y="-8002"/>
                          <a:pt x="2604943" y="13716"/>
                        </a:cubicBezTo>
                        <a:cubicBezTo>
                          <a:pt x="2481711" y="35434"/>
                          <a:pt x="2004334" y="22380"/>
                          <a:pt x="1845168" y="13716"/>
                        </a:cubicBezTo>
                        <a:cubicBezTo>
                          <a:pt x="1686003" y="5052"/>
                          <a:pt x="1375070" y="33008"/>
                          <a:pt x="1166797" y="13716"/>
                        </a:cubicBezTo>
                        <a:cubicBezTo>
                          <a:pt x="958524" y="-5576"/>
                          <a:pt x="342846" y="4308"/>
                          <a:pt x="0" y="13716"/>
                        </a:cubicBezTo>
                        <a:cubicBezTo>
                          <a:pt x="-100" y="9589"/>
                          <a:pt x="468" y="2983"/>
                          <a:pt x="0" y="0"/>
                        </a:cubicBezTo>
                        <a:close/>
                      </a:path>
                      <a:path w="8140446" h="13716" stroke="0" extrusionOk="0">
                        <a:moveTo>
                          <a:pt x="0" y="0"/>
                        </a:moveTo>
                        <a:cubicBezTo>
                          <a:pt x="142435" y="-24533"/>
                          <a:pt x="380026" y="17447"/>
                          <a:pt x="596966" y="0"/>
                        </a:cubicBezTo>
                        <a:cubicBezTo>
                          <a:pt x="813906" y="-17447"/>
                          <a:pt x="830530" y="13462"/>
                          <a:pt x="1031123" y="0"/>
                        </a:cubicBezTo>
                        <a:cubicBezTo>
                          <a:pt x="1231716" y="-13462"/>
                          <a:pt x="1634038" y="0"/>
                          <a:pt x="1872303" y="0"/>
                        </a:cubicBezTo>
                        <a:cubicBezTo>
                          <a:pt x="2110568" y="0"/>
                          <a:pt x="2261934" y="-25727"/>
                          <a:pt x="2469269" y="0"/>
                        </a:cubicBezTo>
                        <a:cubicBezTo>
                          <a:pt x="2676604" y="25727"/>
                          <a:pt x="2790440" y="16284"/>
                          <a:pt x="3066235" y="0"/>
                        </a:cubicBezTo>
                        <a:cubicBezTo>
                          <a:pt x="3342030" y="-16284"/>
                          <a:pt x="3685603" y="41976"/>
                          <a:pt x="3907414" y="0"/>
                        </a:cubicBezTo>
                        <a:cubicBezTo>
                          <a:pt x="4129225" y="-41976"/>
                          <a:pt x="4177416" y="-7598"/>
                          <a:pt x="4422976" y="0"/>
                        </a:cubicBezTo>
                        <a:cubicBezTo>
                          <a:pt x="4668536" y="7598"/>
                          <a:pt x="5023499" y="-28058"/>
                          <a:pt x="5264155" y="0"/>
                        </a:cubicBezTo>
                        <a:cubicBezTo>
                          <a:pt x="5504811" y="28058"/>
                          <a:pt x="5703675" y="13288"/>
                          <a:pt x="6105335" y="0"/>
                        </a:cubicBezTo>
                        <a:cubicBezTo>
                          <a:pt x="6506995" y="-13288"/>
                          <a:pt x="6455516" y="-5124"/>
                          <a:pt x="6783705" y="0"/>
                        </a:cubicBezTo>
                        <a:cubicBezTo>
                          <a:pt x="7111894" y="5124"/>
                          <a:pt x="7512856" y="10604"/>
                          <a:pt x="8140446" y="0"/>
                        </a:cubicBezTo>
                        <a:cubicBezTo>
                          <a:pt x="8139772" y="5682"/>
                          <a:pt x="8139843" y="9439"/>
                          <a:pt x="8140446" y="13716"/>
                        </a:cubicBezTo>
                        <a:cubicBezTo>
                          <a:pt x="7959314" y="-1227"/>
                          <a:pt x="7870113" y="5865"/>
                          <a:pt x="7706289" y="13716"/>
                        </a:cubicBezTo>
                        <a:cubicBezTo>
                          <a:pt x="7542465" y="21567"/>
                          <a:pt x="7157940" y="12910"/>
                          <a:pt x="6865109" y="13716"/>
                        </a:cubicBezTo>
                        <a:cubicBezTo>
                          <a:pt x="6572278" y="14522"/>
                          <a:pt x="6524256" y="33479"/>
                          <a:pt x="6349548" y="13716"/>
                        </a:cubicBezTo>
                        <a:cubicBezTo>
                          <a:pt x="6174840" y="-6047"/>
                          <a:pt x="5951624" y="-4398"/>
                          <a:pt x="5671177" y="13716"/>
                        </a:cubicBezTo>
                        <a:cubicBezTo>
                          <a:pt x="5390730" y="31830"/>
                          <a:pt x="5222992" y="55486"/>
                          <a:pt x="4829998" y="13716"/>
                        </a:cubicBezTo>
                        <a:cubicBezTo>
                          <a:pt x="4437004" y="-28054"/>
                          <a:pt x="4344181" y="34515"/>
                          <a:pt x="4151627" y="13716"/>
                        </a:cubicBezTo>
                        <a:cubicBezTo>
                          <a:pt x="3959073" y="-7083"/>
                          <a:pt x="3886970" y="28303"/>
                          <a:pt x="3717470" y="13716"/>
                        </a:cubicBezTo>
                        <a:cubicBezTo>
                          <a:pt x="3547970" y="-871"/>
                          <a:pt x="3451521" y="27300"/>
                          <a:pt x="3201909" y="13716"/>
                        </a:cubicBezTo>
                        <a:cubicBezTo>
                          <a:pt x="2952297" y="132"/>
                          <a:pt x="2543413" y="1457"/>
                          <a:pt x="2360729" y="13716"/>
                        </a:cubicBezTo>
                        <a:cubicBezTo>
                          <a:pt x="2178045" y="25975"/>
                          <a:pt x="1906056" y="21275"/>
                          <a:pt x="1682359" y="13716"/>
                        </a:cubicBezTo>
                        <a:cubicBezTo>
                          <a:pt x="1458662" y="6158"/>
                          <a:pt x="1330405" y="3474"/>
                          <a:pt x="1166797" y="13716"/>
                        </a:cubicBezTo>
                        <a:cubicBezTo>
                          <a:pt x="1003189" y="23958"/>
                          <a:pt x="278098" y="14961"/>
                          <a:pt x="0" y="13716"/>
                        </a:cubicBezTo>
                        <a:cubicBezTo>
                          <a:pt x="303" y="7982"/>
                          <a:pt x="182" y="520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76139E-9253-CC5D-0942-86ECD43C42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49" y="1447037"/>
            <a:ext cx="8013573" cy="3422619"/>
          </a:xfrm>
        </p:spPr>
        <p:txBody>
          <a:bodyPr vert="horz" lIns="91440" tIns="45720" rIns="91440" bIns="45720" rtlCol="0">
            <a:normAutofit fontScale="92500"/>
          </a:bodyPr>
          <a:lstStyle/>
          <a:p>
            <a:pPr indent="-228600" defTabSz="914400"/>
            <a:r>
              <a:rPr lang="en-US" sz="1000" b="1" i="0" dirty="0">
                <a:effectLst/>
              </a:rPr>
              <a:t>Facebook</a:t>
            </a:r>
            <a:r>
              <a:rPr lang="en-US" sz="1000" b="0" i="0" dirty="0">
                <a:effectLst/>
              </a:rPr>
              <a:t>:</a:t>
            </a:r>
          </a:p>
          <a:p>
            <a:pPr marL="742950" lvl="1" indent="-228600" defTabSz="914400"/>
            <a:r>
              <a:rPr lang="en-US" sz="1000" b="0" i="0" dirty="0">
                <a:effectLst/>
              </a:rPr>
              <a:t>Facebook is one of the most well-known users of Memcached. They have used it extensively to cache data and reduce the database load. </a:t>
            </a:r>
          </a:p>
          <a:p>
            <a:pPr marL="742950" lvl="1" indent="-228600" defTabSz="914400"/>
            <a:r>
              <a:rPr lang="en-US" sz="1000" b="0" i="0" dirty="0">
                <a:effectLst/>
              </a:rPr>
              <a:t>With billions of interactions every day, Facebook generates a massive amount of dynamic content. </a:t>
            </a:r>
          </a:p>
          <a:p>
            <a:pPr marL="742950" lvl="1" indent="-228600" defTabSz="914400"/>
            <a:r>
              <a:rPr lang="en-US" sz="1000" b="0" i="0" dirty="0">
                <a:effectLst/>
              </a:rPr>
              <a:t>Memcached helps in efficiently retrieving this content, like user profiles, news feeds, and more, by caching it in memory.</a:t>
            </a:r>
          </a:p>
          <a:p>
            <a:pPr marL="742950" lvl="1" indent="-228600" defTabSz="914400"/>
            <a:r>
              <a:rPr lang="en-US" sz="1000" b="0" i="0" dirty="0">
                <a:effectLst/>
              </a:rPr>
              <a:t>Facebook even made significant contributions to the development of Memcached to handle their unique scale and performance needs.</a:t>
            </a:r>
          </a:p>
          <a:p>
            <a:pPr indent="-228600" defTabSz="914400"/>
            <a:r>
              <a:rPr lang="en-US" sz="1000" b="1" i="0" dirty="0">
                <a:effectLst/>
              </a:rPr>
              <a:t>Twitter</a:t>
            </a:r>
            <a:r>
              <a:rPr lang="en-US" sz="1000" b="0" i="0" dirty="0">
                <a:effectLst/>
              </a:rPr>
              <a:t>:</a:t>
            </a:r>
          </a:p>
          <a:p>
            <a:pPr marL="742950" lvl="1" indent="-228600" defTabSz="914400"/>
            <a:r>
              <a:rPr lang="en-US" sz="1000" b="0" i="0" dirty="0">
                <a:effectLst/>
              </a:rPr>
              <a:t>Twitter has used Memcached as part of its caching strategy to handle the large volume of tweets and timeline reads. </a:t>
            </a:r>
          </a:p>
          <a:p>
            <a:pPr marL="742950" lvl="1" indent="-228600" defTabSz="914400"/>
            <a:r>
              <a:rPr lang="en-US" sz="1000" b="0" i="0" dirty="0">
                <a:effectLst/>
              </a:rPr>
              <a:t>Memcached helped Twitter manage the high read-load and reduce the database queries, which is crucial for a platform with millions of active users and a substantial amount of real-time content.</a:t>
            </a:r>
          </a:p>
          <a:p>
            <a:pPr indent="-228600" defTabSz="914400"/>
            <a:r>
              <a:rPr lang="en-US" sz="1000" b="1" i="0" dirty="0">
                <a:effectLst/>
              </a:rPr>
              <a:t>YouTube</a:t>
            </a:r>
            <a:r>
              <a:rPr lang="en-US" sz="1000" b="0" i="0" dirty="0">
                <a:effectLst/>
              </a:rPr>
              <a:t>:</a:t>
            </a:r>
          </a:p>
          <a:p>
            <a:pPr marL="742950" lvl="1" indent="-228600" defTabSz="914400"/>
            <a:r>
              <a:rPr lang="en-US" sz="1000" b="0" i="0" dirty="0">
                <a:effectLst/>
              </a:rPr>
              <a:t>YouTube has used Memcached for caching data like video metadata and user session information. </a:t>
            </a:r>
          </a:p>
          <a:p>
            <a:pPr marL="742950" lvl="1" indent="-228600" defTabSz="914400"/>
            <a:r>
              <a:rPr lang="en-US" sz="1000" b="0" i="0" dirty="0">
                <a:effectLst/>
              </a:rPr>
              <a:t>With millions of videos and an enormous number of views per day, caching is essential to deliver a smooth user experience.</a:t>
            </a:r>
          </a:p>
          <a:p>
            <a:pPr indent="-228600" defTabSz="914400"/>
            <a:r>
              <a:rPr lang="en-US" sz="1000" b="1" i="0" dirty="0">
                <a:effectLst/>
              </a:rPr>
              <a:t>Reddit</a:t>
            </a:r>
            <a:r>
              <a:rPr lang="en-US" sz="1000" b="0" i="0" dirty="0">
                <a:effectLst/>
              </a:rPr>
              <a:t>:</a:t>
            </a:r>
          </a:p>
          <a:p>
            <a:pPr marL="742950" lvl="1" indent="-228600" defTabSz="914400"/>
            <a:r>
              <a:rPr lang="en-US" sz="1000" b="0" i="0" dirty="0">
                <a:effectLst/>
              </a:rPr>
              <a:t>Reddit, known for its dynamic and rapidly changing content, has utilized Memcached to cache story information and user sessions. </a:t>
            </a:r>
          </a:p>
          <a:p>
            <a:pPr marL="742950" lvl="1" indent="-228600" defTabSz="914400"/>
            <a:r>
              <a:rPr lang="en-US" sz="1000" b="0" i="0" dirty="0">
                <a:effectLst/>
              </a:rPr>
              <a:t>This has been crucial in handling the site's vast number of page views and user interactions.</a:t>
            </a:r>
          </a:p>
          <a:p>
            <a:pPr indent="-228600" defTabSz="914400"/>
            <a:r>
              <a:rPr lang="en-US" sz="1000" b="1" i="0" dirty="0">
                <a:effectLst/>
              </a:rPr>
              <a:t>Wikipedia</a:t>
            </a:r>
            <a:r>
              <a:rPr lang="en-US" sz="1000" b="0" i="0" dirty="0">
                <a:effectLst/>
              </a:rPr>
              <a:t>:</a:t>
            </a:r>
          </a:p>
          <a:p>
            <a:pPr marL="742950" lvl="1" indent="-228600" defTabSz="914400"/>
            <a:r>
              <a:rPr lang="en-US" sz="1000" b="0" i="0" dirty="0">
                <a:effectLst/>
              </a:rPr>
              <a:t>Wikipedia uses Memcached to reduce the load on its database servers. </a:t>
            </a:r>
          </a:p>
          <a:p>
            <a:pPr marL="742950" lvl="1" indent="-228600" defTabSz="914400"/>
            <a:r>
              <a:rPr lang="en-US" sz="1000" b="0" i="0" dirty="0">
                <a:effectLst/>
              </a:rPr>
              <a:t>Given the vast amount of content and the high number of reads and edits on the site, Memcached plays a vital role in ensuring quick data retrieval.</a:t>
            </a:r>
          </a:p>
          <a:p>
            <a:pPr indent="-228600" defTabSz="914400"/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1873725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A5541C-FE3E-A7B4-C0BE-42D15FD4D5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8650" y="338535"/>
            <a:ext cx="7884414" cy="3049905"/>
          </a:xfrm>
        </p:spPr>
        <p:txBody>
          <a:bodyPr anchor="b">
            <a:normAutofit/>
          </a:bodyPr>
          <a:lstStyle/>
          <a:p>
            <a:pPr algn="l"/>
            <a:r>
              <a:rPr lang="en-US" sz="5000" kern="1200">
                <a:latin typeface="+mj-lt"/>
                <a:ea typeface="+mj-ea"/>
                <a:cs typeface="+mj-cs"/>
                <a:sym typeface="Arial"/>
              </a:rPr>
              <a:t>Caching strategies</a:t>
            </a:r>
            <a:endParaRPr lang="en-CH" sz="5000"/>
          </a:p>
        </p:txBody>
      </p:sp>
      <p:sp>
        <p:nvSpPr>
          <p:cNvPr id="9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8650" y="3538946"/>
            <a:ext cx="4057650" cy="13716"/>
          </a:xfrm>
          <a:custGeom>
            <a:avLst/>
            <a:gdLst>
              <a:gd name="connsiteX0" fmla="*/ 0 w 4057650"/>
              <a:gd name="connsiteY0" fmla="*/ 0 h 13716"/>
              <a:gd name="connsiteX1" fmla="*/ 757428 w 4057650"/>
              <a:gd name="connsiteY1" fmla="*/ 0 h 13716"/>
              <a:gd name="connsiteX2" fmla="*/ 1474279 w 4057650"/>
              <a:gd name="connsiteY2" fmla="*/ 0 h 13716"/>
              <a:gd name="connsiteX3" fmla="*/ 2191131 w 4057650"/>
              <a:gd name="connsiteY3" fmla="*/ 0 h 13716"/>
              <a:gd name="connsiteX4" fmla="*/ 2745676 w 4057650"/>
              <a:gd name="connsiteY4" fmla="*/ 0 h 13716"/>
              <a:gd name="connsiteX5" fmla="*/ 3340798 w 4057650"/>
              <a:gd name="connsiteY5" fmla="*/ 0 h 13716"/>
              <a:gd name="connsiteX6" fmla="*/ 4057650 w 4057650"/>
              <a:gd name="connsiteY6" fmla="*/ 0 h 13716"/>
              <a:gd name="connsiteX7" fmla="*/ 4057650 w 4057650"/>
              <a:gd name="connsiteY7" fmla="*/ 13716 h 13716"/>
              <a:gd name="connsiteX8" fmla="*/ 3381375 w 4057650"/>
              <a:gd name="connsiteY8" fmla="*/ 13716 h 13716"/>
              <a:gd name="connsiteX9" fmla="*/ 2826830 w 4057650"/>
              <a:gd name="connsiteY9" fmla="*/ 13716 h 13716"/>
              <a:gd name="connsiteX10" fmla="*/ 2272284 w 4057650"/>
              <a:gd name="connsiteY10" fmla="*/ 13716 h 13716"/>
              <a:gd name="connsiteX11" fmla="*/ 1555432 w 4057650"/>
              <a:gd name="connsiteY11" fmla="*/ 13716 h 13716"/>
              <a:gd name="connsiteX12" fmla="*/ 960310 w 4057650"/>
              <a:gd name="connsiteY12" fmla="*/ 13716 h 13716"/>
              <a:gd name="connsiteX13" fmla="*/ 0 w 4057650"/>
              <a:gd name="connsiteY13" fmla="*/ 13716 h 13716"/>
              <a:gd name="connsiteX14" fmla="*/ 0 w 4057650"/>
              <a:gd name="connsiteY14" fmla="*/ 0 h 13716"/>
              <a:gd name="connsiteX0" fmla="*/ 0 w 4057650"/>
              <a:gd name="connsiteY0" fmla="*/ 0 h 13716"/>
              <a:gd name="connsiteX1" fmla="*/ 635698 w 4057650"/>
              <a:gd name="connsiteY1" fmla="*/ 0 h 13716"/>
              <a:gd name="connsiteX2" fmla="*/ 1190244 w 4057650"/>
              <a:gd name="connsiteY2" fmla="*/ 0 h 13716"/>
              <a:gd name="connsiteX3" fmla="*/ 1947672 w 4057650"/>
              <a:gd name="connsiteY3" fmla="*/ 0 h 13716"/>
              <a:gd name="connsiteX4" fmla="*/ 2583370 w 4057650"/>
              <a:gd name="connsiteY4" fmla="*/ 0 h 13716"/>
              <a:gd name="connsiteX5" fmla="*/ 3219069 w 4057650"/>
              <a:gd name="connsiteY5" fmla="*/ 0 h 13716"/>
              <a:gd name="connsiteX6" fmla="*/ 4057650 w 4057650"/>
              <a:gd name="connsiteY6" fmla="*/ 0 h 13716"/>
              <a:gd name="connsiteX7" fmla="*/ 4057650 w 4057650"/>
              <a:gd name="connsiteY7" fmla="*/ 13716 h 13716"/>
              <a:gd name="connsiteX8" fmla="*/ 3381375 w 4057650"/>
              <a:gd name="connsiteY8" fmla="*/ 13716 h 13716"/>
              <a:gd name="connsiteX9" fmla="*/ 2826830 w 4057650"/>
              <a:gd name="connsiteY9" fmla="*/ 13716 h 13716"/>
              <a:gd name="connsiteX10" fmla="*/ 2150555 w 4057650"/>
              <a:gd name="connsiteY10" fmla="*/ 13716 h 13716"/>
              <a:gd name="connsiteX11" fmla="*/ 1474280 w 4057650"/>
              <a:gd name="connsiteY11" fmla="*/ 13716 h 13716"/>
              <a:gd name="connsiteX12" fmla="*/ 838581 w 4057650"/>
              <a:gd name="connsiteY12" fmla="*/ 13716 h 13716"/>
              <a:gd name="connsiteX13" fmla="*/ 0 w 4057650"/>
              <a:gd name="connsiteY13" fmla="*/ 13716 h 13716"/>
              <a:gd name="connsiteX14" fmla="*/ 0 w 4057650"/>
              <a:gd name="connsiteY14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057650" h="13716" fill="none" extrusionOk="0">
                <a:moveTo>
                  <a:pt x="0" y="0"/>
                </a:moveTo>
                <a:cubicBezTo>
                  <a:pt x="367148" y="-8908"/>
                  <a:pt x="517612" y="4501"/>
                  <a:pt x="757428" y="0"/>
                </a:cubicBezTo>
                <a:cubicBezTo>
                  <a:pt x="1032602" y="-7253"/>
                  <a:pt x="1110097" y="-4084"/>
                  <a:pt x="1474279" y="0"/>
                </a:cubicBezTo>
                <a:cubicBezTo>
                  <a:pt x="1838373" y="-7421"/>
                  <a:pt x="1905070" y="-3632"/>
                  <a:pt x="2191131" y="0"/>
                </a:cubicBezTo>
                <a:cubicBezTo>
                  <a:pt x="2479083" y="8044"/>
                  <a:pt x="2590278" y="-15025"/>
                  <a:pt x="2745676" y="0"/>
                </a:cubicBezTo>
                <a:cubicBezTo>
                  <a:pt x="2939709" y="9877"/>
                  <a:pt x="3136017" y="-24028"/>
                  <a:pt x="3340798" y="0"/>
                </a:cubicBezTo>
                <a:cubicBezTo>
                  <a:pt x="3577524" y="19058"/>
                  <a:pt x="3755433" y="-7221"/>
                  <a:pt x="4057650" y="0"/>
                </a:cubicBezTo>
                <a:cubicBezTo>
                  <a:pt x="4057445" y="4501"/>
                  <a:pt x="4058270" y="7438"/>
                  <a:pt x="4057650" y="13716"/>
                </a:cubicBezTo>
                <a:cubicBezTo>
                  <a:pt x="3746991" y="46900"/>
                  <a:pt x="3642040" y="-13712"/>
                  <a:pt x="3381375" y="13716"/>
                </a:cubicBezTo>
                <a:cubicBezTo>
                  <a:pt x="3142532" y="64771"/>
                  <a:pt x="2955382" y="-7162"/>
                  <a:pt x="2826830" y="13716"/>
                </a:cubicBezTo>
                <a:cubicBezTo>
                  <a:pt x="2734164" y="26064"/>
                  <a:pt x="2422331" y="12987"/>
                  <a:pt x="2272284" y="13716"/>
                </a:cubicBezTo>
                <a:cubicBezTo>
                  <a:pt x="2111408" y="20158"/>
                  <a:pt x="1888168" y="21489"/>
                  <a:pt x="1555432" y="13716"/>
                </a:cubicBezTo>
                <a:cubicBezTo>
                  <a:pt x="1389125" y="3117"/>
                  <a:pt x="1177551" y="39730"/>
                  <a:pt x="960310" y="13716"/>
                </a:cubicBezTo>
                <a:cubicBezTo>
                  <a:pt x="875922" y="-39900"/>
                  <a:pt x="323458" y="10262"/>
                  <a:pt x="0" y="13716"/>
                </a:cubicBezTo>
                <a:cubicBezTo>
                  <a:pt x="-331" y="11187"/>
                  <a:pt x="993" y="6491"/>
                  <a:pt x="0" y="0"/>
                </a:cubicBezTo>
                <a:close/>
              </a:path>
              <a:path w="4057650" h="13716" stroke="0" extrusionOk="0">
                <a:moveTo>
                  <a:pt x="0" y="0"/>
                </a:moveTo>
                <a:cubicBezTo>
                  <a:pt x="242151" y="36334"/>
                  <a:pt x="500401" y="29139"/>
                  <a:pt x="635698" y="0"/>
                </a:cubicBezTo>
                <a:cubicBezTo>
                  <a:pt x="783144" y="-32004"/>
                  <a:pt x="950843" y="-4485"/>
                  <a:pt x="1190244" y="0"/>
                </a:cubicBezTo>
                <a:cubicBezTo>
                  <a:pt x="1493739" y="37672"/>
                  <a:pt x="1683931" y="-5135"/>
                  <a:pt x="1947672" y="0"/>
                </a:cubicBezTo>
                <a:cubicBezTo>
                  <a:pt x="2231467" y="29157"/>
                  <a:pt x="2283780" y="-18583"/>
                  <a:pt x="2583370" y="0"/>
                </a:cubicBezTo>
                <a:cubicBezTo>
                  <a:pt x="2879743" y="13186"/>
                  <a:pt x="3001896" y="40538"/>
                  <a:pt x="3219069" y="0"/>
                </a:cubicBezTo>
                <a:cubicBezTo>
                  <a:pt x="3480307" y="-5034"/>
                  <a:pt x="3756341" y="17550"/>
                  <a:pt x="4057650" y="0"/>
                </a:cubicBezTo>
                <a:cubicBezTo>
                  <a:pt x="4056913" y="2900"/>
                  <a:pt x="4056504" y="10718"/>
                  <a:pt x="4057650" y="13716"/>
                </a:cubicBezTo>
                <a:cubicBezTo>
                  <a:pt x="3866391" y="10757"/>
                  <a:pt x="3683092" y="22641"/>
                  <a:pt x="3381375" y="13716"/>
                </a:cubicBezTo>
                <a:cubicBezTo>
                  <a:pt x="3077442" y="-36111"/>
                  <a:pt x="2959293" y="-9904"/>
                  <a:pt x="2826830" y="13716"/>
                </a:cubicBezTo>
                <a:cubicBezTo>
                  <a:pt x="2745586" y="48996"/>
                  <a:pt x="2366651" y="54820"/>
                  <a:pt x="2150555" y="13716"/>
                </a:cubicBezTo>
                <a:cubicBezTo>
                  <a:pt x="1889766" y="-21926"/>
                  <a:pt x="1744011" y="-27260"/>
                  <a:pt x="1474280" y="13716"/>
                </a:cubicBezTo>
                <a:cubicBezTo>
                  <a:pt x="1211536" y="18423"/>
                  <a:pt x="970196" y="30950"/>
                  <a:pt x="838581" y="13716"/>
                </a:cubicBezTo>
                <a:cubicBezTo>
                  <a:pt x="683899" y="-9022"/>
                  <a:pt x="224248" y="-47016"/>
                  <a:pt x="0" y="13716"/>
                </a:cubicBezTo>
                <a:cubicBezTo>
                  <a:pt x="324" y="6999"/>
                  <a:pt x="221" y="2972"/>
                  <a:pt x="0" y="0"/>
                </a:cubicBezTo>
                <a:close/>
              </a:path>
              <a:path w="4057650" h="13716" fill="none" stroke="0" extrusionOk="0">
                <a:moveTo>
                  <a:pt x="0" y="0"/>
                </a:moveTo>
                <a:cubicBezTo>
                  <a:pt x="358409" y="-4652"/>
                  <a:pt x="486702" y="12101"/>
                  <a:pt x="757428" y="0"/>
                </a:cubicBezTo>
                <a:cubicBezTo>
                  <a:pt x="1022678" y="-8760"/>
                  <a:pt x="1108573" y="-4098"/>
                  <a:pt x="1474279" y="0"/>
                </a:cubicBezTo>
                <a:cubicBezTo>
                  <a:pt x="1819257" y="16644"/>
                  <a:pt x="1919656" y="-4532"/>
                  <a:pt x="2191131" y="0"/>
                </a:cubicBezTo>
                <a:cubicBezTo>
                  <a:pt x="2458468" y="10266"/>
                  <a:pt x="2618941" y="-8527"/>
                  <a:pt x="2745676" y="0"/>
                </a:cubicBezTo>
                <a:cubicBezTo>
                  <a:pt x="2931643" y="26136"/>
                  <a:pt x="3158142" y="-56944"/>
                  <a:pt x="3340798" y="0"/>
                </a:cubicBezTo>
                <a:cubicBezTo>
                  <a:pt x="3532039" y="10299"/>
                  <a:pt x="3748090" y="-3814"/>
                  <a:pt x="4057650" y="0"/>
                </a:cubicBezTo>
                <a:cubicBezTo>
                  <a:pt x="4057333" y="4276"/>
                  <a:pt x="4057768" y="7437"/>
                  <a:pt x="4057650" y="13716"/>
                </a:cubicBezTo>
                <a:cubicBezTo>
                  <a:pt x="3759943" y="44812"/>
                  <a:pt x="3655385" y="-12313"/>
                  <a:pt x="3381375" y="13716"/>
                </a:cubicBezTo>
                <a:cubicBezTo>
                  <a:pt x="3117080" y="43667"/>
                  <a:pt x="2965830" y="11179"/>
                  <a:pt x="2826830" y="13716"/>
                </a:cubicBezTo>
                <a:cubicBezTo>
                  <a:pt x="2719180" y="50001"/>
                  <a:pt x="2405341" y="23637"/>
                  <a:pt x="2272284" y="13716"/>
                </a:cubicBezTo>
                <a:cubicBezTo>
                  <a:pt x="2146521" y="37825"/>
                  <a:pt x="1920511" y="43731"/>
                  <a:pt x="1555432" y="13716"/>
                </a:cubicBezTo>
                <a:cubicBezTo>
                  <a:pt x="1341297" y="-14932"/>
                  <a:pt x="1185337" y="6286"/>
                  <a:pt x="960310" y="13716"/>
                </a:cubicBezTo>
                <a:cubicBezTo>
                  <a:pt x="797841" y="-31644"/>
                  <a:pt x="348704" y="-84402"/>
                  <a:pt x="0" y="13716"/>
                </a:cubicBezTo>
                <a:cubicBezTo>
                  <a:pt x="-929" y="10136"/>
                  <a:pt x="7" y="679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4057650"/>
                      <a:gd name="connsiteY0" fmla="*/ 0 h 13716"/>
                      <a:gd name="connsiteX1" fmla="*/ 757428 w 4057650"/>
                      <a:gd name="connsiteY1" fmla="*/ 0 h 13716"/>
                      <a:gd name="connsiteX2" fmla="*/ 1474279 w 4057650"/>
                      <a:gd name="connsiteY2" fmla="*/ 0 h 13716"/>
                      <a:gd name="connsiteX3" fmla="*/ 2191131 w 4057650"/>
                      <a:gd name="connsiteY3" fmla="*/ 0 h 13716"/>
                      <a:gd name="connsiteX4" fmla="*/ 2745676 w 4057650"/>
                      <a:gd name="connsiteY4" fmla="*/ 0 h 13716"/>
                      <a:gd name="connsiteX5" fmla="*/ 3340798 w 4057650"/>
                      <a:gd name="connsiteY5" fmla="*/ 0 h 13716"/>
                      <a:gd name="connsiteX6" fmla="*/ 4057650 w 4057650"/>
                      <a:gd name="connsiteY6" fmla="*/ 0 h 13716"/>
                      <a:gd name="connsiteX7" fmla="*/ 4057650 w 4057650"/>
                      <a:gd name="connsiteY7" fmla="*/ 13716 h 13716"/>
                      <a:gd name="connsiteX8" fmla="*/ 3381375 w 4057650"/>
                      <a:gd name="connsiteY8" fmla="*/ 13716 h 13716"/>
                      <a:gd name="connsiteX9" fmla="*/ 2826830 w 4057650"/>
                      <a:gd name="connsiteY9" fmla="*/ 13716 h 13716"/>
                      <a:gd name="connsiteX10" fmla="*/ 2272284 w 4057650"/>
                      <a:gd name="connsiteY10" fmla="*/ 13716 h 13716"/>
                      <a:gd name="connsiteX11" fmla="*/ 1555432 w 4057650"/>
                      <a:gd name="connsiteY11" fmla="*/ 13716 h 13716"/>
                      <a:gd name="connsiteX12" fmla="*/ 960310 w 4057650"/>
                      <a:gd name="connsiteY12" fmla="*/ 13716 h 13716"/>
                      <a:gd name="connsiteX13" fmla="*/ 0 w 4057650"/>
                      <a:gd name="connsiteY13" fmla="*/ 13716 h 13716"/>
                      <a:gd name="connsiteX14" fmla="*/ 0 w 4057650"/>
                      <a:gd name="connsiteY14" fmla="*/ 0 h 1371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4057650" h="13716" fill="none" extrusionOk="0">
                        <a:moveTo>
                          <a:pt x="0" y="0"/>
                        </a:moveTo>
                        <a:cubicBezTo>
                          <a:pt x="371182" y="3227"/>
                          <a:pt x="494372" y="9222"/>
                          <a:pt x="757428" y="0"/>
                        </a:cubicBezTo>
                        <a:cubicBezTo>
                          <a:pt x="1020484" y="-9222"/>
                          <a:pt x="1116719" y="-4357"/>
                          <a:pt x="1474279" y="0"/>
                        </a:cubicBezTo>
                        <a:cubicBezTo>
                          <a:pt x="1831839" y="4357"/>
                          <a:pt x="1920973" y="-11809"/>
                          <a:pt x="2191131" y="0"/>
                        </a:cubicBezTo>
                        <a:cubicBezTo>
                          <a:pt x="2461289" y="11809"/>
                          <a:pt x="2589480" y="-22604"/>
                          <a:pt x="2745676" y="0"/>
                        </a:cubicBezTo>
                        <a:cubicBezTo>
                          <a:pt x="2901872" y="22604"/>
                          <a:pt x="3136452" y="-12306"/>
                          <a:pt x="3340798" y="0"/>
                        </a:cubicBezTo>
                        <a:cubicBezTo>
                          <a:pt x="3545144" y="12306"/>
                          <a:pt x="3766934" y="-21556"/>
                          <a:pt x="4057650" y="0"/>
                        </a:cubicBezTo>
                        <a:cubicBezTo>
                          <a:pt x="4057378" y="4708"/>
                          <a:pt x="4057987" y="7132"/>
                          <a:pt x="4057650" y="13716"/>
                        </a:cubicBezTo>
                        <a:cubicBezTo>
                          <a:pt x="3743404" y="35553"/>
                          <a:pt x="3625516" y="-19495"/>
                          <a:pt x="3381375" y="13716"/>
                        </a:cubicBezTo>
                        <a:cubicBezTo>
                          <a:pt x="3137235" y="46927"/>
                          <a:pt x="2946571" y="-4571"/>
                          <a:pt x="2826830" y="13716"/>
                        </a:cubicBezTo>
                        <a:cubicBezTo>
                          <a:pt x="2707090" y="32003"/>
                          <a:pt x="2402756" y="-3140"/>
                          <a:pt x="2272284" y="13716"/>
                        </a:cubicBezTo>
                        <a:cubicBezTo>
                          <a:pt x="2141812" y="30572"/>
                          <a:pt x="1895935" y="13627"/>
                          <a:pt x="1555432" y="13716"/>
                        </a:cubicBezTo>
                        <a:cubicBezTo>
                          <a:pt x="1214929" y="13805"/>
                          <a:pt x="1103072" y="9931"/>
                          <a:pt x="960310" y="13716"/>
                        </a:cubicBezTo>
                        <a:cubicBezTo>
                          <a:pt x="817548" y="17501"/>
                          <a:pt x="402272" y="-33931"/>
                          <a:pt x="0" y="13716"/>
                        </a:cubicBezTo>
                        <a:cubicBezTo>
                          <a:pt x="-460" y="10837"/>
                          <a:pt x="38" y="6680"/>
                          <a:pt x="0" y="0"/>
                        </a:cubicBezTo>
                        <a:close/>
                      </a:path>
                      <a:path w="4057650" h="13716" stroke="0" extrusionOk="0">
                        <a:moveTo>
                          <a:pt x="0" y="0"/>
                        </a:moveTo>
                        <a:cubicBezTo>
                          <a:pt x="248348" y="13145"/>
                          <a:pt x="486117" y="25042"/>
                          <a:pt x="635698" y="0"/>
                        </a:cubicBezTo>
                        <a:cubicBezTo>
                          <a:pt x="785279" y="-25042"/>
                          <a:pt x="917762" y="-5537"/>
                          <a:pt x="1190244" y="0"/>
                        </a:cubicBezTo>
                        <a:cubicBezTo>
                          <a:pt x="1462726" y="5537"/>
                          <a:pt x="1667120" y="-21232"/>
                          <a:pt x="1947672" y="0"/>
                        </a:cubicBezTo>
                        <a:cubicBezTo>
                          <a:pt x="2228224" y="21232"/>
                          <a:pt x="2280631" y="-21698"/>
                          <a:pt x="2583370" y="0"/>
                        </a:cubicBezTo>
                        <a:cubicBezTo>
                          <a:pt x="2886109" y="21698"/>
                          <a:pt x="3022941" y="19647"/>
                          <a:pt x="3219069" y="0"/>
                        </a:cubicBezTo>
                        <a:cubicBezTo>
                          <a:pt x="3415197" y="-19647"/>
                          <a:pt x="3747500" y="26991"/>
                          <a:pt x="4057650" y="0"/>
                        </a:cubicBezTo>
                        <a:cubicBezTo>
                          <a:pt x="4056980" y="3019"/>
                          <a:pt x="4057134" y="10425"/>
                          <a:pt x="4057650" y="13716"/>
                        </a:cubicBezTo>
                        <a:cubicBezTo>
                          <a:pt x="3865148" y="-7885"/>
                          <a:pt x="3702543" y="44896"/>
                          <a:pt x="3381375" y="13716"/>
                        </a:cubicBezTo>
                        <a:cubicBezTo>
                          <a:pt x="3060208" y="-17464"/>
                          <a:pt x="2956571" y="-13250"/>
                          <a:pt x="2826830" y="13716"/>
                        </a:cubicBezTo>
                        <a:cubicBezTo>
                          <a:pt x="2697089" y="40682"/>
                          <a:pt x="2411031" y="38582"/>
                          <a:pt x="2150555" y="13716"/>
                        </a:cubicBezTo>
                        <a:cubicBezTo>
                          <a:pt x="1890080" y="-11150"/>
                          <a:pt x="1741827" y="-5187"/>
                          <a:pt x="1474280" y="13716"/>
                        </a:cubicBezTo>
                        <a:cubicBezTo>
                          <a:pt x="1206734" y="32619"/>
                          <a:pt x="998203" y="28763"/>
                          <a:pt x="838581" y="13716"/>
                        </a:cubicBezTo>
                        <a:cubicBezTo>
                          <a:pt x="678959" y="-1331"/>
                          <a:pt x="187101" y="-17784"/>
                          <a:pt x="0" y="13716"/>
                        </a:cubicBezTo>
                        <a:cubicBezTo>
                          <a:pt x="-114" y="7033"/>
                          <a:pt x="103" y="3429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9868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</TotalTime>
  <Words>2469</Words>
  <Application>Microsoft Macintosh PowerPoint</Application>
  <PresentationFormat>On-screen Show (16:9)</PresentationFormat>
  <Paragraphs>222</Paragraphs>
  <Slides>31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Calibri</vt:lpstr>
      <vt:lpstr>Calibri Light</vt:lpstr>
      <vt:lpstr>Arial</vt:lpstr>
      <vt:lpstr>Office Theme</vt:lpstr>
      <vt:lpstr>Elastic Cache</vt:lpstr>
      <vt:lpstr>Amazon ElastiCache</vt:lpstr>
      <vt:lpstr>ElasticSearch Use cases</vt:lpstr>
      <vt:lpstr>ElastiCache Solution Architecture - DB Cache</vt:lpstr>
      <vt:lpstr>ElastiCache Solution Architecture – User Session Store</vt:lpstr>
      <vt:lpstr>Two types of ElastiCache engine:</vt:lpstr>
      <vt:lpstr>Use cases</vt:lpstr>
      <vt:lpstr>Memcache use cases</vt:lpstr>
      <vt:lpstr>Caching strategies</vt:lpstr>
      <vt:lpstr>Caching strategies: Write Through</vt:lpstr>
      <vt:lpstr>Caching strategies:  Lazy Loading (Cache-Aside)</vt:lpstr>
      <vt:lpstr>Caching strategies:  Read Through</vt:lpstr>
      <vt:lpstr>Caching strategies:  Write Back</vt:lpstr>
      <vt:lpstr>Caching strategies:  Write around</vt:lpstr>
      <vt:lpstr>Redis Cluster Mode Why?</vt:lpstr>
      <vt:lpstr>Redis Cluster Mode Disabled</vt:lpstr>
      <vt:lpstr>Redis Cluster Mode Enabled</vt:lpstr>
      <vt:lpstr>Redis Cluster Mode Key Difference</vt:lpstr>
      <vt:lpstr>Redis Scaling</vt:lpstr>
      <vt:lpstr>Redis Scaling</vt:lpstr>
      <vt:lpstr>Redis Replication</vt:lpstr>
      <vt:lpstr>Memcached architecture</vt:lpstr>
      <vt:lpstr>Memcached Scaling</vt:lpstr>
      <vt:lpstr>Elastic Cache take away</vt:lpstr>
      <vt:lpstr>Questions: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Elastic Cache</dc:title>
  <cp:lastModifiedBy>Ilya Chakun</cp:lastModifiedBy>
  <cp:revision>20</cp:revision>
  <dcterms:modified xsi:type="dcterms:W3CDTF">2023-12-17T13:51:18Z</dcterms:modified>
</cp:coreProperties>
</file>