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7"/>
  </p:notesMasterIdLst>
  <p:sldIdLst>
    <p:sldId id="278" r:id="rId2"/>
    <p:sldId id="257" r:id="rId3"/>
    <p:sldId id="258" r:id="rId4"/>
    <p:sldId id="260" r:id="rId5"/>
    <p:sldId id="259" r:id="rId6"/>
    <p:sldId id="261" r:id="rId7"/>
    <p:sldId id="263" r:id="rId8"/>
    <p:sldId id="266" r:id="rId9"/>
    <p:sldId id="267" r:id="rId10"/>
    <p:sldId id="269" r:id="rId11"/>
    <p:sldId id="271" r:id="rId12"/>
    <p:sldId id="265" r:id="rId13"/>
    <p:sldId id="270" r:id="rId14"/>
    <p:sldId id="262" r:id="rId15"/>
    <p:sldId id="268" r:id="rId16"/>
    <p:sldId id="264" r:id="rId17"/>
    <p:sldId id="275" r:id="rId18"/>
    <p:sldId id="276" r:id="rId19"/>
    <p:sldId id="273" r:id="rId20"/>
    <p:sldId id="277" r:id="rId21"/>
    <p:sldId id="279" r:id="rId22"/>
    <p:sldId id="281" r:id="rId23"/>
    <p:sldId id="280" r:id="rId24"/>
    <p:sldId id="282" r:id="rId25"/>
    <p:sldId id="283" r:id="rId26"/>
  </p:sldIdLst>
  <p:sldSz cx="9144000" cy="5143500" type="screen16x9"/>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266"/>
    <p:restoredTop sz="94666"/>
  </p:normalViewPr>
  <p:slideViewPr>
    <p:cSldViewPr snapToGrid="0">
      <p:cViewPr varScale="1">
        <p:scale>
          <a:sx n="266" d="100"/>
          <a:sy n="266" d="100"/>
        </p:scale>
        <p:origin x="224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37A26-7C08-9E78-6A9E-FF837EAC4A3F}"/>
              </a:ext>
            </a:extLst>
          </p:cNvPr>
          <p:cNvSpPr>
            <a:spLocks noGrp="1"/>
          </p:cNvSpPr>
          <p:nvPr>
            <p:ph type="ctrTitle"/>
          </p:nvPr>
        </p:nvSpPr>
        <p:spPr>
          <a:xfrm>
            <a:off x="1143000" y="841772"/>
            <a:ext cx="6858000" cy="1790700"/>
          </a:xfrm>
        </p:spPr>
        <p:txBody>
          <a:bodyPr anchor="b"/>
          <a:lstStyle>
            <a:lvl1pPr algn="ctr">
              <a:defRPr sz="4500"/>
            </a:lvl1pPr>
          </a:lstStyle>
          <a:p>
            <a:r>
              <a:rPr lang="en-GB"/>
              <a:t>Click to edit Master title style</a:t>
            </a:r>
            <a:endParaRPr lang="en-CH"/>
          </a:p>
        </p:txBody>
      </p:sp>
      <p:sp>
        <p:nvSpPr>
          <p:cNvPr id="3" name="Subtitle 2">
            <a:extLst>
              <a:ext uri="{FF2B5EF4-FFF2-40B4-BE49-F238E27FC236}">
                <a16:creationId xmlns:a16="http://schemas.microsoft.com/office/drawing/2014/main" id="{4888FEB3-4988-0B5D-FAF8-11B1F0BE8BF4}"/>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FE5BA1D1-64BA-0CCD-6176-9E05C02DADDC}"/>
              </a:ext>
            </a:extLst>
          </p:cNvPr>
          <p:cNvSpPr>
            <a:spLocks noGrp="1"/>
          </p:cNvSpPr>
          <p:nvPr>
            <p:ph type="dt" sz="half" idx="10"/>
          </p:nvPr>
        </p:nvSpPr>
        <p:spPr/>
        <p:txBody>
          <a:bodyPr/>
          <a:lstStyle/>
          <a:p>
            <a:fld id="{CACC7A0F-64EE-6B42-BCCA-7361E28B8959}" type="datetimeFigureOut">
              <a:rPr lang="en-CH" smtClean="0"/>
              <a:t>07.01.2024</a:t>
            </a:fld>
            <a:endParaRPr lang="en-CH"/>
          </a:p>
        </p:txBody>
      </p:sp>
      <p:sp>
        <p:nvSpPr>
          <p:cNvPr id="5" name="Footer Placeholder 4">
            <a:extLst>
              <a:ext uri="{FF2B5EF4-FFF2-40B4-BE49-F238E27FC236}">
                <a16:creationId xmlns:a16="http://schemas.microsoft.com/office/drawing/2014/main" id="{7D767C78-3D7B-4965-6D4C-8DE57C6DCABC}"/>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310FFD35-9A25-8293-6C07-938CCFAB372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0980305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D35CF-0FD4-DBF7-3C4D-9190647C9D29}"/>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ADBA12D0-9821-1FE1-A149-274A8FE3B43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CA090F13-CF45-02F6-8826-A3F2BD86A360}"/>
              </a:ext>
            </a:extLst>
          </p:cNvPr>
          <p:cNvSpPr>
            <a:spLocks noGrp="1"/>
          </p:cNvSpPr>
          <p:nvPr>
            <p:ph type="dt" sz="half" idx="10"/>
          </p:nvPr>
        </p:nvSpPr>
        <p:spPr/>
        <p:txBody>
          <a:bodyPr/>
          <a:lstStyle/>
          <a:p>
            <a:fld id="{CACC7A0F-64EE-6B42-BCCA-7361E28B8959}" type="datetimeFigureOut">
              <a:rPr lang="en-CH" smtClean="0"/>
              <a:t>07.01.2024</a:t>
            </a:fld>
            <a:endParaRPr lang="en-CH"/>
          </a:p>
        </p:txBody>
      </p:sp>
      <p:sp>
        <p:nvSpPr>
          <p:cNvPr id="5" name="Footer Placeholder 4">
            <a:extLst>
              <a:ext uri="{FF2B5EF4-FFF2-40B4-BE49-F238E27FC236}">
                <a16:creationId xmlns:a16="http://schemas.microsoft.com/office/drawing/2014/main" id="{E1995D31-CEC7-E2EA-382A-E344EF66CE96}"/>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CD7E1E79-11BE-FAB1-6B32-FA8885CBFFB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8537269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E67107-DC30-D8BA-3FA7-839CE98AEEF0}"/>
              </a:ext>
            </a:extLst>
          </p:cNvPr>
          <p:cNvSpPr>
            <a:spLocks noGrp="1"/>
          </p:cNvSpPr>
          <p:nvPr>
            <p:ph type="title" orient="vert"/>
          </p:nvPr>
        </p:nvSpPr>
        <p:spPr>
          <a:xfrm>
            <a:off x="6543675" y="273843"/>
            <a:ext cx="1971675" cy="4358879"/>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1745442E-CB14-42C7-F86A-A6CF9B2405C6}"/>
              </a:ext>
            </a:extLst>
          </p:cNvPr>
          <p:cNvSpPr>
            <a:spLocks noGrp="1"/>
          </p:cNvSpPr>
          <p:nvPr>
            <p:ph type="body" orient="vert" idx="1"/>
          </p:nvPr>
        </p:nvSpPr>
        <p:spPr>
          <a:xfrm>
            <a:off x="628650" y="273843"/>
            <a:ext cx="5800725" cy="435887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7CFCC68B-EFBC-1DE8-C09A-92F3C708EED2}"/>
              </a:ext>
            </a:extLst>
          </p:cNvPr>
          <p:cNvSpPr>
            <a:spLocks noGrp="1"/>
          </p:cNvSpPr>
          <p:nvPr>
            <p:ph type="dt" sz="half" idx="10"/>
          </p:nvPr>
        </p:nvSpPr>
        <p:spPr/>
        <p:txBody>
          <a:bodyPr/>
          <a:lstStyle/>
          <a:p>
            <a:fld id="{CACC7A0F-64EE-6B42-BCCA-7361E28B8959}" type="datetimeFigureOut">
              <a:rPr lang="en-CH" smtClean="0"/>
              <a:t>07.01.2024</a:t>
            </a:fld>
            <a:endParaRPr lang="en-CH"/>
          </a:p>
        </p:txBody>
      </p:sp>
      <p:sp>
        <p:nvSpPr>
          <p:cNvPr id="5" name="Footer Placeholder 4">
            <a:extLst>
              <a:ext uri="{FF2B5EF4-FFF2-40B4-BE49-F238E27FC236}">
                <a16:creationId xmlns:a16="http://schemas.microsoft.com/office/drawing/2014/main" id="{21E0AD51-E2F9-C874-3ECA-14C973F25989}"/>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866B5144-871B-414C-8795-CCE009A81AC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1706999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5286622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554443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DE39-44BF-B313-B3FF-D09021345D72}"/>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DAD9029C-06DF-AC98-A2CD-E8B21FDF8B7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5BD343FE-84B6-53FA-549F-EBD1BD9F38DF}"/>
              </a:ext>
            </a:extLst>
          </p:cNvPr>
          <p:cNvSpPr>
            <a:spLocks noGrp="1"/>
          </p:cNvSpPr>
          <p:nvPr>
            <p:ph type="dt" sz="half" idx="10"/>
          </p:nvPr>
        </p:nvSpPr>
        <p:spPr/>
        <p:txBody>
          <a:bodyPr/>
          <a:lstStyle/>
          <a:p>
            <a:fld id="{CACC7A0F-64EE-6B42-BCCA-7361E28B8959}" type="datetimeFigureOut">
              <a:rPr lang="en-CH" smtClean="0"/>
              <a:t>07.01.2024</a:t>
            </a:fld>
            <a:endParaRPr lang="en-CH"/>
          </a:p>
        </p:txBody>
      </p:sp>
      <p:sp>
        <p:nvSpPr>
          <p:cNvPr id="5" name="Footer Placeholder 4">
            <a:extLst>
              <a:ext uri="{FF2B5EF4-FFF2-40B4-BE49-F238E27FC236}">
                <a16:creationId xmlns:a16="http://schemas.microsoft.com/office/drawing/2014/main" id="{6756FA6A-1126-9E8F-94AD-277DB4C201DD}"/>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3042293E-DDEB-5A5F-6096-ED3BA7A251D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0415524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25983-EDB9-68A0-BDAC-AF912FC15D02}"/>
              </a:ext>
            </a:extLst>
          </p:cNvPr>
          <p:cNvSpPr>
            <a:spLocks noGrp="1"/>
          </p:cNvSpPr>
          <p:nvPr>
            <p:ph type="title"/>
          </p:nvPr>
        </p:nvSpPr>
        <p:spPr>
          <a:xfrm>
            <a:off x="623887" y="1282304"/>
            <a:ext cx="7886700" cy="2139553"/>
          </a:xfrm>
        </p:spPr>
        <p:txBody>
          <a:bodyPr anchor="b"/>
          <a:lstStyle>
            <a:lvl1pPr>
              <a:defRPr sz="45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C7A006A9-4FFC-78D5-CC8B-C809F4E2F1E5}"/>
              </a:ext>
            </a:extLst>
          </p:cNvPr>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FBEA6ED-C43E-901F-868E-5C541352C647}"/>
              </a:ext>
            </a:extLst>
          </p:cNvPr>
          <p:cNvSpPr>
            <a:spLocks noGrp="1"/>
          </p:cNvSpPr>
          <p:nvPr>
            <p:ph type="dt" sz="half" idx="10"/>
          </p:nvPr>
        </p:nvSpPr>
        <p:spPr/>
        <p:txBody>
          <a:bodyPr/>
          <a:lstStyle/>
          <a:p>
            <a:fld id="{CACC7A0F-64EE-6B42-BCCA-7361E28B8959}" type="datetimeFigureOut">
              <a:rPr lang="en-CH" smtClean="0"/>
              <a:t>07.01.2024</a:t>
            </a:fld>
            <a:endParaRPr lang="en-CH"/>
          </a:p>
        </p:txBody>
      </p:sp>
      <p:sp>
        <p:nvSpPr>
          <p:cNvPr id="5" name="Footer Placeholder 4">
            <a:extLst>
              <a:ext uri="{FF2B5EF4-FFF2-40B4-BE49-F238E27FC236}">
                <a16:creationId xmlns:a16="http://schemas.microsoft.com/office/drawing/2014/main" id="{F967DACD-474E-F0CA-FED3-22FC9D650956}"/>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EA8FC73E-B31D-BBB8-B058-CE6742E9F28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7960765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BE985-6B39-F19C-A162-49618AA6AB51}"/>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EE90A7C4-DBD8-BF63-304A-A7A592693E41}"/>
              </a:ext>
            </a:extLst>
          </p:cNvPr>
          <p:cNvSpPr>
            <a:spLocks noGrp="1"/>
          </p:cNvSpPr>
          <p:nvPr>
            <p:ph sz="half" idx="1"/>
          </p:nvPr>
        </p:nvSpPr>
        <p:spPr>
          <a:xfrm>
            <a:off x="628650" y="1369218"/>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E8727355-3CC7-EBDB-CE09-07A7E389E26B}"/>
              </a:ext>
            </a:extLst>
          </p:cNvPr>
          <p:cNvSpPr>
            <a:spLocks noGrp="1"/>
          </p:cNvSpPr>
          <p:nvPr>
            <p:ph sz="half" idx="2"/>
          </p:nvPr>
        </p:nvSpPr>
        <p:spPr>
          <a:xfrm>
            <a:off x="4629150" y="1369218"/>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E901B890-FFF4-6856-D70C-DE0C039718E8}"/>
              </a:ext>
            </a:extLst>
          </p:cNvPr>
          <p:cNvSpPr>
            <a:spLocks noGrp="1"/>
          </p:cNvSpPr>
          <p:nvPr>
            <p:ph type="dt" sz="half" idx="10"/>
          </p:nvPr>
        </p:nvSpPr>
        <p:spPr/>
        <p:txBody>
          <a:bodyPr/>
          <a:lstStyle/>
          <a:p>
            <a:fld id="{CACC7A0F-64EE-6B42-BCCA-7361E28B8959}" type="datetimeFigureOut">
              <a:rPr lang="en-CH" smtClean="0"/>
              <a:t>07.01.2024</a:t>
            </a:fld>
            <a:endParaRPr lang="en-CH"/>
          </a:p>
        </p:txBody>
      </p:sp>
      <p:sp>
        <p:nvSpPr>
          <p:cNvPr id="6" name="Footer Placeholder 5">
            <a:extLst>
              <a:ext uri="{FF2B5EF4-FFF2-40B4-BE49-F238E27FC236}">
                <a16:creationId xmlns:a16="http://schemas.microsoft.com/office/drawing/2014/main" id="{91592155-461B-8E94-0E4D-639BD4A260D4}"/>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42350B87-D4EA-841E-DA70-577A4D844CB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4853757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C99D9-B3A5-E0A1-3381-893B2A386A1E}"/>
              </a:ext>
            </a:extLst>
          </p:cNvPr>
          <p:cNvSpPr>
            <a:spLocks noGrp="1"/>
          </p:cNvSpPr>
          <p:nvPr>
            <p:ph type="title"/>
          </p:nvPr>
        </p:nvSpPr>
        <p:spPr>
          <a:xfrm>
            <a:off x="629841" y="273844"/>
            <a:ext cx="7886700" cy="994172"/>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B656947E-9510-4037-9846-421DCEC36702}"/>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a:extLst>
              <a:ext uri="{FF2B5EF4-FFF2-40B4-BE49-F238E27FC236}">
                <a16:creationId xmlns:a16="http://schemas.microsoft.com/office/drawing/2014/main" id="{9D083EB0-DED2-5ED0-9D4F-59474A46A0F1}"/>
              </a:ext>
            </a:extLst>
          </p:cNvPr>
          <p:cNvSpPr>
            <a:spLocks noGrp="1"/>
          </p:cNvSpPr>
          <p:nvPr>
            <p:ph sz="half" idx="2"/>
          </p:nvPr>
        </p:nvSpPr>
        <p:spPr>
          <a:xfrm>
            <a:off x="629842" y="1878806"/>
            <a:ext cx="3868340"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F4FD2289-8D6F-FEF6-0A73-3FBB3D132375}"/>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a:extLst>
              <a:ext uri="{FF2B5EF4-FFF2-40B4-BE49-F238E27FC236}">
                <a16:creationId xmlns:a16="http://schemas.microsoft.com/office/drawing/2014/main" id="{ACF6C7AE-5B8D-31C6-F7DF-37D5BF4AD958}"/>
              </a:ext>
            </a:extLst>
          </p:cNvPr>
          <p:cNvSpPr>
            <a:spLocks noGrp="1"/>
          </p:cNvSpPr>
          <p:nvPr>
            <p:ph sz="quarter" idx="4"/>
          </p:nvPr>
        </p:nvSpPr>
        <p:spPr>
          <a:xfrm>
            <a:off x="4629150" y="1878806"/>
            <a:ext cx="3887391"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7DDB439F-073B-54FB-6F03-39A646A7A01B}"/>
              </a:ext>
            </a:extLst>
          </p:cNvPr>
          <p:cNvSpPr>
            <a:spLocks noGrp="1"/>
          </p:cNvSpPr>
          <p:nvPr>
            <p:ph type="dt" sz="half" idx="10"/>
          </p:nvPr>
        </p:nvSpPr>
        <p:spPr/>
        <p:txBody>
          <a:bodyPr/>
          <a:lstStyle/>
          <a:p>
            <a:fld id="{CACC7A0F-64EE-6B42-BCCA-7361E28B8959}" type="datetimeFigureOut">
              <a:rPr lang="en-CH" smtClean="0"/>
              <a:t>07.01.2024</a:t>
            </a:fld>
            <a:endParaRPr lang="en-CH"/>
          </a:p>
        </p:txBody>
      </p:sp>
      <p:sp>
        <p:nvSpPr>
          <p:cNvPr id="8" name="Footer Placeholder 7">
            <a:extLst>
              <a:ext uri="{FF2B5EF4-FFF2-40B4-BE49-F238E27FC236}">
                <a16:creationId xmlns:a16="http://schemas.microsoft.com/office/drawing/2014/main" id="{446195D6-8CC3-4F4B-C790-E04F15EFA4FF}"/>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B3C5A9A7-E48A-424F-3E24-E0CC80C1392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0197095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7E2F4-8396-7095-73B7-7B9B963CD120}"/>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3CD43163-58A7-796E-32C5-47BBBD16C035}"/>
              </a:ext>
            </a:extLst>
          </p:cNvPr>
          <p:cNvSpPr>
            <a:spLocks noGrp="1"/>
          </p:cNvSpPr>
          <p:nvPr>
            <p:ph type="dt" sz="half" idx="10"/>
          </p:nvPr>
        </p:nvSpPr>
        <p:spPr/>
        <p:txBody>
          <a:bodyPr/>
          <a:lstStyle/>
          <a:p>
            <a:fld id="{CACC7A0F-64EE-6B42-BCCA-7361E28B8959}" type="datetimeFigureOut">
              <a:rPr lang="en-CH" smtClean="0"/>
              <a:t>07.01.2024</a:t>
            </a:fld>
            <a:endParaRPr lang="en-CH"/>
          </a:p>
        </p:txBody>
      </p:sp>
      <p:sp>
        <p:nvSpPr>
          <p:cNvPr id="4" name="Footer Placeholder 3">
            <a:extLst>
              <a:ext uri="{FF2B5EF4-FFF2-40B4-BE49-F238E27FC236}">
                <a16:creationId xmlns:a16="http://schemas.microsoft.com/office/drawing/2014/main" id="{C644F8F1-3856-4AA1-D724-952BD4DB90DC}"/>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F2365295-C7B9-A1E8-2B36-7CC32125C9A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1100474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8AE8FE-C10A-F1E1-1613-31DA00A5DF4E}"/>
              </a:ext>
            </a:extLst>
          </p:cNvPr>
          <p:cNvSpPr>
            <a:spLocks noGrp="1"/>
          </p:cNvSpPr>
          <p:nvPr>
            <p:ph type="dt" sz="half" idx="10"/>
          </p:nvPr>
        </p:nvSpPr>
        <p:spPr/>
        <p:txBody>
          <a:bodyPr/>
          <a:lstStyle/>
          <a:p>
            <a:fld id="{CACC7A0F-64EE-6B42-BCCA-7361E28B8959}" type="datetimeFigureOut">
              <a:rPr lang="en-CH" smtClean="0"/>
              <a:t>07.01.2024</a:t>
            </a:fld>
            <a:endParaRPr lang="en-CH"/>
          </a:p>
        </p:txBody>
      </p:sp>
      <p:sp>
        <p:nvSpPr>
          <p:cNvPr id="3" name="Footer Placeholder 2">
            <a:extLst>
              <a:ext uri="{FF2B5EF4-FFF2-40B4-BE49-F238E27FC236}">
                <a16:creationId xmlns:a16="http://schemas.microsoft.com/office/drawing/2014/main" id="{4E467274-B260-EFCC-652D-F3D0B3ACF378}"/>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3C233683-28CA-3E24-2E66-3052C6C82F4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63388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A3FE4-8E2B-E084-8CD6-0BE187F5494D}"/>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65B6E2AD-AC5B-77ED-351F-DD33A12B418D}"/>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D22239F0-B549-F5F9-288C-F3BAAA2F9A69}"/>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3FB05C9C-F57C-25FC-1E2E-8039BBDDE36D}"/>
              </a:ext>
            </a:extLst>
          </p:cNvPr>
          <p:cNvSpPr>
            <a:spLocks noGrp="1"/>
          </p:cNvSpPr>
          <p:nvPr>
            <p:ph type="dt" sz="half" idx="10"/>
          </p:nvPr>
        </p:nvSpPr>
        <p:spPr/>
        <p:txBody>
          <a:bodyPr/>
          <a:lstStyle/>
          <a:p>
            <a:fld id="{CACC7A0F-64EE-6B42-BCCA-7361E28B8959}" type="datetimeFigureOut">
              <a:rPr lang="en-CH" smtClean="0"/>
              <a:t>07.01.2024</a:t>
            </a:fld>
            <a:endParaRPr lang="en-CH"/>
          </a:p>
        </p:txBody>
      </p:sp>
      <p:sp>
        <p:nvSpPr>
          <p:cNvPr id="6" name="Footer Placeholder 5">
            <a:extLst>
              <a:ext uri="{FF2B5EF4-FFF2-40B4-BE49-F238E27FC236}">
                <a16:creationId xmlns:a16="http://schemas.microsoft.com/office/drawing/2014/main" id="{A706DC68-B6EA-0375-391E-9EB769AF7817}"/>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EDB4AEA5-EA7D-FF1F-554E-1B74054695B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668233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CAD07-1225-2545-39A7-FF0B9F61C1D9}"/>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22D97600-4FEB-3C40-41C4-751B7F761B20}"/>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CH"/>
          </a:p>
        </p:txBody>
      </p:sp>
      <p:sp>
        <p:nvSpPr>
          <p:cNvPr id="4" name="Text Placeholder 3">
            <a:extLst>
              <a:ext uri="{FF2B5EF4-FFF2-40B4-BE49-F238E27FC236}">
                <a16:creationId xmlns:a16="http://schemas.microsoft.com/office/drawing/2014/main" id="{8D094E45-41D7-B693-F6BB-A74ED3D546B5}"/>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8D699D53-32AA-B15E-0046-1B2BE694226B}"/>
              </a:ext>
            </a:extLst>
          </p:cNvPr>
          <p:cNvSpPr>
            <a:spLocks noGrp="1"/>
          </p:cNvSpPr>
          <p:nvPr>
            <p:ph type="dt" sz="half" idx="10"/>
          </p:nvPr>
        </p:nvSpPr>
        <p:spPr/>
        <p:txBody>
          <a:bodyPr/>
          <a:lstStyle/>
          <a:p>
            <a:fld id="{CACC7A0F-64EE-6B42-BCCA-7361E28B8959}" type="datetimeFigureOut">
              <a:rPr lang="en-CH" smtClean="0"/>
              <a:t>07.01.2024</a:t>
            </a:fld>
            <a:endParaRPr lang="en-CH"/>
          </a:p>
        </p:txBody>
      </p:sp>
      <p:sp>
        <p:nvSpPr>
          <p:cNvPr id="6" name="Footer Placeholder 5">
            <a:extLst>
              <a:ext uri="{FF2B5EF4-FFF2-40B4-BE49-F238E27FC236}">
                <a16:creationId xmlns:a16="http://schemas.microsoft.com/office/drawing/2014/main" id="{BEE158A5-9E78-9AC4-3C70-2F0C471FA2BC}"/>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DD4004A0-BA80-EB17-30D2-E2301448144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4919669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D7D576-2820-85F1-533C-C8CE727037DE}"/>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962FD8D8-8F0A-FA2C-42F8-9D128D53E053}"/>
              </a:ext>
            </a:extLst>
          </p:cNvPr>
          <p:cNvSpPr>
            <a:spLocks noGrp="1"/>
          </p:cNvSpPr>
          <p:nvPr>
            <p:ph type="body" idx="1"/>
          </p:nvPr>
        </p:nvSpPr>
        <p:spPr>
          <a:xfrm>
            <a:off x="628650" y="1369218"/>
            <a:ext cx="7886700" cy="326350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D5AB71DE-4131-702E-F0C2-831A5294BED4}"/>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ACC7A0F-64EE-6B42-BCCA-7361E28B8959}" type="datetimeFigureOut">
              <a:rPr lang="en-CH" smtClean="0"/>
              <a:t>07.01.2024</a:t>
            </a:fld>
            <a:endParaRPr lang="en-CH"/>
          </a:p>
        </p:txBody>
      </p:sp>
      <p:sp>
        <p:nvSpPr>
          <p:cNvPr id="5" name="Footer Placeholder 4">
            <a:extLst>
              <a:ext uri="{FF2B5EF4-FFF2-40B4-BE49-F238E27FC236}">
                <a16:creationId xmlns:a16="http://schemas.microsoft.com/office/drawing/2014/main" id="{DF11A5C3-8274-C03A-5725-463DD3BA7FD1}"/>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C357E3FF-F47F-13BF-1A26-09546FB9252A}"/>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3932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CH"/>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262E669-7774-4EAE-BBCE-F9FFE664D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0CD485ED-328F-4350-AB3E-F6EA45149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113" y="628112"/>
            <a:ext cx="7875484" cy="3632321"/>
          </a:xfrm>
          <a:custGeom>
            <a:avLst/>
            <a:gdLst>
              <a:gd name="connsiteX0" fmla="*/ 0 w 10052180"/>
              <a:gd name="connsiteY0" fmla="*/ 0 h 4650769"/>
              <a:gd name="connsiteX1" fmla="*/ 10052180 w 10052180"/>
              <a:gd name="connsiteY1" fmla="*/ 0 h 4650769"/>
              <a:gd name="connsiteX2" fmla="*/ 10052180 w 10052180"/>
              <a:gd name="connsiteY2" fmla="*/ 4571218 h 4650769"/>
              <a:gd name="connsiteX3" fmla="*/ 10050702 w 10052180"/>
              <a:gd name="connsiteY3" fmla="*/ 4571562 h 4650769"/>
              <a:gd name="connsiteX4" fmla="*/ 10001878 w 10052180"/>
              <a:gd name="connsiteY4" fmla="*/ 4572066 h 4650769"/>
              <a:gd name="connsiteX5" fmla="*/ 9969638 w 10052180"/>
              <a:gd name="connsiteY5" fmla="*/ 4575824 h 4650769"/>
              <a:gd name="connsiteX6" fmla="*/ 9864299 w 10052180"/>
              <a:gd name="connsiteY6" fmla="*/ 4580290 h 4650769"/>
              <a:gd name="connsiteX7" fmla="*/ 9796089 w 10052180"/>
              <a:gd name="connsiteY7" fmla="*/ 4591897 h 4650769"/>
              <a:gd name="connsiteX8" fmla="*/ 9658617 w 10052180"/>
              <a:gd name="connsiteY8" fmla="*/ 4628572 h 4650769"/>
              <a:gd name="connsiteX9" fmla="*/ 9605787 w 10052180"/>
              <a:gd name="connsiteY9" fmla="*/ 4633374 h 4650769"/>
              <a:gd name="connsiteX10" fmla="*/ 9408928 w 10052180"/>
              <a:gd name="connsiteY10" fmla="*/ 4634030 h 4650769"/>
              <a:gd name="connsiteX11" fmla="*/ 9290980 w 10052180"/>
              <a:gd name="connsiteY11" fmla="*/ 4628234 h 4650769"/>
              <a:gd name="connsiteX12" fmla="*/ 9195937 w 10052180"/>
              <a:gd name="connsiteY12" fmla="*/ 4629562 h 4650769"/>
              <a:gd name="connsiteX13" fmla="*/ 9091821 w 10052180"/>
              <a:gd name="connsiteY13" fmla="*/ 4619955 h 4650769"/>
              <a:gd name="connsiteX14" fmla="*/ 9005324 w 10052180"/>
              <a:gd name="connsiteY14" fmla="*/ 4627981 h 4650769"/>
              <a:gd name="connsiteX15" fmla="*/ 8911383 w 10052180"/>
              <a:gd name="connsiteY15" fmla="*/ 4634700 h 4650769"/>
              <a:gd name="connsiteX16" fmla="*/ 8853295 w 10052180"/>
              <a:gd name="connsiteY16" fmla="*/ 4644792 h 4650769"/>
              <a:gd name="connsiteX17" fmla="*/ 8813991 w 10052180"/>
              <a:gd name="connsiteY17" fmla="*/ 4634596 h 4650769"/>
              <a:gd name="connsiteX18" fmla="*/ 8687179 w 10052180"/>
              <a:gd name="connsiteY18" fmla="*/ 4588065 h 4650769"/>
              <a:gd name="connsiteX19" fmla="*/ 8623955 w 10052180"/>
              <a:gd name="connsiteY19" fmla="*/ 4578046 h 4650769"/>
              <a:gd name="connsiteX20" fmla="*/ 8622786 w 10052180"/>
              <a:gd name="connsiteY20" fmla="*/ 4577305 h 4650769"/>
              <a:gd name="connsiteX21" fmla="*/ 8600904 w 10052180"/>
              <a:gd name="connsiteY21" fmla="*/ 4582918 h 4650769"/>
              <a:gd name="connsiteX22" fmla="*/ 8433071 w 10052180"/>
              <a:gd name="connsiteY22" fmla="*/ 4606234 h 4650769"/>
              <a:gd name="connsiteX23" fmla="*/ 8318071 w 10052180"/>
              <a:gd name="connsiteY23" fmla="*/ 4586590 h 4650769"/>
              <a:gd name="connsiteX24" fmla="*/ 8242424 w 10052180"/>
              <a:gd name="connsiteY24" fmla="*/ 4566486 h 4650769"/>
              <a:gd name="connsiteX25" fmla="*/ 8193517 w 10052180"/>
              <a:gd name="connsiteY25" fmla="*/ 4551756 h 4650769"/>
              <a:gd name="connsiteX26" fmla="*/ 8156253 w 10052180"/>
              <a:gd name="connsiteY26" fmla="*/ 4539485 h 4650769"/>
              <a:gd name="connsiteX27" fmla="*/ 8105237 w 10052180"/>
              <a:gd name="connsiteY27" fmla="*/ 4530754 h 4650769"/>
              <a:gd name="connsiteX28" fmla="*/ 8012182 w 10052180"/>
              <a:gd name="connsiteY28" fmla="*/ 4569955 h 4650769"/>
              <a:gd name="connsiteX29" fmla="*/ 7873023 w 10052180"/>
              <a:gd name="connsiteY29" fmla="*/ 4594395 h 4650769"/>
              <a:gd name="connsiteX30" fmla="*/ 7766598 w 10052180"/>
              <a:gd name="connsiteY30" fmla="*/ 4583182 h 4650769"/>
              <a:gd name="connsiteX31" fmla="*/ 7739745 w 10052180"/>
              <a:gd name="connsiteY31" fmla="*/ 4588115 h 4650769"/>
              <a:gd name="connsiteX32" fmla="*/ 7616434 w 10052180"/>
              <a:gd name="connsiteY32" fmla="*/ 4564808 h 4650769"/>
              <a:gd name="connsiteX33" fmla="*/ 7431215 w 10052180"/>
              <a:gd name="connsiteY33" fmla="*/ 4552516 h 4650769"/>
              <a:gd name="connsiteX34" fmla="*/ 7237422 w 10052180"/>
              <a:gd name="connsiteY34" fmla="*/ 4498285 h 4650769"/>
              <a:gd name="connsiteX35" fmla="*/ 7011658 w 10052180"/>
              <a:gd name="connsiteY35" fmla="*/ 4451218 h 4650769"/>
              <a:gd name="connsiteX36" fmla="*/ 6867111 w 10052180"/>
              <a:gd name="connsiteY36" fmla="*/ 4419048 h 4650769"/>
              <a:gd name="connsiteX37" fmla="*/ 6712288 w 10052180"/>
              <a:gd name="connsiteY37" fmla="*/ 4430721 h 4650769"/>
              <a:gd name="connsiteX38" fmla="*/ 6543149 w 10052180"/>
              <a:gd name="connsiteY38" fmla="*/ 4429858 h 4650769"/>
              <a:gd name="connsiteX39" fmla="*/ 6393064 w 10052180"/>
              <a:gd name="connsiteY39" fmla="*/ 4406561 h 4650769"/>
              <a:gd name="connsiteX40" fmla="*/ 6303049 w 10052180"/>
              <a:gd name="connsiteY40" fmla="*/ 4399385 h 4650769"/>
              <a:gd name="connsiteX41" fmla="*/ 6268511 w 10052180"/>
              <a:gd name="connsiteY41" fmla="*/ 4407283 h 4650769"/>
              <a:gd name="connsiteX42" fmla="*/ 6220512 w 10052180"/>
              <a:gd name="connsiteY42" fmla="*/ 4411171 h 4650769"/>
              <a:gd name="connsiteX43" fmla="*/ 6135538 w 10052180"/>
              <a:gd name="connsiteY43" fmla="*/ 4426253 h 4650769"/>
              <a:gd name="connsiteX44" fmla="*/ 6031127 w 10052180"/>
              <a:gd name="connsiteY44" fmla="*/ 4420204 h 4650769"/>
              <a:gd name="connsiteX45" fmla="*/ 5969808 w 10052180"/>
              <a:gd name="connsiteY45" fmla="*/ 4408049 h 4650769"/>
              <a:gd name="connsiteX46" fmla="*/ 5944950 w 10052180"/>
              <a:gd name="connsiteY46" fmla="*/ 4393767 h 4650769"/>
              <a:gd name="connsiteX47" fmla="*/ 5509282 w 10052180"/>
              <a:gd name="connsiteY47" fmla="*/ 4393767 h 4650769"/>
              <a:gd name="connsiteX48" fmla="*/ 5488183 w 10052180"/>
              <a:gd name="connsiteY48" fmla="*/ 4398554 h 4650769"/>
              <a:gd name="connsiteX49" fmla="*/ 5481447 w 10052180"/>
              <a:gd name="connsiteY49" fmla="*/ 4395975 h 4650769"/>
              <a:gd name="connsiteX50" fmla="*/ 5473864 w 10052180"/>
              <a:gd name="connsiteY50" fmla="*/ 4393767 h 4650769"/>
              <a:gd name="connsiteX51" fmla="*/ 5441368 w 10052180"/>
              <a:gd name="connsiteY51" fmla="*/ 4393767 h 4650769"/>
              <a:gd name="connsiteX52" fmla="*/ 5427734 w 10052180"/>
              <a:gd name="connsiteY52" fmla="*/ 4401537 h 4650769"/>
              <a:gd name="connsiteX53" fmla="*/ 5412372 w 10052180"/>
              <a:gd name="connsiteY53" fmla="*/ 4394628 h 4650769"/>
              <a:gd name="connsiteX54" fmla="*/ 5412559 w 10052180"/>
              <a:gd name="connsiteY54" fmla="*/ 4393767 h 4650769"/>
              <a:gd name="connsiteX55" fmla="*/ 5182205 w 10052180"/>
              <a:gd name="connsiteY55" fmla="*/ 4393767 h 4650769"/>
              <a:gd name="connsiteX56" fmla="*/ 5167180 w 10052180"/>
              <a:gd name="connsiteY56" fmla="*/ 4401547 h 4650769"/>
              <a:gd name="connsiteX57" fmla="*/ 5116191 w 10052180"/>
              <a:gd name="connsiteY57" fmla="*/ 4410857 h 4650769"/>
              <a:gd name="connsiteX58" fmla="*/ 4978049 w 10052180"/>
              <a:gd name="connsiteY58" fmla="*/ 4444099 h 4650769"/>
              <a:gd name="connsiteX59" fmla="*/ 4918199 w 10052180"/>
              <a:gd name="connsiteY59" fmla="*/ 4475969 h 4650769"/>
              <a:gd name="connsiteX60" fmla="*/ 4819404 w 10052180"/>
              <a:gd name="connsiteY60" fmla="*/ 4498170 h 4650769"/>
              <a:gd name="connsiteX61" fmla="*/ 4748850 w 10052180"/>
              <a:gd name="connsiteY61" fmla="*/ 4510039 h 4650769"/>
              <a:gd name="connsiteX62" fmla="*/ 4728909 w 10052180"/>
              <a:gd name="connsiteY62" fmla="*/ 4533669 h 4650769"/>
              <a:gd name="connsiteX63" fmla="*/ 4728624 w 10052180"/>
              <a:gd name="connsiteY63" fmla="*/ 4534109 h 4650769"/>
              <a:gd name="connsiteX64" fmla="*/ 4685733 w 10052180"/>
              <a:gd name="connsiteY64" fmla="*/ 4537269 h 4650769"/>
              <a:gd name="connsiteX65" fmla="*/ 4591811 w 10052180"/>
              <a:gd name="connsiteY65" fmla="*/ 4562739 h 4650769"/>
              <a:gd name="connsiteX66" fmla="*/ 4562217 w 10052180"/>
              <a:gd name="connsiteY66" fmla="*/ 4569392 h 4650769"/>
              <a:gd name="connsiteX67" fmla="*/ 4546453 w 10052180"/>
              <a:gd name="connsiteY67" fmla="*/ 4575327 h 4650769"/>
              <a:gd name="connsiteX68" fmla="*/ 4522757 w 10052180"/>
              <a:gd name="connsiteY68" fmla="*/ 4559783 h 4650769"/>
              <a:gd name="connsiteX69" fmla="*/ 4493193 w 10052180"/>
              <a:gd name="connsiteY69" fmla="*/ 4566418 h 4650769"/>
              <a:gd name="connsiteX70" fmla="*/ 4486309 w 10052180"/>
              <a:gd name="connsiteY70" fmla="*/ 4568571 h 4650769"/>
              <a:gd name="connsiteX71" fmla="*/ 4434522 w 10052180"/>
              <a:gd name="connsiteY71" fmla="*/ 4553363 h 4650769"/>
              <a:gd name="connsiteX72" fmla="*/ 4429460 w 10052180"/>
              <a:gd name="connsiteY72" fmla="*/ 4547302 h 4650769"/>
              <a:gd name="connsiteX73" fmla="*/ 4403505 w 10052180"/>
              <a:gd name="connsiteY73" fmla="*/ 4544604 h 4650769"/>
              <a:gd name="connsiteX74" fmla="*/ 4400557 w 10052180"/>
              <a:gd name="connsiteY74" fmla="*/ 4546201 h 4650769"/>
              <a:gd name="connsiteX75" fmla="*/ 4379030 w 10052180"/>
              <a:gd name="connsiteY75" fmla="*/ 4536886 h 4650769"/>
              <a:gd name="connsiteX76" fmla="*/ 4292758 w 10052180"/>
              <a:gd name="connsiteY76" fmla="*/ 4520332 h 4650769"/>
              <a:gd name="connsiteX77" fmla="*/ 4126934 w 10052180"/>
              <a:gd name="connsiteY77" fmla="*/ 4511325 h 4650769"/>
              <a:gd name="connsiteX78" fmla="*/ 3954199 w 10052180"/>
              <a:gd name="connsiteY78" fmla="*/ 4486409 h 4650769"/>
              <a:gd name="connsiteX79" fmla="*/ 3790501 w 10052180"/>
              <a:gd name="connsiteY79" fmla="*/ 4495445 h 4650769"/>
              <a:gd name="connsiteX80" fmla="*/ 3492963 w 10052180"/>
              <a:gd name="connsiteY80" fmla="*/ 4468480 h 4650769"/>
              <a:gd name="connsiteX81" fmla="*/ 3390904 w 10052180"/>
              <a:gd name="connsiteY81" fmla="*/ 4465867 h 4650769"/>
              <a:gd name="connsiteX82" fmla="*/ 3322528 w 10052180"/>
              <a:gd name="connsiteY82" fmla="*/ 4464799 h 4650769"/>
              <a:gd name="connsiteX83" fmla="*/ 3317795 w 10052180"/>
              <a:gd name="connsiteY83" fmla="*/ 4467272 h 4650769"/>
              <a:gd name="connsiteX84" fmla="*/ 3298702 w 10052180"/>
              <a:gd name="connsiteY84" fmla="*/ 4468689 h 4650769"/>
              <a:gd name="connsiteX85" fmla="*/ 3293503 w 10052180"/>
              <a:gd name="connsiteY85" fmla="*/ 4479690 h 4650769"/>
              <a:gd name="connsiteX86" fmla="*/ 3229705 w 10052180"/>
              <a:gd name="connsiteY86" fmla="*/ 4489069 h 4650769"/>
              <a:gd name="connsiteX87" fmla="*/ 3076109 w 10052180"/>
              <a:gd name="connsiteY87" fmla="*/ 4492987 h 4650769"/>
              <a:gd name="connsiteX88" fmla="*/ 2962379 w 10052180"/>
              <a:gd name="connsiteY88" fmla="*/ 4474229 h 4650769"/>
              <a:gd name="connsiteX89" fmla="*/ 2924375 w 10052180"/>
              <a:gd name="connsiteY89" fmla="*/ 4484334 h 4650769"/>
              <a:gd name="connsiteX90" fmla="*/ 2871297 w 10052180"/>
              <a:gd name="connsiteY90" fmla="*/ 4491313 h 4650769"/>
              <a:gd name="connsiteX91" fmla="*/ 2700663 w 10052180"/>
              <a:gd name="connsiteY91" fmla="*/ 4485036 h 4650769"/>
              <a:gd name="connsiteX92" fmla="*/ 2560084 w 10052180"/>
              <a:gd name="connsiteY92" fmla="*/ 4489523 h 4650769"/>
              <a:gd name="connsiteX93" fmla="*/ 2479658 w 10052180"/>
              <a:gd name="connsiteY93" fmla="*/ 4499250 h 4650769"/>
              <a:gd name="connsiteX94" fmla="*/ 2309526 w 10052180"/>
              <a:gd name="connsiteY94" fmla="*/ 4471569 h 4650769"/>
              <a:gd name="connsiteX95" fmla="*/ 2143849 w 10052180"/>
              <a:gd name="connsiteY95" fmla="*/ 4458678 h 4650769"/>
              <a:gd name="connsiteX96" fmla="*/ 2054460 w 10052180"/>
              <a:gd name="connsiteY96" fmla="*/ 4444435 h 4650769"/>
              <a:gd name="connsiteX97" fmla="*/ 1875690 w 10052180"/>
              <a:gd name="connsiteY97" fmla="*/ 4462877 h 4650769"/>
              <a:gd name="connsiteX98" fmla="*/ 1829588 w 10052180"/>
              <a:gd name="connsiteY98" fmla="*/ 4463680 h 4650769"/>
              <a:gd name="connsiteX99" fmla="*/ 1729685 w 10052180"/>
              <a:gd name="connsiteY99" fmla="*/ 4483196 h 4650769"/>
              <a:gd name="connsiteX100" fmla="*/ 1672107 w 10052180"/>
              <a:gd name="connsiteY100" fmla="*/ 4487209 h 4650769"/>
              <a:gd name="connsiteX101" fmla="*/ 1514794 w 10052180"/>
              <a:gd name="connsiteY101" fmla="*/ 4506035 h 4650769"/>
              <a:gd name="connsiteX102" fmla="*/ 1375355 w 10052180"/>
              <a:gd name="connsiteY102" fmla="*/ 4535286 h 4650769"/>
              <a:gd name="connsiteX103" fmla="*/ 1281723 w 10052180"/>
              <a:gd name="connsiteY103" fmla="*/ 4557767 h 4650769"/>
              <a:gd name="connsiteX104" fmla="*/ 1152251 w 10052180"/>
              <a:gd name="connsiteY104" fmla="*/ 4596280 h 4650769"/>
              <a:gd name="connsiteX105" fmla="*/ 1112386 w 10052180"/>
              <a:gd name="connsiteY105" fmla="*/ 4603999 h 4650769"/>
              <a:gd name="connsiteX106" fmla="*/ 1055042 w 10052180"/>
              <a:gd name="connsiteY106" fmla="*/ 4590297 h 4650769"/>
              <a:gd name="connsiteX107" fmla="*/ 961705 w 10052180"/>
              <a:gd name="connsiteY107" fmla="*/ 4577719 h 4650769"/>
              <a:gd name="connsiteX108" fmla="*/ 875879 w 10052180"/>
              <a:gd name="connsiteY108" fmla="*/ 4564303 h 4650769"/>
              <a:gd name="connsiteX109" fmla="*/ 771366 w 10052180"/>
              <a:gd name="connsiteY109" fmla="*/ 4567383 h 4650769"/>
              <a:gd name="connsiteX110" fmla="*/ 676592 w 10052180"/>
              <a:gd name="connsiteY110" fmla="*/ 4560117 h 4650769"/>
              <a:gd name="connsiteX111" fmla="*/ 558512 w 10052180"/>
              <a:gd name="connsiteY111" fmla="*/ 4558530 h 4650769"/>
              <a:gd name="connsiteX112" fmla="*/ 362079 w 10052180"/>
              <a:gd name="connsiteY112" fmla="*/ 4545572 h 4650769"/>
              <a:gd name="connsiteX113" fmla="*/ 309653 w 10052180"/>
              <a:gd name="connsiteY113" fmla="*/ 4537476 h 4650769"/>
              <a:gd name="connsiteX114" fmla="*/ 174742 w 10052180"/>
              <a:gd name="connsiteY114" fmla="*/ 4492281 h 4650769"/>
              <a:gd name="connsiteX115" fmla="*/ 107390 w 10052180"/>
              <a:gd name="connsiteY115" fmla="*/ 4476433 h 4650769"/>
              <a:gd name="connsiteX116" fmla="*/ 2537 w 10052180"/>
              <a:gd name="connsiteY116" fmla="*/ 4465393 h 4650769"/>
              <a:gd name="connsiteX117" fmla="*/ 0 w 10052180"/>
              <a:gd name="connsiteY117" fmla="*/ 4463105 h 4650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0052180" h="4650769">
                <a:moveTo>
                  <a:pt x="0" y="0"/>
                </a:moveTo>
                <a:lnTo>
                  <a:pt x="10052180" y="0"/>
                </a:lnTo>
                <a:lnTo>
                  <a:pt x="10052180" y="4571218"/>
                </a:lnTo>
                <a:lnTo>
                  <a:pt x="10050702" y="4571562"/>
                </a:lnTo>
                <a:cubicBezTo>
                  <a:pt x="10033695" y="4573943"/>
                  <a:pt x="10017259" y="4574375"/>
                  <a:pt x="10001878" y="4572066"/>
                </a:cubicBezTo>
                <a:cubicBezTo>
                  <a:pt x="9987347" y="4562370"/>
                  <a:pt x="9978539" y="4560848"/>
                  <a:pt x="9969638" y="4575824"/>
                </a:cubicBezTo>
                <a:cubicBezTo>
                  <a:pt x="9931111" y="4571506"/>
                  <a:pt x="9885705" y="4604598"/>
                  <a:pt x="9864299" y="4580290"/>
                </a:cubicBezTo>
                <a:cubicBezTo>
                  <a:pt x="9860644" y="4614890"/>
                  <a:pt x="9811449" y="4560843"/>
                  <a:pt x="9796089" y="4591897"/>
                </a:cubicBezTo>
                <a:cubicBezTo>
                  <a:pt x="9744340" y="4604414"/>
                  <a:pt x="9702353" y="4613016"/>
                  <a:pt x="9658617" y="4628572"/>
                </a:cubicBezTo>
                <a:cubicBezTo>
                  <a:pt x="9625107" y="4639733"/>
                  <a:pt x="9621223" y="4635658"/>
                  <a:pt x="9605787" y="4633374"/>
                </a:cubicBezTo>
                <a:cubicBezTo>
                  <a:pt x="9564172" y="4634284"/>
                  <a:pt x="9459602" y="4639135"/>
                  <a:pt x="9408928" y="4634030"/>
                </a:cubicBezTo>
                <a:cubicBezTo>
                  <a:pt x="9373936" y="4630911"/>
                  <a:pt x="9320962" y="4677031"/>
                  <a:pt x="9290980" y="4628234"/>
                </a:cubicBezTo>
                <a:cubicBezTo>
                  <a:pt x="9269062" y="4638218"/>
                  <a:pt x="9223761" y="4630232"/>
                  <a:pt x="9195937" y="4629562"/>
                </a:cubicBezTo>
                <a:cubicBezTo>
                  <a:pt x="9143088" y="4610116"/>
                  <a:pt x="9133223" y="4633821"/>
                  <a:pt x="9091821" y="4619955"/>
                </a:cubicBezTo>
                <a:cubicBezTo>
                  <a:pt x="9032935" y="4627891"/>
                  <a:pt x="9027183" y="4624471"/>
                  <a:pt x="9005324" y="4627981"/>
                </a:cubicBezTo>
                <a:cubicBezTo>
                  <a:pt x="8967164" y="4640966"/>
                  <a:pt x="8953005" y="4638659"/>
                  <a:pt x="8911383" y="4634700"/>
                </a:cubicBezTo>
                <a:cubicBezTo>
                  <a:pt x="8910140" y="4622209"/>
                  <a:pt x="8861731" y="4642891"/>
                  <a:pt x="8853295" y="4644792"/>
                </a:cubicBezTo>
                <a:cubicBezTo>
                  <a:pt x="8855383" y="4637166"/>
                  <a:pt x="8821677" y="4629387"/>
                  <a:pt x="8813991" y="4634596"/>
                </a:cubicBezTo>
                <a:cubicBezTo>
                  <a:pt x="8714011" y="4640974"/>
                  <a:pt x="8735462" y="4587278"/>
                  <a:pt x="8687179" y="4588065"/>
                </a:cubicBezTo>
                <a:cubicBezTo>
                  <a:pt x="8647941" y="4587885"/>
                  <a:pt x="8644846" y="4590573"/>
                  <a:pt x="8623955" y="4578046"/>
                </a:cubicBezTo>
                <a:lnTo>
                  <a:pt x="8622786" y="4577305"/>
                </a:lnTo>
                <a:lnTo>
                  <a:pt x="8600904" y="4582918"/>
                </a:lnTo>
                <a:cubicBezTo>
                  <a:pt x="8551179" y="4589770"/>
                  <a:pt x="8503007" y="4582778"/>
                  <a:pt x="8433071" y="4606234"/>
                </a:cubicBezTo>
                <a:cubicBezTo>
                  <a:pt x="8391517" y="4597543"/>
                  <a:pt x="8356812" y="4603351"/>
                  <a:pt x="8318071" y="4586590"/>
                </a:cubicBezTo>
                <a:cubicBezTo>
                  <a:pt x="8301780" y="4574528"/>
                  <a:pt x="8258966" y="4594748"/>
                  <a:pt x="8242424" y="4566486"/>
                </a:cubicBezTo>
                <a:cubicBezTo>
                  <a:pt x="8237603" y="4584126"/>
                  <a:pt x="8200783" y="4561583"/>
                  <a:pt x="8193517" y="4551756"/>
                </a:cubicBezTo>
                <a:cubicBezTo>
                  <a:pt x="8181915" y="4557821"/>
                  <a:pt x="8167403" y="4540618"/>
                  <a:pt x="8156253" y="4539485"/>
                </a:cubicBezTo>
                <a:cubicBezTo>
                  <a:pt x="8141597" y="4496572"/>
                  <a:pt x="8127998" y="4557617"/>
                  <a:pt x="8105237" y="4530754"/>
                </a:cubicBezTo>
                <a:cubicBezTo>
                  <a:pt x="8091039" y="4542025"/>
                  <a:pt x="8045973" y="4563365"/>
                  <a:pt x="8012182" y="4569955"/>
                </a:cubicBezTo>
                <a:cubicBezTo>
                  <a:pt x="7945237" y="4585532"/>
                  <a:pt x="7935255" y="4616038"/>
                  <a:pt x="7873023" y="4594395"/>
                </a:cubicBezTo>
                <a:cubicBezTo>
                  <a:pt x="7859384" y="4618199"/>
                  <a:pt x="7761094" y="4535441"/>
                  <a:pt x="7766598" y="4583182"/>
                </a:cubicBezTo>
                <a:cubicBezTo>
                  <a:pt x="7745587" y="4577284"/>
                  <a:pt x="7733182" y="4556528"/>
                  <a:pt x="7739745" y="4588115"/>
                </a:cubicBezTo>
                <a:lnTo>
                  <a:pt x="7616434" y="4564808"/>
                </a:lnTo>
                <a:cubicBezTo>
                  <a:pt x="7546376" y="4561257"/>
                  <a:pt x="7499612" y="4575632"/>
                  <a:pt x="7431215" y="4552516"/>
                </a:cubicBezTo>
                <a:cubicBezTo>
                  <a:pt x="7362500" y="4539342"/>
                  <a:pt x="7331229" y="4514002"/>
                  <a:pt x="7237422" y="4498285"/>
                </a:cubicBezTo>
                <a:cubicBezTo>
                  <a:pt x="7171877" y="4484375"/>
                  <a:pt x="7080174" y="4453116"/>
                  <a:pt x="7011658" y="4451218"/>
                </a:cubicBezTo>
                <a:cubicBezTo>
                  <a:pt x="6935893" y="4414558"/>
                  <a:pt x="6950516" y="4446303"/>
                  <a:pt x="6867111" y="4419048"/>
                </a:cubicBezTo>
                <a:cubicBezTo>
                  <a:pt x="6820640" y="4462144"/>
                  <a:pt x="6759791" y="4426229"/>
                  <a:pt x="6712288" y="4430721"/>
                </a:cubicBezTo>
                <a:cubicBezTo>
                  <a:pt x="6658294" y="4432523"/>
                  <a:pt x="6596353" y="4433885"/>
                  <a:pt x="6543149" y="4429858"/>
                </a:cubicBezTo>
                <a:cubicBezTo>
                  <a:pt x="6505785" y="4400413"/>
                  <a:pt x="6438998" y="4445436"/>
                  <a:pt x="6393064" y="4406561"/>
                </a:cubicBezTo>
                <a:cubicBezTo>
                  <a:pt x="6375470" y="4396073"/>
                  <a:pt x="6316748" y="4386920"/>
                  <a:pt x="6303049" y="4399385"/>
                </a:cubicBezTo>
                <a:cubicBezTo>
                  <a:pt x="6290271" y="4400402"/>
                  <a:pt x="6276955" y="4392864"/>
                  <a:pt x="6268511" y="4407283"/>
                </a:cubicBezTo>
                <a:cubicBezTo>
                  <a:pt x="6255819" y="4424201"/>
                  <a:pt x="6218422" y="4388280"/>
                  <a:pt x="6220512" y="4411171"/>
                </a:cubicBezTo>
                <a:cubicBezTo>
                  <a:pt x="6193829" y="4386375"/>
                  <a:pt x="6162713" y="4421037"/>
                  <a:pt x="6135538" y="4426253"/>
                </a:cubicBezTo>
                <a:cubicBezTo>
                  <a:pt x="6115250" y="4402715"/>
                  <a:pt x="6087532" y="4424859"/>
                  <a:pt x="6031127" y="4420204"/>
                </a:cubicBezTo>
                <a:cubicBezTo>
                  <a:pt x="6014546" y="4399963"/>
                  <a:pt x="5996210" y="4415252"/>
                  <a:pt x="5969808" y="4408049"/>
                </a:cubicBezTo>
                <a:lnTo>
                  <a:pt x="5944950" y="4393767"/>
                </a:lnTo>
                <a:lnTo>
                  <a:pt x="5509282" y="4393767"/>
                </a:lnTo>
                <a:lnTo>
                  <a:pt x="5488183" y="4398554"/>
                </a:lnTo>
                <a:lnTo>
                  <a:pt x="5481447" y="4395975"/>
                </a:lnTo>
                <a:lnTo>
                  <a:pt x="5473864" y="4393767"/>
                </a:lnTo>
                <a:lnTo>
                  <a:pt x="5441368" y="4393767"/>
                </a:lnTo>
                <a:lnTo>
                  <a:pt x="5427734" y="4401537"/>
                </a:lnTo>
                <a:cubicBezTo>
                  <a:pt x="5424659" y="4397308"/>
                  <a:pt x="5420116" y="4394509"/>
                  <a:pt x="5412372" y="4394628"/>
                </a:cubicBezTo>
                <a:lnTo>
                  <a:pt x="5412559" y="4393767"/>
                </a:lnTo>
                <a:lnTo>
                  <a:pt x="5182205" y="4393767"/>
                </a:lnTo>
                <a:lnTo>
                  <a:pt x="5167180" y="4401547"/>
                </a:lnTo>
                <a:cubicBezTo>
                  <a:pt x="5145322" y="4388995"/>
                  <a:pt x="5130136" y="4396666"/>
                  <a:pt x="5116191" y="4410857"/>
                </a:cubicBezTo>
                <a:cubicBezTo>
                  <a:pt x="5069121" y="4410132"/>
                  <a:pt x="5029330" y="4432817"/>
                  <a:pt x="4978049" y="4444099"/>
                </a:cubicBezTo>
                <a:cubicBezTo>
                  <a:pt x="4921746" y="4464946"/>
                  <a:pt x="4952787" y="4460274"/>
                  <a:pt x="4918199" y="4475969"/>
                </a:cubicBezTo>
                <a:lnTo>
                  <a:pt x="4819404" y="4498170"/>
                </a:lnTo>
                <a:lnTo>
                  <a:pt x="4748850" y="4510039"/>
                </a:lnTo>
                <a:lnTo>
                  <a:pt x="4728909" y="4533669"/>
                </a:lnTo>
                <a:lnTo>
                  <a:pt x="4728624" y="4534109"/>
                </a:lnTo>
                <a:lnTo>
                  <a:pt x="4685733" y="4537269"/>
                </a:lnTo>
                <a:cubicBezTo>
                  <a:pt x="4662932" y="4542040"/>
                  <a:pt x="4617689" y="4556675"/>
                  <a:pt x="4591811" y="4562739"/>
                </a:cubicBezTo>
                <a:cubicBezTo>
                  <a:pt x="4568298" y="4558219"/>
                  <a:pt x="4553786" y="4538337"/>
                  <a:pt x="4562217" y="4569392"/>
                </a:cubicBezTo>
                <a:cubicBezTo>
                  <a:pt x="4554496" y="4568788"/>
                  <a:pt x="4549787" y="4571298"/>
                  <a:pt x="4546453" y="4575327"/>
                </a:cubicBezTo>
                <a:lnTo>
                  <a:pt x="4522757" y="4559783"/>
                </a:lnTo>
                <a:lnTo>
                  <a:pt x="4493193" y="4566418"/>
                </a:lnTo>
                <a:lnTo>
                  <a:pt x="4486309" y="4568571"/>
                </a:lnTo>
                <a:lnTo>
                  <a:pt x="4434522" y="4553363"/>
                </a:lnTo>
                <a:lnTo>
                  <a:pt x="4429460" y="4547302"/>
                </a:lnTo>
                <a:cubicBezTo>
                  <a:pt x="4424037" y="4543565"/>
                  <a:pt x="4416331" y="4541821"/>
                  <a:pt x="4403505" y="4544604"/>
                </a:cubicBezTo>
                <a:lnTo>
                  <a:pt x="4400557" y="4546201"/>
                </a:lnTo>
                <a:lnTo>
                  <a:pt x="4379030" y="4536886"/>
                </a:lnTo>
                <a:cubicBezTo>
                  <a:pt x="4372078" y="4532654"/>
                  <a:pt x="4297808" y="4527155"/>
                  <a:pt x="4292758" y="4520332"/>
                </a:cubicBezTo>
                <a:cubicBezTo>
                  <a:pt x="4211493" y="4536974"/>
                  <a:pt x="4205812" y="4507045"/>
                  <a:pt x="4126934" y="4511325"/>
                </a:cubicBezTo>
                <a:cubicBezTo>
                  <a:pt x="4058483" y="4465563"/>
                  <a:pt x="4015465" y="4493211"/>
                  <a:pt x="3954199" y="4486409"/>
                </a:cubicBezTo>
                <a:cubicBezTo>
                  <a:pt x="3895850" y="4481584"/>
                  <a:pt x="3868881" y="4496263"/>
                  <a:pt x="3790501" y="4495445"/>
                </a:cubicBezTo>
                <a:cubicBezTo>
                  <a:pt x="3707431" y="4485284"/>
                  <a:pt x="3586435" y="4490248"/>
                  <a:pt x="3492963" y="4468480"/>
                </a:cubicBezTo>
                <a:cubicBezTo>
                  <a:pt x="3419549" y="4461359"/>
                  <a:pt x="3419311" y="4466480"/>
                  <a:pt x="3390904" y="4465867"/>
                </a:cubicBezTo>
                <a:cubicBezTo>
                  <a:pt x="3381467" y="4468795"/>
                  <a:pt x="3331557" y="4460030"/>
                  <a:pt x="3322528" y="4464799"/>
                </a:cubicBezTo>
                <a:lnTo>
                  <a:pt x="3317795" y="4467272"/>
                </a:lnTo>
                <a:lnTo>
                  <a:pt x="3298702" y="4468689"/>
                </a:lnTo>
                <a:lnTo>
                  <a:pt x="3293503" y="4479690"/>
                </a:lnTo>
                <a:lnTo>
                  <a:pt x="3229705" y="4489069"/>
                </a:lnTo>
                <a:cubicBezTo>
                  <a:pt x="3187202" y="4462144"/>
                  <a:pt x="3151062" y="4494035"/>
                  <a:pt x="3076109" y="4492987"/>
                </a:cubicBezTo>
                <a:cubicBezTo>
                  <a:pt x="3056222" y="4483674"/>
                  <a:pt x="2977114" y="4460921"/>
                  <a:pt x="2962379" y="4474229"/>
                </a:cubicBezTo>
                <a:cubicBezTo>
                  <a:pt x="2948249" y="4476071"/>
                  <a:pt x="2933210" y="4469418"/>
                  <a:pt x="2924375" y="4484334"/>
                </a:cubicBezTo>
                <a:cubicBezTo>
                  <a:pt x="2910921" y="4502015"/>
                  <a:pt x="2868144" y="4468636"/>
                  <a:pt x="2871297" y="4491313"/>
                </a:cubicBezTo>
                <a:cubicBezTo>
                  <a:pt x="2834012" y="4491430"/>
                  <a:pt x="2752532" y="4485335"/>
                  <a:pt x="2700663" y="4485036"/>
                </a:cubicBezTo>
                <a:cubicBezTo>
                  <a:pt x="2675164" y="4459571"/>
                  <a:pt x="2600340" y="4494322"/>
                  <a:pt x="2560084" y="4489523"/>
                </a:cubicBezTo>
                <a:cubicBezTo>
                  <a:pt x="2524760" y="4491171"/>
                  <a:pt x="2521424" y="4504416"/>
                  <a:pt x="2479658" y="4499250"/>
                </a:cubicBezTo>
                <a:cubicBezTo>
                  <a:pt x="2405210" y="4494755"/>
                  <a:pt x="2378207" y="4484444"/>
                  <a:pt x="2309526" y="4471569"/>
                </a:cubicBezTo>
                <a:cubicBezTo>
                  <a:pt x="2231692" y="4461873"/>
                  <a:pt x="2230867" y="4475023"/>
                  <a:pt x="2143849" y="4458678"/>
                </a:cubicBezTo>
                <a:cubicBezTo>
                  <a:pt x="2123776" y="4453795"/>
                  <a:pt x="2075082" y="4453878"/>
                  <a:pt x="2054460" y="4444435"/>
                </a:cubicBezTo>
                <a:cubicBezTo>
                  <a:pt x="2025665" y="4449526"/>
                  <a:pt x="1907402" y="4455434"/>
                  <a:pt x="1875690" y="4462877"/>
                </a:cubicBezTo>
                <a:cubicBezTo>
                  <a:pt x="1830650" y="4467513"/>
                  <a:pt x="1869806" y="4459610"/>
                  <a:pt x="1829588" y="4463680"/>
                </a:cubicBezTo>
                <a:cubicBezTo>
                  <a:pt x="1791050" y="4448543"/>
                  <a:pt x="1782985" y="4472982"/>
                  <a:pt x="1729685" y="4483196"/>
                </a:cubicBezTo>
                <a:cubicBezTo>
                  <a:pt x="1707743" y="4468503"/>
                  <a:pt x="1689784" y="4474556"/>
                  <a:pt x="1672107" y="4487209"/>
                </a:cubicBezTo>
                <a:cubicBezTo>
                  <a:pt x="1620500" y="4481667"/>
                  <a:pt x="1573015" y="4500097"/>
                  <a:pt x="1514794" y="4506035"/>
                </a:cubicBezTo>
                <a:cubicBezTo>
                  <a:pt x="1452269" y="4488005"/>
                  <a:pt x="1437575" y="4529096"/>
                  <a:pt x="1375355" y="4535286"/>
                </a:cubicBezTo>
                <a:cubicBezTo>
                  <a:pt x="1321736" y="4564899"/>
                  <a:pt x="1333953" y="4560797"/>
                  <a:pt x="1281723" y="4557767"/>
                </a:cubicBezTo>
                <a:cubicBezTo>
                  <a:pt x="1233584" y="4553963"/>
                  <a:pt x="1251636" y="4608894"/>
                  <a:pt x="1152251" y="4596280"/>
                </a:cubicBezTo>
                <a:cubicBezTo>
                  <a:pt x="1144905" y="4590601"/>
                  <a:pt x="1110779" y="4596258"/>
                  <a:pt x="1112386" y="4603999"/>
                </a:cubicBezTo>
                <a:cubicBezTo>
                  <a:pt x="1104086" y="4601575"/>
                  <a:pt x="1057064" y="4577908"/>
                  <a:pt x="1055042" y="4590297"/>
                </a:cubicBezTo>
                <a:cubicBezTo>
                  <a:pt x="1013255" y="4591647"/>
                  <a:pt x="998979" y="4593064"/>
                  <a:pt x="961705" y="4577719"/>
                </a:cubicBezTo>
                <a:cubicBezTo>
                  <a:pt x="940108" y="4572850"/>
                  <a:pt x="934154" y="4575904"/>
                  <a:pt x="875879" y="4564303"/>
                </a:cubicBezTo>
                <a:cubicBezTo>
                  <a:pt x="833691" y="4575554"/>
                  <a:pt x="825327" y="4551279"/>
                  <a:pt x="771366" y="4567383"/>
                </a:cubicBezTo>
                <a:cubicBezTo>
                  <a:pt x="743555" y="4566313"/>
                  <a:pt x="697843" y="4571452"/>
                  <a:pt x="676592" y="4560117"/>
                </a:cubicBezTo>
                <a:cubicBezTo>
                  <a:pt x="643619" y="4606945"/>
                  <a:pt x="593631" y="4557605"/>
                  <a:pt x="558512" y="4558530"/>
                </a:cubicBezTo>
                <a:cubicBezTo>
                  <a:pt x="507618" y="4560458"/>
                  <a:pt x="403556" y="4549081"/>
                  <a:pt x="362079" y="4545572"/>
                </a:cubicBezTo>
                <a:cubicBezTo>
                  <a:pt x="346531" y="4546886"/>
                  <a:pt x="342400" y="4550710"/>
                  <a:pt x="309653" y="4537476"/>
                </a:cubicBezTo>
                <a:cubicBezTo>
                  <a:pt x="266974" y="4519218"/>
                  <a:pt x="225607" y="4508008"/>
                  <a:pt x="174742" y="4492281"/>
                </a:cubicBezTo>
                <a:cubicBezTo>
                  <a:pt x="161353" y="4460328"/>
                  <a:pt x="108876" y="4511194"/>
                  <a:pt x="107390" y="4476433"/>
                </a:cubicBezTo>
                <a:cubicBezTo>
                  <a:pt x="84507" y="4499356"/>
                  <a:pt x="41258" y="4463491"/>
                  <a:pt x="2537" y="4465393"/>
                </a:cubicBezTo>
                <a:lnTo>
                  <a:pt x="0" y="4463105"/>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046B358-BEEC-163F-EBBF-4B8114C74C85}"/>
              </a:ext>
            </a:extLst>
          </p:cNvPr>
          <p:cNvSpPr>
            <a:spLocks noGrp="1"/>
          </p:cNvSpPr>
          <p:nvPr>
            <p:ph type="title"/>
          </p:nvPr>
        </p:nvSpPr>
        <p:spPr>
          <a:xfrm>
            <a:off x="1899282" y="1297056"/>
            <a:ext cx="5345436" cy="1579209"/>
          </a:xfrm>
        </p:spPr>
        <p:txBody>
          <a:bodyPr vert="horz" lIns="91440" tIns="45720" rIns="91440" bIns="45720" rtlCol="0" anchor="b">
            <a:normAutofit/>
          </a:bodyPr>
          <a:lstStyle/>
          <a:p>
            <a:pPr defTabSz="914400">
              <a:spcBef>
                <a:spcPct val="0"/>
              </a:spcBef>
            </a:pPr>
            <a:r>
              <a:rPr lang="en-US" kern="1200">
                <a:solidFill>
                  <a:schemeClr val="tx1">
                    <a:lumMod val="85000"/>
                    <a:lumOff val="15000"/>
                  </a:schemeClr>
                </a:solidFill>
                <a:latin typeface="+mj-lt"/>
                <a:ea typeface="+mj-ea"/>
                <a:cs typeface="+mj-cs"/>
              </a:rPr>
              <a:t>Route53</a:t>
            </a:r>
          </a:p>
        </p:txBody>
      </p:sp>
      <p:sp>
        <p:nvSpPr>
          <p:cNvPr id="11" name="Rectangle 6">
            <a:extLst>
              <a:ext uri="{FF2B5EF4-FFF2-40B4-BE49-F238E27FC236}">
                <a16:creationId xmlns:a16="http://schemas.microsoft.com/office/drawing/2014/main" id="{5353D259-DA18-451D-9A95-02198BF55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6295" y="409711"/>
            <a:ext cx="1011410" cy="305853"/>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61875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24632" cy="154637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title"/>
          </p:nvPr>
        </p:nvSpPr>
        <p:spPr>
          <a:xfrm>
            <a:off x="852775" y="457197"/>
            <a:ext cx="7044316" cy="998131"/>
          </a:xfrm>
        </p:spPr>
        <p:txBody>
          <a:bodyPr vert="horz" lIns="91440" tIns="45720" rIns="91440" bIns="45720" rtlCol="0" anchor="ctr">
            <a:normAutofit/>
          </a:bodyPr>
          <a:lstStyle/>
          <a:p>
            <a:pPr defTabSz="914400">
              <a:spcBef>
                <a:spcPct val="0"/>
              </a:spcBef>
            </a:pPr>
            <a:r>
              <a:rPr lang="en-US" sz="4400" kern="1200">
                <a:solidFill>
                  <a:schemeClr val="tx1"/>
                </a:solidFill>
                <a:latin typeface="+mj-lt"/>
                <a:ea typeface="+mj-ea"/>
                <a:cs typeface="+mj-cs"/>
              </a:rPr>
              <a:t>Geolocation routing</a:t>
            </a:r>
          </a:p>
        </p:txBody>
      </p:sp>
      <p:sp>
        <p:nvSpPr>
          <p:cNvPr id="3" name="Текст 2"/>
          <p:cNvSpPr>
            <a:spLocks noGrp="1"/>
          </p:cNvSpPr>
          <p:nvPr>
            <p:ph type="body" idx="1"/>
          </p:nvPr>
        </p:nvSpPr>
        <p:spPr>
          <a:xfrm>
            <a:off x="852775" y="1648771"/>
            <a:ext cx="3719225" cy="2938330"/>
          </a:xfrm>
        </p:spPr>
        <p:txBody>
          <a:bodyPr vert="horz" lIns="91440" tIns="45720" rIns="91440" bIns="45720" rtlCol="0">
            <a:normAutofit/>
          </a:bodyPr>
          <a:lstStyle/>
          <a:p>
            <a:pPr marL="114300" indent="-228600" defTabSz="914400">
              <a:spcAft>
                <a:spcPts val="600"/>
              </a:spcAft>
              <a:buFont typeface="Arial" panose="020B0604020202020204" pitchFamily="34" charset="0"/>
              <a:buChar char="•"/>
            </a:pPr>
            <a:r>
              <a:rPr lang="en-US" sz="1050" dirty="0"/>
              <a:t>Geolocation routing lets you choose the resources that serve your traffic based on the geographic location of your users, meaning the location that DNS queries originate from. For example, you might want all queries from Europe to be routed to an Elastic Load Balancing load balancer in the Frankfurt Region.</a:t>
            </a:r>
          </a:p>
          <a:p>
            <a:pPr marL="114300" indent="-228600" defTabSz="914400">
              <a:spcAft>
                <a:spcPts val="600"/>
              </a:spcAft>
              <a:buFont typeface="Arial" panose="020B0604020202020204" pitchFamily="34" charset="0"/>
              <a:buChar char="•"/>
            </a:pPr>
            <a:r>
              <a:rPr lang="en-US" sz="1050" dirty="0"/>
              <a:t>When you use geolocation routing, you can localize your content and present some or all of your website in the language of your users. You can also use geolocation routing to restrict distribution of content to only the locations in which you have distribution rights. Another possible use is for balancing load across endpoints in a predictable, easy-to-manage way, so that each user location is consistently routed to the same endpoint.</a:t>
            </a:r>
          </a:p>
          <a:p>
            <a:pPr marL="114300" indent="-228600" defTabSz="914400">
              <a:spcAft>
                <a:spcPts val="600"/>
              </a:spcAft>
              <a:buFont typeface="Arial" panose="020B0604020202020204" pitchFamily="34" charset="0"/>
              <a:buChar char="•"/>
            </a:pPr>
            <a:r>
              <a:rPr lang="en-US" sz="1050" dirty="0"/>
              <a:t>You can use geolocation routing policy for records in a private hosted zone.</a:t>
            </a:r>
          </a:p>
        </p:txBody>
      </p:sp>
      <p:pic>
        <p:nvPicPr>
          <p:cNvPr id="4" name="Рисунок 3"/>
          <p:cNvPicPr>
            <a:picLocks noChangeAspect="1"/>
          </p:cNvPicPr>
          <p:nvPr/>
        </p:nvPicPr>
        <p:blipFill>
          <a:blip r:embed="rId2"/>
          <a:stretch>
            <a:fillRect/>
          </a:stretch>
        </p:blipFill>
        <p:spPr>
          <a:xfrm>
            <a:off x="5039525" y="2046056"/>
            <a:ext cx="3591379" cy="2002193"/>
          </a:xfrm>
          <a:prstGeom prst="rect">
            <a:avLst/>
          </a:prstGeom>
        </p:spPr>
      </p:pic>
      <p:sp>
        <p:nvSpPr>
          <p:cNvPr id="13" name="Freeform: Shape 1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4657060"/>
            <a:ext cx="5107781" cy="486440"/>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454335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1" name="Freeform: Shape 820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24632" cy="154637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title"/>
          </p:nvPr>
        </p:nvSpPr>
        <p:spPr>
          <a:xfrm>
            <a:off x="852775" y="457197"/>
            <a:ext cx="7044316" cy="998131"/>
          </a:xfrm>
        </p:spPr>
        <p:txBody>
          <a:bodyPr vert="horz" lIns="91440" tIns="45720" rIns="91440" bIns="45720" rtlCol="0" anchor="ctr">
            <a:normAutofit/>
          </a:bodyPr>
          <a:lstStyle/>
          <a:p>
            <a:pPr defTabSz="914400">
              <a:spcBef>
                <a:spcPct val="0"/>
              </a:spcBef>
            </a:pPr>
            <a:r>
              <a:rPr lang="en-US" sz="3100" kern="1200">
                <a:solidFill>
                  <a:schemeClr val="tx1"/>
                </a:solidFill>
                <a:latin typeface="+mj-lt"/>
                <a:ea typeface="+mj-ea"/>
                <a:cs typeface="+mj-cs"/>
              </a:rPr>
              <a:t>Geoproximity routing (traffic flow only)</a:t>
            </a:r>
            <a:br>
              <a:rPr lang="en-US" sz="3100" kern="1200">
                <a:solidFill>
                  <a:schemeClr val="tx1"/>
                </a:solidFill>
                <a:latin typeface="+mj-lt"/>
                <a:ea typeface="+mj-ea"/>
                <a:cs typeface="+mj-cs"/>
              </a:rPr>
            </a:br>
            <a:endParaRPr lang="en-US" sz="3100" kern="1200">
              <a:solidFill>
                <a:schemeClr val="tx1"/>
              </a:solidFill>
              <a:latin typeface="+mj-lt"/>
              <a:ea typeface="+mj-ea"/>
              <a:cs typeface="+mj-cs"/>
            </a:endParaRPr>
          </a:p>
        </p:txBody>
      </p:sp>
      <p:sp>
        <p:nvSpPr>
          <p:cNvPr id="3" name="Текст 2"/>
          <p:cNvSpPr>
            <a:spLocks noGrp="1"/>
          </p:cNvSpPr>
          <p:nvPr>
            <p:ph type="body" idx="1"/>
          </p:nvPr>
        </p:nvSpPr>
        <p:spPr>
          <a:xfrm>
            <a:off x="852775" y="1648771"/>
            <a:ext cx="3719225" cy="2938330"/>
          </a:xfrm>
        </p:spPr>
        <p:txBody>
          <a:bodyPr vert="horz" lIns="91440" tIns="45720" rIns="91440" bIns="45720" rtlCol="0">
            <a:normAutofit/>
          </a:bodyPr>
          <a:lstStyle/>
          <a:p>
            <a:pPr marL="114300" indent="-228600" defTabSz="914400">
              <a:spcAft>
                <a:spcPts val="600"/>
              </a:spcAft>
              <a:buFont typeface="Arial" panose="020B0604020202020204" pitchFamily="34" charset="0"/>
              <a:buChar char="•"/>
            </a:pPr>
            <a:r>
              <a:rPr lang="en-US" sz="1000" dirty="0" err="1"/>
              <a:t>Geoproximity</a:t>
            </a:r>
            <a:r>
              <a:rPr lang="en-US" sz="1000" dirty="0"/>
              <a:t> routing lets Amazon Route 53 route traffic to your resources based on the geographic location of your users and your resources. You can also optionally choose to route more traffic or less traffic to a given resource by specifying a value, known as a </a:t>
            </a:r>
            <a:r>
              <a:rPr lang="en-US" sz="1000" i="1" dirty="0"/>
              <a:t>bias</a:t>
            </a:r>
            <a:r>
              <a:rPr lang="en-US" sz="1000" dirty="0"/>
              <a:t>. A bias expands or shrinks the size of the geographic region from which traffic is routed to a resource.</a:t>
            </a:r>
          </a:p>
          <a:p>
            <a:pPr marL="114300" indent="-228600" defTabSz="914400">
              <a:spcAft>
                <a:spcPts val="600"/>
              </a:spcAft>
              <a:buFont typeface="Arial" panose="020B0604020202020204" pitchFamily="34" charset="0"/>
              <a:buChar char="•"/>
            </a:pPr>
            <a:r>
              <a:rPr lang="en-US" sz="1000" dirty="0"/>
              <a:t>To use </a:t>
            </a:r>
            <a:r>
              <a:rPr lang="en-US" sz="1000" dirty="0" err="1"/>
              <a:t>geoproximity</a:t>
            </a:r>
            <a:r>
              <a:rPr lang="en-US" sz="1000" dirty="0"/>
              <a:t> routing, you must use Route 53 traffic flow. You create </a:t>
            </a:r>
            <a:r>
              <a:rPr lang="en-US" sz="1000" dirty="0" err="1"/>
              <a:t>geoproximity</a:t>
            </a:r>
            <a:r>
              <a:rPr lang="en-US" sz="1000" dirty="0"/>
              <a:t> rules for your resources and specify one of the following values for each rule:</a:t>
            </a:r>
          </a:p>
          <a:p>
            <a:pPr indent="-228600" defTabSz="914400">
              <a:spcAft>
                <a:spcPts val="600"/>
              </a:spcAft>
              <a:buFont typeface="Arial" panose="020B0604020202020204" pitchFamily="34" charset="0"/>
              <a:buChar char="•"/>
            </a:pPr>
            <a:r>
              <a:rPr lang="en-US" sz="1000" dirty="0"/>
              <a:t>If you're using AWS resources, specify the AWS Region or Local Zone that you created the resource in.</a:t>
            </a:r>
          </a:p>
          <a:p>
            <a:pPr indent="-228600" defTabSz="914400">
              <a:spcAft>
                <a:spcPts val="600"/>
              </a:spcAft>
              <a:buFont typeface="Arial" panose="020B0604020202020204" pitchFamily="34" charset="0"/>
              <a:buChar char="•"/>
            </a:pPr>
            <a:r>
              <a:rPr lang="en-US" sz="1000" dirty="0"/>
              <a:t>If you're using non-AWS resources, specify the latitude and longitude of the resource.</a:t>
            </a:r>
          </a:p>
          <a:p>
            <a:pPr marL="114300" indent="-228600" defTabSz="914400">
              <a:spcAft>
                <a:spcPts val="600"/>
              </a:spcAft>
              <a:buFont typeface="Arial" panose="020B0604020202020204" pitchFamily="34" charset="0"/>
              <a:buChar char="•"/>
            </a:pPr>
            <a:r>
              <a:rPr lang="en-US" sz="1000" dirty="0"/>
              <a:t>To use AWS Local Zones, you have to first enable them. </a:t>
            </a:r>
          </a:p>
          <a:p>
            <a:pPr marL="114300" indent="-228600" defTabSz="914400">
              <a:spcAft>
                <a:spcPts val="600"/>
              </a:spcAft>
              <a:buFont typeface="Arial" panose="020B0604020202020204" pitchFamily="34" charset="0"/>
              <a:buChar char="•"/>
            </a:pPr>
            <a:r>
              <a:rPr lang="en-US" sz="1000" dirty="0"/>
              <a:t>You cannot use </a:t>
            </a:r>
            <a:r>
              <a:rPr lang="en-US" sz="1000" dirty="0" err="1"/>
              <a:t>geoproximity</a:t>
            </a:r>
            <a:r>
              <a:rPr lang="en-US" sz="1000" dirty="0"/>
              <a:t> routing policy for records in a private hosted zone.</a:t>
            </a:r>
          </a:p>
        </p:txBody>
      </p:sp>
      <p:pic>
        <p:nvPicPr>
          <p:cNvPr id="8194" name="Picture 2" descr="Geoproximity routing (traffic flow only) - Amazon Route 5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39525" y="1754257"/>
            <a:ext cx="3591379" cy="2585792"/>
          </a:xfrm>
          <a:prstGeom prst="rect">
            <a:avLst/>
          </a:prstGeom>
          <a:noFill/>
          <a:extLst>
            <a:ext uri="{909E8E84-426E-40DD-AFC4-6F175D3DCCD1}">
              <a14:hiddenFill xmlns:a14="http://schemas.microsoft.com/office/drawing/2010/main">
                <a:solidFill>
                  <a:srgbClr val="FFFFFF"/>
                </a:solidFill>
              </a14:hiddenFill>
            </a:ext>
          </a:extLst>
        </p:spPr>
      </p:pic>
      <p:sp>
        <p:nvSpPr>
          <p:cNvPr id="8203" name="Freeform: Shape 820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4657060"/>
            <a:ext cx="5107781" cy="486440"/>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694417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24632" cy="154637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title"/>
          </p:nvPr>
        </p:nvSpPr>
        <p:spPr>
          <a:xfrm>
            <a:off x="852775" y="457197"/>
            <a:ext cx="7044316" cy="998131"/>
          </a:xfrm>
        </p:spPr>
        <p:txBody>
          <a:bodyPr vert="horz" lIns="91440" tIns="45720" rIns="91440" bIns="45720" rtlCol="0" anchor="ctr">
            <a:normAutofit/>
          </a:bodyPr>
          <a:lstStyle/>
          <a:p>
            <a:pPr defTabSz="914400">
              <a:spcBef>
                <a:spcPct val="0"/>
              </a:spcBef>
            </a:pPr>
            <a:r>
              <a:rPr lang="en-US" sz="4400" kern="1200">
                <a:solidFill>
                  <a:schemeClr val="tx1"/>
                </a:solidFill>
                <a:latin typeface="+mj-lt"/>
                <a:ea typeface="+mj-ea"/>
                <a:cs typeface="+mj-cs"/>
              </a:rPr>
              <a:t>Latency-based routing</a:t>
            </a:r>
          </a:p>
        </p:txBody>
      </p:sp>
      <p:sp>
        <p:nvSpPr>
          <p:cNvPr id="3" name="Текст 2"/>
          <p:cNvSpPr>
            <a:spLocks noGrp="1"/>
          </p:cNvSpPr>
          <p:nvPr>
            <p:ph type="body" idx="1"/>
          </p:nvPr>
        </p:nvSpPr>
        <p:spPr>
          <a:xfrm>
            <a:off x="852775" y="1648771"/>
            <a:ext cx="3719225" cy="2938330"/>
          </a:xfrm>
        </p:spPr>
        <p:txBody>
          <a:bodyPr vert="horz" lIns="91440" tIns="45720" rIns="91440" bIns="45720" rtlCol="0">
            <a:normAutofit/>
          </a:bodyPr>
          <a:lstStyle/>
          <a:p>
            <a:pPr marL="114300" indent="-228600" defTabSz="914400">
              <a:spcAft>
                <a:spcPts val="600"/>
              </a:spcAft>
              <a:buFont typeface="Arial" panose="020B0604020202020204" pitchFamily="34" charset="0"/>
              <a:buChar char="•"/>
            </a:pPr>
            <a:r>
              <a:rPr lang="en-US" sz="1200"/>
              <a:t>If your application is hosted in multiple AWS Regions, you can improve performance for your users by serving their requests from the AWS Region that provides the lowest latency.</a:t>
            </a:r>
          </a:p>
          <a:p>
            <a:pPr marL="114300" indent="-228600" defTabSz="914400">
              <a:spcAft>
                <a:spcPts val="600"/>
              </a:spcAft>
              <a:buFont typeface="Arial" panose="020B0604020202020204" pitchFamily="34" charset="0"/>
              <a:buChar char="•"/>
            </a:pPr>
            <a:endParaRPr lang="en-US" sz="1200"/>
          </a:p>
          <a:p>
            <a:pPr marL="114300" indent="-228600" defTabSz="914400">
              <a:spcAft>
                <a:spcPts val="600"/>
              </a:spcAft>
              <a:buFont typeface="Arial" panose="020B0604020202020204" pitchFamily="34" charset="0"/>
              <a:buChar char="•"/>
            </a:pPr>
            <a:r>
              <a:rPr lang="en-US" sz="1200"/>
              <a:t>To use latency-based routing, you create latency records for your resources in multiple AWS Regions. When Route 53 receives a DNS query for your domain or subdomain (example.com or acme.example.com), it determines which AWS Regions you've created latency records for, determines which Region gives the user the lowest latency, and then selects a latency record for that Region. Route 53 responds with the value from the selected record, such as the IP address for a web server.</a:t>
            </a:r>
          </a:p>
        </p:txBody>
      </p:sp>
      <p:pic>
        <p:nvPicPr>
          <p:cNvPr id="4" name="Рисунок 3"/>
          <p:cNvPicPr>
            <a:picLocks noChangeAspect="1"/>
          </p:cNvPicPr>
          <p:nvPr/>
        </p:nvPicPr>
        <p:blipFill>
          <a:blip r:embed="rId2"/>
          <a:stretch>
            <a:fillRect/>
          </a:stretch>
        </p:blipFill>
        <p:spPr>
          <a:xfrm>
            <a:off x="5039525" y="1965250"/>
            <a:ext cx="3591379" cy="2163805"/>
          </a:xfrm>
          <a:prstGeom prst="rect">
            <a:avLst/>
          </a:prstGeom>
        </p:spPr>
      </p:pic>
      <p:sp>
        <p:nvSpPr>
          <p:cNvPr id="13" name="Freeform: Shape 1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4657060"/>
            <a:ext cx="5107781" cy="486440"/>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228484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7" name="Freeform: Shape 7176">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24632" cy="154637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title"/>
          </p:nvPr>
        </p:nvSpPr>
        <p:spPr>
          <a:xfrm>
            <a:off x="852775" y="457197"/>
            <a:ext cx="7044316" cy="998131"/>
          </a:xfrm>
        </p:spPr>
        <p:txBody>
          <a:bodyPr vert="horz" lIns="91440" tIns="45720" rIns="91440" bIns="45720" rtlCol="0" anchor="ctr">
            <a:normAutofit/>
          </a:bodyPr>
          <a:lstStyle/>
          <a:p>
            <a:pPr defTabSz="914400">
              <a:spcBef>
                <a:spcPct val="0"/>
              </a:spcBef>
            </a:pPr>
            <a:r>
              <a:rPr lang="en-US" sz="2100" kern="1200">
                <a:solidFill>
                  <a:schemeClr val="tx1"/>
                </a:solidFill>
                <a:latin typeface="+mj-lt"/>
                <a:ea typeface="+mj-ea"/>
                <a:cs typeface="+mj-cs"/>
              </a:rPr>
              <a:t>Multivalue answer routing</a:t>
            </a:r>
            <a:br>
              <a:rPr lang="en-US" sz="2100" kern="1200">
                <a:solidFill>
                  <a:schemeClr val="tx1"/>
                </a:solidFill>
                <a:latin typeface="+mj-lt"/>
                <a:ea typeface="+mj-ea"/>
                <a:cs typeface="+mj-cs"/>
              </a:rPr>
            </a:br>
            <a:br>
              <a:rPr lang="en-US" sz="2100" b="1" kern="1200">
                <a:solidFill>
                  <a:schemeClr val="tx1"/>
                </a:solidFill>
                <a:latin typeface="+mj-lt"/>
                <a:ea typeface="+mj-ea"/>
                <a:cs typeface="+mj-cs"/>
              </a:rPr>
            </a:br>
            <a:endParaRPr lang="en-US" sz="2100" kern="1200">
              <a:solidFill>
                <a:schemeClr val="tx1"/>
              </a:solidFill>
              <a:latin typeface="+mj-lt"/>
              <a:ea typeface="+mj-ea"/>
              <a:cs typeface="+mj-cs"/>
            </a:endParaRPr>
          </a:p>
        </p:txBody>
      </p:sp>
      <p:sp>
        <p:nvSpPr>
          <p:cNvPr id="3" name="Текст 2"/>
          <p:cNvSpPr>
            <a:spLocks noGrp="1"/>
          </p:cNvSpPr>
          <p:nvPr>
            <p:ph type="body" idx="1"/>
          </p:nvPr>
        </p:nvSpPr>
        <p:spPr>
          <a:xfrm>
            <a:off x="852775" y="1648771"/>
            <a:ext cx="3719225" cy="2938330"/>
          </a:xfrm>
        </p:spPr>
        <p:txBody>
          <a:bodyPr vert="horz" lIns="91440" tIns="45720" rIns="91440" bIns="45720" rtlCol="0">
            <a:normAutofit/>
          </a:bodyPr>
          <a:lstStyle/>
          <a:p>
            <a:pPr marL="114300" indent="-228600" defTabSz="914400">
              <a:spcAft>
                <a:spcPts val="600"/>
              </a:spcAft>
              <a:buFont typeface="Arial" panose="020B0604020202020204" pitchFamily="34" charset="0"/>
              <a:buChar char="•"/>
            </a:pPr>
            <a:r>
              <a:rPr lang="en-US" sz="800"/>
              <a:t>Multivalue answer routing lets you configure Amazon Route 53 to return multiple values, such as IP addresses for your web servers, in response to DNS queries. You can specify multiple values for almost any record, but multivalue answer routing also lets you check the health of each resource, so Route 53 returns only values for healthy resources. It's not a substitute for a load balancer, but the ability to return multiple health-checkable IP addresses is a way to use DNS to improve availability and load balancing.</a:t>
            </a:r>
          </a:p>
          <a:p>
            <a:pPr indent="-228600" defTabSz="914400">
              <a:spcAft>
                <a:spcPts val="600"/>
              </a:spcAft>
              <a:buFont typeface="Arial" panose="020B0604020202020204" pitchFamily="34" charset="0"/>
              <a:buChar char="•"/>
            </a:pPr>
            <a:endParaRPr lang="en-US" sz="800"/>
          </a:p>
          <a:p>
            <a:pPr marL="114300" indent="-228600" defTabSz="914400">
              <a:spcAft>
                <a:spcPts val="600"/>
              </a:spcAft>
              <a:buFont typeface="Arial" panose="020B0604020202020204" pitchFamily="34" charset="0"/>
              <a:buChar char="•"/>
            </a:pPr>
            <a:r>
              <a:rPr lang="en-US" sz="800"/>
              <a:t>Note the following:</a:t>
            </a:r>
          </a:p>
          <a:p>
            <a:pPr indent="-228600" defTabSz="914400">
              <a:spcAft>
                <a:spcPts val="600"/>
              </a:spcAft>
              <a:buFont typeface="Arial" panose="020B0604020202020204" pitchFamily="34" charset="0"/>
              <a:buChar char="•"/>
            </a:pPr>
            <a:r>
              <a:rPr lang="en-US" sz="800"/>
              <a:t>If you associate a health check with a multivalue answer record, Route 53 responds to DNS queries with the corresponding IP address only when the health check is healthy.</a:t>
            </a:r>
          </a:p>
          <a:p>
            <a:pPr indent="-228600" defTabSz="914400">
              <a:spcAft>
                <a:spcPts val="600"/>
              </a:spcAft>
              <a:buFont typeface="Arial" panose="020B0604020202020204" pitchFamily="34" charset="0"/>
              <a:buChar char="•"/>
            </a:pPr>
            <a:r>
              <a:rPr lang="en-US" sz="800"/>
              <a:t>If you don't associate a health check with a multivalue answer record, Route 53 always considers the record to be healthy.</a:t>
            </a:r>
          </a:p>
          <a:p>
            <a:pPr indent="-228600" defTabSz="914400">
              <a:spcAft>
                <a:spcPts val="600"/>
              </a:spcAft>
              <a:buFont typeface="Arial" panose="020B0604020202020204" pitchFamily="34" charset="0"/>
              <a:buChar char="•"/>
            </a:pPr>
            <a:r>
              <a:rPr lang="en-US" sz="800"/>
              <a:t>If you have eight or fewer healthy records, Route 53 responds to all DNS queries with all the healthy records.</a:t>
            </a:r>
          </a:p>
          <a:p>
            <a:pPr indent="-228600" defTabSz="914400">
              <a:spcAft>
                <a:spcPts val="600"/>
              </a:spcAft>
              <a:buFont typeface="Arial" panose="020B0604020202020204" pitchFamily="34" charset="0"/>
              <a:buChar char="•"/>
            </a:pPr>
            <a:r>
              <a:rPr lang="en-US" sz="800"/>
              <a:t>When all records are unhealthy, Route 53 responds to DNS queries with up to eight unhealthy records.</a:t>
            </a:r>
          </a:p>
          <a:p>
            <a:pPr indent="-228600" defTabSz="914400">
              <a:spcAft>
                <a:spcPts val="600"/>
              </a:spcAft>
              <a:buFont typeface="Arial" panose="020B0604020202020204" pitchFamily="34" charset="0"/>
              <a:buChar char="•"/>
            </a:pPr>
            <a:r>
              <a:rPr lang="en-US" sz="800"/>
              <a:t>You can use multivalue answer routing policy for records in a private hosted zone.</a:t>
            </a:r>
          </a:p>
          <a:p>
            <a:pPr indent="-228600" defTabSz="914400">
              <a:spcAft>
                <a:spcPts val="600"/>
              </a:spcAft>
              <a:buFont typeface="Arial" panose="020B0604020202020204" pitchFamily="34" charset="0"/>
              <a:buChar char="•"/>
            </a:pPr>
            <a:endParaRPr lang="en-US" sz="800"/>
          </a:p>
        </p:txBody>
      </p:sp>
      <p:pic>
        <p:nvPicPr>
          <p:cNvPr id="7170" name="Picture 2" descr="https://miro.medium.com/v2/resize:fit:611/1*L5P5Dknd_WHlkGTkCavPPw.pn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39525" y="2028099"/>
            <a:ext cx="3591379" cy="2038107"/>
          </a:xfrm>
          <a:prstGeom prst="rect">
            <a:avLst/>
          </a:prstGeom>
          <a:noFill/>
          <a:extLst>
            <a:ext uri="{909E8E84-426E-40DD-AFC4-6F175D3DCCD1}">
              <a14:hiddenFill xmlns:a14="http://schemas.microsoft.com/office/drawing/2010/main">
                <a:solidFill>
                  <a:srgbClr val="FFFFFF"/>
                </a:solidFill>
              </a14:hiddenFill>
            </a:ext>
          </a:extLst>
        </p:spPr>
      </p:pic>
      <p:sp>
        <p:nvSpPr>
          <p:cNvPr id="7179" name="Freeform: Shape 7178">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4657060"/>
            <a:ext cx="5107781" cy="486440"/>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838635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0A0D747-F38B-4A99-9985-62CE8C2476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3D1BF32B-6CA3-4695-8A0C-1AC789B58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3958402" cy="5143500"/>
          </a:xfrm>
          <a:custGeom>
            <a:avLst/>
            <a:gdLst>
              <a:gd name="connsiteX0" fmla="*/ 643741 w 5434004"/>
              <a:gd name="connsiteY0" fmla="*/ 0 h 6858000"/>
              <a:gd name="connsiteX1" fmla="*/ 5434004 w 5434004"/>
              <a:gd name="connsiteY1" fmla="*/ 0 h 6858000"/>
              <a:gd name="connsiteX2" fmla="*/ 5434004 w 5434004"/>
              <a:gd name="connsiteY2" fmla="*/ 6858000 h 6858000"/>
              <a:gd name="connsiteX3" fmla="*/ 0 w 5434004"/>
              <a:gd name="connsiteY3" fmla="*/ 6858000 h 6858000"/>
              <a:gd name="connsiteX4" fmla="*/ 0 w 5434004"/>
              <a:gd name="connsiteY4" fmla="*/ 6857998 h 6858000"/>
              <a:gd name="connsiteX5" fmla="*/ 1049407 w 5434004"/>
              <a:gd name="connsiteY5" fmla="*/ 6857998 h 6858000"/>
              <a:gd name="connsiteX6" fmla="*/ 1033092 w 5434004"/>
              <a:gd name="connsiteY6" fmla="*/ 6843615 h 6858000"/>
              <a:gd name="connsiteX7" fmla="*/ 1004585 w 5434004"/>
              <a:gd name="connsiteY7" fmla="*/ 6800899 h 6858000"/>
              <a:gd name="connsiteX8" fmla="*/ 984086 w 5434004"/>
              <a:gd name="connsiteY8" fmla="*/ 6765441 h 6858000"/>
              <a:gd name="connsiteX9" fmla="*/ 955964 w 5434004"/>
              <a:gd name="connsiteY9" fmla="*/ 6739541 h 6858000"/>
              <a:gd name="connsiteX10" fmla="*/ 945820 w 5434004"/>
              <a:gd name="connsiteY10" fmla="*/ 6673829 h 6858000"/>
              <a:gd name="connsiteX11" fmla="*/ 921540 w 5434004"/>
              <a:gd name="connsiteY11" fmla="*/ 6620155 h 6858000"/>
              <a:gd name="connsiteX12" fmla="*/ 876436 w 5434004"/>
              <a:gd name="connsiteY12" fmla="*/ 6610437 h 6858000"/>
              <a:gd name="connsiteX13" fmla="*/ 876973 w 5434004"/>
              <a:gd name="connsiteY13" fmla="*/ 6596307 h 6858000"/>
              <a:gd name="connsiteX14" fmla="*/ 893782 w 5434004"/>
              <a:gd name="connsiteY14" fmla="*/ 6536039 h 6858000"/>
              <a:gd name="connsiteX15" fmla="*/ 830281 w 5434004"/>
              <a:gd name="connsiteY15" fmla="*/ 6239239 h 6858000"/>
              <a:gd name="connsiteX16" fmla="*/ 816373 w 5434004"/>
              <a:gd name="connsiteY16" fmla="*/ 6116986 h 6858000"/>
              <a:gd name="connsiteX17" fmla="*/ 788606 w 5434004"/>
              <a:gd name="connsiteY17" fmla="*/ 5895434 h 6858000"/>
              <a:gd name="connsiteX18" fmla="*/ 762315 w 5434004"/>
              <a:gd name="connsiteY18" fmla="*/ 5848019 h 6858000"/>
              <a:gd name="connsiteX19" fmla="*/ 714842 w 5434004"/>
              <a:gd name="connsiteY19" fmla="*/ 5722306 h 6858000"/>
              <a:gd name="connsiteX20" fmla="*/ 679500 w 5434004"/>
              <a:gd name="connsiteY20" fmla="*/ 5528085 h 6858000"/>
              <a:gd name="connsiteX21" fmla="*/ 660956 w 5434004"/>
              <a:gd name="connsiteY21" fmla="*/ 5506768 h 6858000"/>
              <a:gd name="connsiteX22" fmla="*/ 642957 w 5434004"/>
              <a:gd name="connsiteY22" fmla="*/ 5473318 h 6858000"/>
              <a:gd name="connsiteX23" fmla="*/ 602099 w 5434004"/>
              <a:gd name="connsiteY23" fmla="*/ 5418521 h 6858000"/>
              <a:gd name="connsiteX24" fmla="*/ 563009 w 5434004"/>
              <a:gd name="connsiteY24" fmla="*/ 5337536 h 6858000"/>
              <a:gd name="connsiteX25" fmla="*/ 584675 w 5434004"/>
              <a:gd name="connsiteY25" fmla="*/ 5255190 h 6858000"/>
              <a:gd name="connsiteX26" fmla="*/ 564878 w 5434004"/>
              <a:gd name="connsiteY26" fmla="*/ 5208171 h 6858000"/>
              <a:gd name="connsiteX27" fmla="*/ 540145 w 5434004"/>
              <a:gd name="connsiteY27" fmla="*/ 4993731 h 6858000"/>
              <a:gd name="connsiteX28" fmla="*/ 512099 w 5434004"/>
              <a:gd name="connsiteY28" fmla="*/ 4896399 h 6858000"/>
              <a:gd name="connsiteX29" fmla="*/ 482378 w 5434004"/>
              <a:gd name="connsiteY29" fmla="*/ 4838613 h 6858000"/>
              <a:gd name="connsiteX30" fmla="*/ 468676 w 5434004"/>
              <a:gd name="connsiteY30" fmla="*/ 4796522 h 6858000"/>
              <a:gd name="connsiteX31" fmla="*/ 430881 w 5434004"/>
              <a:gd name="connsiteY31" fmla="*/ 4672370 h 6858000"/>
              <a:gd name="connsiteX32" fmla="*/ 415292 w 5434004"/>
              <a:gd name="connsiteY32" fmla="*/ 4634253 h 6858000"/>
              <a:gd name="connsiteX33" fmla="*/ 348919 w 5434004"/>
              <a:gd name="connsiteY33" fmla="*/ 4549232 h 6858000"/>
              <a:gd name="connsiteX34" fmla="*/ 292438 w 5434004"/>
              <a:gd name="connsiteY34" fmla="*/ 4479912 h 6858000"/>
              <a:gd name="connsiteX35" fmla="*/ 283567 w 5434004"/>
              <a:gd name="connsiteY35" fmla="*/ 4376609 h 6858000"/>
              <a:gd name="connsiteX36" fmla="*/ 247018 w 5434004"/>
              <a:gd name="connsiteY36" fmla="*/ 4280257 h 6858000"/>
              <a:gd name="connsiteX37" fmla="*/ 243154 w 5434004"/>
              <a:gd name="connsiteY37" fmla="*/ 4208492 h 6858000"/>
              <a:gd name="connsiteX38" fmla="*/ 267243 w 5434004"/>
              <a:gd name="connsiteY38" fmla="*/ 4120636 h 6858000"/>
              <a:gd name="connsiteX39" fmla="*/ 274676 w 5434004"/>
              <a:gd name="connsiteY39" fmla="*/ 4116556 h 6858000"/>
              <a:gd name="connsiteX40" fmla="*/ 274016 w 5434004"/>
              <a:gd name="connsiteY40" fmla="*/ 4109625 h 6858000"/>
              <a:gd name="connsiteX41" fmla="*/ 266711 w 5434004"/>
              <a:gd name="connsiteY41" fmla="*/ 4105624 h 6858000"/>
              <a:gd name="connsiteX42" fmla="*/ 267360 w 5434004"/>
              <a:gd name="connsiteY42" fmla="*/ 4051441 h 6858000"/>
              <a:gd name="connsiteX43" fmla="*/ 280863 w 5434004"/>
              <a:gd name="connsiteY43" fmla="*/ 3988494 h 6858000"/>
              <a:gd name="connsiteX44" fmla="*/ 254473 w 5434004"/>
              <a:gd name="connsiteY44" fmla="*/ 3926485 h 6858000"/>
              <a:gd name="connsiteX45" fmla="*/ 238942 w 5434004"/>
              <a:gd name="connsiteY45" fmla="*/ 3857057 h 6858000"/>
              <a:gd name="connsiteX46" fmla="*/ 229388 w 5434004"/>
              <a:gd name="connsiteY46" fmla="*/ 3815650 h 6858000"/>
              <a:gd name="connsiteX47" fmla="*/ 224025 w 5434004"/>
              <a:gd name="connsiteY47" fmla="*/ 3696745 h 6858000"/>
              <a:gd name="connsiteX48" fmla="*/ 242028 w 5434004"/>
              <a:gd name="connsiteY48" fmla="*/ 3477814 h 6858000"/>
              <a:gd name="connsiteX49" fmla="*/ 239663 w 5434004"/>
              <a:gd name="connsiteY49" fmla="*/ 3375354 h 6858000"/>
              <a:gd name="connsiteX50" fmla="*/ 242939 w 5434004"/>
              <a:gd name="connsiteY50" fmla="*/ 3235494 h 6858000"/>
              <a:gd name="connsiteX51" fmla="*/ 235466 w 5434004"/>
              <a:gd name="connsiteY51" fmla="*/ 3111896 h 6858000"/>
              <a:gd name="connsiteX52" fmla="*/ 225859 w 5434004"/>
              <a:gd name="connsiteY52" fmla="*/ 3061665 h 6858000"/>
              <a:gd name="connsiteX53" fmla="*/ 214543 w 5434004"/>
              <a:gd name="connsiteY53" fmla="*/ 3026187 h 6858000"/>
              <a:gd name="connsiteX54" fmla="*/ 209002 w 5434004"/>
              <a:gd name="connsiteY54" fmla="*/ 2930097 h 6858000"/>
              <a:gd name="connsiteX55" fmla="*/ 209539 w 5434004"/>
              <a:gd name="connsiteY55" fmla="*/ 2768399 h 6858000"/>
              <a:gd name="connsiteX56" fmla="*/ 207490 w 5434004"/>
              <a:gd name="connsiteY56" fmla="*/ 2734615 h 6858000"/>
              <a:gd name="connsiteX57" fmla="*/ 197130 w 5434004"/>
              <a:gd name="connsiteY57" fmla="*/ 2708116 h 6858000"/>
              <a:gd name="connsiteX58" fmla="*/ 187231 w 5434004"/>
              <a:gd name="connsiteY58" fmla="*/ 2704185 h 6858000"/>
              <a:gd name="connsiteX59" fmla="*/ 184723 w 5434004"/>
              <a:gd name="connsiteY59" fmla="*/ 2686011 h 6858000"/>
              <a:gd name="connsiteX60" fmla="*/ 169929 w 5434004"/>
              <a:gd name="connsiteY60" fmla="*/ 2656504 h 6858000"/>
              <a:gd name="connsiteX61" fmla="*/ 188242 w 5434004"/>
              <a:gd name="connsiteY61" fmla="*/ 2589493 h 6858000"/>
              <a:gd name="connsiteX62" fmla="*/ 189125 w 5434004"/>
              <a:gd name="connsiteY62" fmla="*/ 2457617 h 6858000"/>
              <a:gd name="connsiteX63" fmla="*/ 195205 w 5434004"/>
              <a:gd name="connsiteY63" fmla="*/ 2210817 h 6858000"/>
              <a:gd name="connsiteX64" fmla="*/ 175797 w 5434004"/>
              <a:gd name="connsiteY64" fmla="*/ 1901521 h 6858000"/>
              <a:gd name="connsiteX65" fmla="*/ 156134 w 5434004"/>
              <a:gd name="connsiteY65" fmla="*/ 1700722 h 6858000"/>
              <a:gd name="connsiteX66" fmla="*/ 174157 w 5434004"/>
              <a:gd name="connsiteY66" fmla="*/ 1661610 h 6858000"/>
              <a:gd name="connsiteX67" fmla="*/ 180802 w 5434004"/>
              <a:gd name="connsiteY67" fmla="*/ 1640073 h 6858000"/>
              <a:gd name="connsiteX68" fmla="*/ 179221 w 5434004"/>
              <a:gd name="connsiteY68" fmla="*/ 1637398 h 6858000"/>
              <a:gd name="connsiteX69" fmla="*/ 179826 w 5434004"/>
              <a:gd name="connsiteY69" fmla="*/ 1612248 h 6858000"/>
              <a:gd name="connsiteX70" fmla="*/ 198048 w 5434004"/>
              <a:gd name="connsiteY70" fmla="*/ 1498097 h 6858000"/>
              <a:gd name="connsiteX71" fmla="*/ 196329 w 5434004"/>
              <a:gd name="connsiteY71" fmla="*/ 1497364 h 6858000"/>
              <a:gd name="connsiteX72" fmla="*/ 193204 w 5434004"/>
              <a:gd name="connsiteY72" fmla="*/ 1490042 h 6858000"/>
              <a:gd name="connsiteX73" fmla="*/ 211154 w 5434004"/>
              <a:gd name="connsiteY73" fmla="*/ 1451416 h 6858000"/>
              <a:gd name="connsiteX74" fmla="*/ 247750 w 5434004"/>
              <a:gd name="connsiteY74" fmla="*/ 1281781 h 6858000"/>
              <a:gd name="connsiteX75" fmla="*/ 323114 w 5434004"/>
              <a:gd name="connsiteY75" fmla="*/ 1074754 h 6858000"/>
              <a:gd name="connsiteX76" fmla="*/ 357209 w 5434004"/>
              <a:gd name="connsiteY76" fmla="*/ 1019094 h 6858000"/>
              <a:gd name="connsiteX77" fmla="*/ 393176 w 5434004"/>
              <a:gd name="connsiteY77" fmla="*/ 938921 h 6858000"/>
              <a:gd name="connsiteX78" fmla="*/ 451503 w 5434004"/>
              <a:gd name="connsiteY78" fmla="*/ 815814 h 6858000"/>
              <a:gd name="connsiteX79" fmla="*/ 567587 w 5434004"/>
              <a:gd name="connsiteY79" fmla="*/ 584070 h 6858000"/>
              <a:gd name="connsiteX80" fmla="*/ 592609 w 5434004"/>
              <a:gd name="connsiteY80" fmla="*/ 461805 h 6858000"/>
              <a:gd name="connsiteX81" fmla="*/ 624563 w 5434004"/>
              <a:gd name="connsiteY81" fmla="*/ 360945 h 6858000"/>
              <a:gd name="connsiteX82" fmla="*/ 627056 w 5434004"/>
              <a:gd name="connsiteY82" fmla="*/ 226335 h 6858000"/>
              <a:gd name="connsiteX83" fmla="*/ 655851 w 5434004"/>
              <a:gd name="connsiteY83" fmla="*/ 51690 h 6858000"/>
              <a:gd name="connsiteX84" fmla="*/ 653984 w 5434004"/>
              <a:gd name="connsiteY84" fmla="*/ 22133 h 6858000"/>
              <a:gd name="connsiteX85" fmla="*/ 643279 w 5434004"/>
              <a:gd name="connsiteY85" fmla="*/ 1037 h 6858000"/>
              <a:gd name="connsiteX0" fmla="*/ 643741 w 5434004"/>
              <a:gd name="connsiteY0" fmla="*/ 0 h 6858000"/>
              <a:gd name="connsiteX1" fmla="*/ 5434004 w 5434004"/>
              <a:gd name="connsiteY1" fmla="*/ 0 h 6858000"/>
              <a:gd name="connsiteX2" fmla="*/ 5434004 w 5434004"/>
              <a:gd name="connsiteY2" fmla="*/ 6858000 h 6858000"/>
              <a:gd name="connsiteX3" fmla="*/ 0 w 5434004"/>
              <a:gd name="connsiteY3" fmla="*/ 6858000 h 6858000"/>
              <a:gd name="connsiteX4" fmla="*/ 1049407 w 5434004"/>
              <a:gd name="connsiteY4" fmla="*/ 6857998 h 6858000"/>
              <a:gd name="connsiteX5" fmla="*/ 1033092 w 5434004"/>
              <a:gd name="connsiteY5" fmla="*/ 6843615 h 6858000"/>
              <a:gd name="connsiteX6" fmla="*/ 1004585 w 5434004"/>
              <a:gd name="connsiteY6" fmla="*/ 6800899 h 6858000"/>
              <a:gd name="connsiteX7" fmla="*/ 984086 w 5434004"/>
              <a:gd name="connsiteY7" fmla="*/ 6765441 h 6858000"/>
              <a:gd name="connsiteX8" fmla="*/ 955964 w 5434004"/>
              <a:gd name="connsiteY8" fmla="*/ 6739541 h 6858000"/>
              <a:gd name="connsiteX9" fmla="*/ 945820 w 5434004"/>
              <a:gd name="connsiteY9" fmla="*/ 6673829 h 6858000"/>
              <a:gd name="connsiteX10" fmla="*/ 921540 w 5434004"/>
              <a:gd name="connsiteY10" fmla="*/ 6620155 h 6858000"/>
              <a:gd name="connsiteX11" fmla="*/ 876436 w 5434004"/>
              <a:gd name="connsiteY11" fmla="*/ 6610437 h 6858000"/>
              <a:gd name="connsiteX12" fmla="*/ 876973 w 5434004"/>
              <a:gd name="connsiteY12" fmla="*/ 6596307 h 6858000"/>
              <a:gd name="connsiteX13" fmla="*/ 893782 w 5434004"/>
              <a:gd name="connsiteY13" fmla="*/ 6536039 h 6858000"/>
              <a:gd name="connsiteX14" fmla="*/ 830281 w 5434004"/>
              <a:gd name="connsiteY14" fmla="*/ 6239239 h 6858000"/>
              <a:gd name="connsiteX15" fmla="*/ 816373 w 5434004"/>
              <a:gd name="connsiteY15" fmla="*/ 6116986 h 6858000"/>
              <a:gd name="connsiteX16" fmla="*/ 788606 w 5434004"/>
              <a:gd name="connsiteY16" fmla="*/ 5895434 h 6858000"/>
              <a:gd name="connsiteX17" fmla="*/ 762315 w 5434004"/>
              <a:gd name="connsiteY17" fmla="*/ 5848019 h 6858000"/>
              <a:gd name="connsiteX18" fmla="*/ 714842 w 5434004"/>
              <a:gd name="connsiteY18" fmla="*/ 5722306 h 6858000"/>
              <a:gd name="connsiteX19" fmla="*/ 679500 w 5434004"/>
              <a:gd name="connsiteY19" fmla="*/ 5528085 h 6858000"/>
              <a:gd name="connsiteX20" fmla="*/ 660956 w 5434004"/>
              <a:gd name="connsiteY20" fmla="*/ 5506768 h 6858000"/>
              <a:gd name="connsiteX21" fmla="*/ 642957 w 5434004"/>
              <a:gd name="connsiteY21" fmla="*/ 5473318 h 6858000"/>
              <a:gd name="connsiteX22" fmla="*/ 602099 w 5434004"/>
              <a:gd name="connsiteY22" fmla="*/ 5418521 h 6858000"/>
              <a:gd name="connsiteX23" fmla="*/ 563009 w 5434004"/>
              <a:gd name="connsiteY23" fmla="*/ 5337536 h 6858000"/>
              <a:gd name="connsiteX24" fmla="*/ 584675 w 5434004"/>
              <a:gd name="connsiteY24" fmla="*/ 5255190 h 6858000"/>
              <a:gd name="connsiteX25" fmla="*/ 564878 w 5434004"/>
              <a:gd name="connsiteY25" fmla="*/ 5208171 h 6858000"/>
              <a:gd name="connsiteX26" fmla="*/ 540145 w 5434004"/>
              <a:gd name="connsiteY26" fmla="*/ 4993731 h 6858000"/>
              <a:gd name="connsiteX27" fmla="*/ 512099 w 5434004"/>
              <a:gd name="connsiteY27" fmla="*/ 4896399 h 6858000"/>
              <a:gd name="connsiteX28" fmla="*/ 482378 w 5434004"/>
              <a:gd name="connsiteY28" fmla="*/ 4838613 h 6858000"/>
              <a:gd name="connsiteX29" fmla="*/ 468676 w 5434004"/>
              <a:gd name="connsiteY29" fmla="*/ 4796522 h 6858000"/>
              <a:gd name="connsiteX30" fmla="*/ 430881 w 5434004"/>
              <a:gd name="connsiteY30" fmla="*/ 4672370 h 6858000"/>
              <a:gd name="connsiteX31" fmla="*/ 415292 w 5434004"/>
              <a:gd name="connsiteY31" fmla="*/ 4634253 h 6858000"/>
              <a:gd name="connsiteX32" fmla="*/ 348919 w 5434004"/>
              <a:gd name="connsiteY32" fmla="*/ 4549232 h 6858000"/>
              <a:gd name="connsiteX33" fmla="*/ 292438 w 5434004"/>
              <a:gd name="connsiteY33" fmla="*/ 4479912 h 6858000"/>
              <a:gd name="connsiteX34" fmla="*/ 283567 w 5434004"/>
              <a:gd name="connsiteY34" fmla="*/ 4376609 h 6858000"/>
              <a:gd name="connsiteX35" fmla="*/ 247018 w 5434004"/>
              <a:gd name="connsiteY35" fmla="*/ 4280257 h 6858000"/>
              <a:gd name="connsiteX36" fmla="*/ 243154 w 5434004"/>
              <a:gd name="connsiteY36" fmla="*/ 4208492 h 6858000"/>
              <a:gd name="connsiteX37" fmla="*/ 267243 w 5434004"/>
              <a:gd name="connsiteY37" fmla="*/ 4120636 h 6858000"/>
              <a:gd name="connsiteX38" fmla="*/ 274676 w 5434004"/>
              <a:gd name="connsiteY38" fmla="*/ 4116556 h 6858000"/>
              <a:gd name="connsiteX39" fmla="*/ 274016 w 5434004"/>
              <a:gd name="connsiteY39" fmla="*/ 4109625 h 6858000"/>
              <a:gd name="connsiteX40" fmla="*/ 266711 w 5434004"/>
              <a:gd name="connsiteY40" fmla="*/ 4105624 h 6858000"/>
              <a:gd name="connsiteX41" fmla="*/ 267360 w 5434004"/>
              <a:gd name="connsiteY41" fmla="*/ 4051441 h 6858000"/>
              <a:gd name="connsiteX42" fmla="*/ 280863 w 5434004"/>
              <a:gd name="connsiteY42" fmla="*/ 3988494 h 6858000"/>
              <a:gd name="connsiteX43" fmla="*/ 254473 w 5434004"/>
              <a:gd name="connsiteY43" fmla="*/ 3926485 h 6858000"/>
              <a:gd name="connsiteX44" fmla="*/ 238942 w 5434004"/>
              <a:gd name="connsiteY44" fmla="*/ 3857057 h 6858000"/>
              <a:gd name="connsiteX45" fmla="*/ 229388 w 5434004"/>
              <a:gd name="connsiteY45" fmla="*/ 3815650 h 6858000"/>
              <a:gd name="connsiteX46" fmla="*/ 224025 w 5434004"/>
              <a:gd name="connsiteY46" fmla="*/ 3696745 h 6858000"/>
              <a:gd name="connsiteX47" fmla="*/ 242028 w 5434004"/>
              <a:gd name="connsiteY47" fmla="*/ 3477814 h 6858000"/>
              <a:gd name="connsiteX48" fmla="*/ 239663 w 5434004"/>
              <a:gd name="connsiteY48" fmla="*/ 3375354 h 6858000"/>
              <a:gd name="connsiteX49" fmla="*/ 242939 w 5434004"/>
              <a:gd name="connsiteY49" fmla="*/ 3235494 h 6858000"/>
              <a:gd name="connsiteX50" fmla="*/ 235466 w 5434004"/>
              <a:gd name="connsiteY50" fmla="*/ 3111896 h 6858000"/>
              <a:gd name="connsiteX51" fmla="*/ 225859 w 5434004"/>
              <a:gd name="connsiteY51" fmla="*/ 3061665 h 6858000"/>
              <a:gd name="connsiteX52" fmla="*/ 214543 w 5434004"/>
              <a:gd name="connsiteY52" fmla="*/ 3026187 h 6858000"/>
              <a:gd name="connsiteX53" fmla="*/ 209002 w 5434004"/>
              <a:gd name="connsiteY53" fmla="*/ 2930097 h 6858000"/>
              <a:gd name="connsiteX54" fmla="*/ 209539 w 5434004"/>
              <a:gd name="connsiteY54" fmla="*/ 2768399 h 6858000"/>
              <a:gd name="connsiteX55" fmla="*/ 207490 w 5434004"/>
              <a:gd name="connsiteY55" fmla="*/ 2734615 h 6858000"/>
              <a:gd name="connsiteX56" fmla="*/ 197130 w 5434004"/>
              <a:gd name="connsiteY56" fmla="*/ 2708116 h 6858000"/>
              <a:gd name="connsiteX57" fmla="*/ 187231 w 5434004"/>
              <a:gd name="connsiteY57" fmla="*/ 2704185 h 6858000"/>
              <a:gd name="connsiteX58" fmla="*/ 184723 w 5434004"/>
              <a:gd name="connsiteY58" fmla="*/ 2686011 h 6858000"/>
              <a:gd name="connsiteX59" fmla="*/ 169929 w 5434004"/>
              <a:gd name="connsiteY59" fmla="*/ 2656504 h 6858000"/>
              <a:gd name="connsiteX60" fmla="*/ 188242 w 5434004"/>
              <a:gd name="connsiteY60" fmla="*/ 2589493 h 6858000"/>
              <a:gd name="connsiteX61" fmla="*/ 189125 w 5434004"/>
              <a:gd name="connsiteY61" fmla="*/ 2457617 h 6858000"/>
              <a:gd name="connsiteX62" fmla="*/ 195205 w 5434004"/>
              <a:gd name="connsiteY62" fmla="*/ 2210817 h 6858000"/>
              <a:gd name="connsiteX63" fmla="*/ 175797 w 5434004"/>
              <a:gd name="connsiteY63" fmla="*/ 1901521 h 6858000"/>
              <a:gd name="connsiteX64" fmla="*/ 156134 w 5434004"/>
              <a:gd name="connsiteY64" fmla="*/ 1700722 h 6858000"/>
              <a:gd name="connsiteX65" fmla="*/ 174157 w 5434004"/>
              <a:gd name="connsiteY65" fmla="*/ 1661610 h 6858000"/>
              <a:gd name="connsiteX66" fmla="*/ 180802 w 5434004"/>
              <a:gd name="connsiteY66" fmla="*/ 1640073 h 6858000"/>
              <a:gd name="connsiteX67" fmla="*/ 179221 w 5434004"/>
              <a:gd name="connsiteY67" fmla="*/ 1637398 h 6858000"/>
              <a:gd name="connsiteX68" fmla="*/ 179826 w 5434004"/>
              <a:gd name="connsiteY68" fmla="*/ 1612248 h 6858000"/>
              <a:gd name="connsiteX69" fmla="*/ 198048 w 5434004"/>
              <a:gd name="connsiteY69" fmla="*/ 1498097 h 6858000"/>
              <a:gd name="connsiteX70" fmla="*/ 196329 w 5434004"/>
              <a:gd name="connsiteY70" fmla="*/ 1497364 h 6858000"/>
              <a:gd name="connsiteX71" fmla="*/ 193204 w 5434004"/>
              <a:gd name="connsiteY71" fmla="*/ 1490042 h 6858000"/>
              <a:gd name="connsiteX72" fmla="*/ 211154 w 5434004"/>
              <a:gd name="connsiteY72" fmla="*/ 1451416 h 6858000"/>
              <a:gd name="connsiteX73" fmla="*/ 247750 w 5434004"/>
              <a:gd name="connsiteY73" fmla="*/ 1281781 h 6858000"/>
              <a:gd name="connsiteX74" fmla="*/ 323114 w 5434004"/>
              <a:gd name="connsiteY74" fmla="*/ 1074754 h 6858000"/>
              <a:gd name="connsiteX75" fmla="*/ 357209 w 5434004"/>
              <a:gd name="connsiteY75" fmla="*/ 1019094 h 6858000"/>
              <a:gd name="connsiteX76" fmla="*/ 393176 w 5434004"/>
              <a:gd name="connsiteY76" fmla="*/ 938921 h 6858000"/>
              <a:gd name="connsiteX77" fmla="*/ 451503 w 5434004"/>
              <a:gd name="connsiteY77" fmla="*/ 815814 h 6858000"/>
              <a:gd name="connsiteX78" fmla="*/ 567587 w 5434004"/>
              <a:gd name="connsiteY78" fmla="*/ 584070 h 6858000"/>
              <a:gd name="connsiteX79" fmla="*/ 592609 w 5434004"/>
              <a:gd name="connsiteY79" fmla="*/ 461805 h 6858000"/>
              <a:gd name="connsiteX80" fmla="*/ 624563 w 5434004"/>
              <a:gd name="connsiteY80" fmla="*/ 360945 h 6858000"/>
              <a:gd name="connsiteX81" fmla="*/ 627056 w 5434004"/>
              <a:gd name="connsiteY81" fmla="*/ 226335 h 6858000"/>
              <a:gd name="connsiteX82" fmla="*/ 655851 w 5434004"/>
              <a:gd name="connsiteY82" fmla="*/ 51690 h 6858000"/>
              <a:gd name="connsiteX83" fmla="*/ 653984 w 5434004"/>
              <a:gd name="connsiteY83" fmla="*/ 22133 h 6858000"/>
              <a:gd name="connsiteX84" fmla="*/ 643279 w 5434004"/>
              <a:gd name="connsiteY84" fmla="*/ 1037 h 6858000"/>
              <a:gd name="connsiteX85" fmla="*/ 643741 w 5434004"/>
              <a:gd name="connsiteY85" fmla="*/ 0 h 6858000"/>
              <a:gd name="connsiteX0" fmla="*/ 487607 w 5277870"/>
              <a:gd name="connsiteY0" fmla="*/ 0 h 6858000"/>
              <a:gd name="connsiteX1" fmla="*/ 5277870 w 5277870"/>
              <a:gd name="connsiteY1" fmla="*/ 0 h 6858000"/>
              <a:gd name="connsiteX2" fmla="*/ 5277870 w 5277870"/>
              <a:gd name="connsiteY2" fmla="*/ 6858000 h 6858000"/>
              <a:gd name="connsiteX3" fmla="*/ 893273 w 5277870"/>
              <a:gd name="connsiteY3" fmla="*/ 6857998 h 6858000"/>
              <a:gd name="connsiteX4" fmla="*/ 876958 w 5277870"/>
              <a:gd name="connsiteY4" fmla="*/ 6843615 h 6858000"/>
              <a:gd name="connsiteX5" fmla="*/ 848451 w 5277870"/>
              <a:gd name="connsiteY5" fmla="*/ 6800899 h 6858000"/>
              <a:gd name="connsiteX6" fmla="*/ 827952 w 5277870"/>
              <a:gd name="connsiteY6" fmla="*/ 6765441 h 6858000"/>
              <a:gd name="connsiteX7" fmla="*/ 799830 w 5277870"/>
              <a:gd name="connsiteY7" fmla="*/ 6739541 h 6858000"/>
              <a:gd name="connsiteX8" fmla="*/ 789686 w 5277870"/>
              <a:gd name="connsiteY8" fmla="*/ 6673829 h 6858000"/>
              <a:gd name="connsiteX9" fmla="*/ 765406 w 5277870"/>
              <a:gd name="connsiteY9" fmla="*/ 6620155 h 6858000"/>
              <a:gd name="connsiteX10" fmla="*/ 720302 w 5277870"/>
              <a:gd name="connsiteY10" fmla="*/ 6610437 h 6858000"/>
              <a:gd name="connsiteX11" fmla="*/ 720839 w 5277870"/>
              <a:gd name="connsiteY11" fmla="*/ 6596307 h 6858000"/>
              <a:gd name="connsiteX12" fmla="*/ 737648 w 5277870"/>
              <a:gd name="connsiteY12" fmla="*/ 6536039 h 6858000"/>
              <a:gd name="connsiteX13" fmla="*/ 674147 w 5277870"/>
              <a:gd name="connsiteY13" fmla="*/ 6239239 h 6858000"/>
              <a:gd name="connsiteX14" fmla="*/ 660239 w 5277870"/>
              <a:gd name="connsiteY14" fmla="*/ 6116986 h 6858000"/>
              <a:gd name="connsiteX15" fmla="*/ 632472 w 5277870"/>
              <a:gd name="connsiteY15" fmla="*/ 5895434 h 6858000"/>
              <a:gd name="connsiteX16" fmla="*/ 606181 w 5277870"/>
              <a:gd name="connsiteY16" fmla="*/ 5848019 h 6858000"/>
              <a:gd name="connsiteX17" fmla="*/ 558708 w 5277870"/>
              <a:gd name="connsiteY17" fmla="*/ 5722306 h 6858000"/>
              <a:gd name="connsiteX18" fmla="*/ 523366 w 5277870"/>
              <a:gd name="connsiteY18" fmla="*/ 5528085 h 6858000"/>
              <a:gd name="connsiteX19" fmla="*/ 504822 w 5277870"/>
              <a:gd name="connsiteY19" fmla="*/ 5506768 h 6858000"/>
              <a:gd name="connsiteX20" fmla="*/ 486823 w 5277870"/>
              <a:gd name="connsiteY20" fmla="*/ 5473318 h 6858000"/>
              <a:gd name="connsiteX21" fmla="*/ 445965 w 5277870"/>
              <a:gd name="connsiteY21" fmla="*/ 5418521 h 6858000"/>
              <a:gd name="connsiteX22" fmla="*/ 406875 w 5277870"/>
              <a:gd name="connsiteY22" fmla="*/ 5337536 h 6858000"/>
              <a:gd name="connsiteX23" fmla="*/ 428541 w 5277870"/>
              <a:gd name="connsiteY23" fmla="*/ 5255190 h 6858000"/>
              <a:gd name="connsiteX24" fmla="*/ 408744 w 5277870"/>
              <a:gd name="connsiteY24" fmla="*/ 5208171 h 6858000"/>
              <a:gd name="connsiteX25" fmla="*/ 384011 w 5277870"/>
              <a:gd name="connsiteY25" fmla="*/ 4993731 h 6858000"/>
              <a:gd name="connsiteX26" fmla="*/ 355965 w 5277870"/>
              <a:gd name="connsiteY26" fmla="*/ 4896399 h 6858000"/>
              <a:gd name="connsiteX27" fmla="*/ 326244 w 5277870"/>
              <a:gd name="connsiteY27" fmla="*/ 4838613 h 6858000"/>
              <a:gd name="connsiteX28" fmla="*/ 312542 w 5277870"/>
              <a:gd name="connsiteY28" fmla="*/ 4796522 h 6858000"/>
              <a:gd name="connsiteX29" fmla="*/ 274747 w 5277870"/>
              <a:gd name="connsiteY29" fmla="*/ 4672370 h 6858000"/>
              <a:gd name="connsiteX30" fmla="*/ 259158 w 5277870"/>
              <a:gd name="connsiteY30" fmla="*/ 4634253 h 6858000"/>
              <a:gd name="connsiteX31" fmla="*/ 192785 w 5277870"/>
              <a:gd name="connsiteY31" fmla="*/ 4549232 h 6858000"/>
              <a:gd name="connsiteX32" fmla="*/ 136304 w 5277870"/>
              <a:gd name="connsiteY32" fmla="*/ 4479912 h 6858000"/>
              <a:gd name="connsiteX33" fmla="*/ 127433 w 5277870"/>
              <a:gd name="connsiteY33" fmla="*/ 4376609 h 6858000"/>
              <a:gd name="connsiteX34" fmla="*/ 90884 w 5277870"/>
              <a:gd name="connsiteY34" fmla="*/ 4280257 h 6858000"/>
              <a:gd name="connsiteX35" fmla="*/ 87020 w 5277870"/>
              <a:gd name="connsiteY35" fmla="*/ 4208492 h 6858000"/>
              <a:gd name="connsiteX36" fmla="*/ 111109 w 5277870"/>
              <a:gd name="connsiteY36" fmla="*/ 4120636 h 6858000"/>
              <a:gd name="connsiteX37" fmla="*/ 118542 w 5277870"/>
              <a:gd name="connsiteY37" fmla="*/ 4116556 h 6858000"/>
              <a:gd name="connsiteX38" fmla="*/ 117882 w 5277870"/>
              <a:gd name="connsiteY38" fmla="*/ 4109625 h 6858000"/>
              <a:gd name="connsiteX39" fmla="*/ 110577 w 5277870"/>
              <a:gd name="connsiteY39" fmla="*/ 4105624 h 6858000"/>
              <a:gd name="connsiteX40" fmla="*/ 111226 w 5277870"/>
              <a:gd name="connsiteY40" fmla="*/ 4051441 h 6858000"/>
              <a:gd name="connsiteX41" fmla="*/ 124729 w 5277870"/>
              <a:gd name="connsiteY41" fmla="*/ 3988494 h 6858000"/>
              <a:gd name="connsiteX42" fmla="*/ 98339 w 5277870"/>
              <a:gd name="connsiteY42" fmla="*/ 3926485 h 6858000"/>
              <a:gd name="connsiteX43" fmla="*/ 82808 w 5277870"/>
              <a:gd name="connsiteY43" fmla="*/ 3857057 h 6858000"/>
              <a:gd name="connsiteX44" fmla="*/ 73254 w 5277870"/>
              <a:gd name="connsiteY44" fmla="*/ 3815650 h 6858000"/>
              <a:gd name="connsiteX45" fmla="*/ 67891 w 5277870"/>
              <a:gd name="connsiteY45" fmla="*/ 3696745 h 6858000"/>
              <a:gd name="connsiteX46" fmla="*/ 85894 w 5277870"/>
              <a:gd name="connsiteY46" fmla="*/ 3477814 h 6858000"/>
              <a:gd name="connsiteX47" fmla="*/ 83529 w 5277870"/>
              <a:gd name="connsiteY47" fmla="*/ 3375354 h 6858000"/>
              <a:gd name="connsiteX48" fmla="*/ 86805 w 5277870"/>
              <a:gd name="connsiteY48" fmla="*/ 3235494 h 6858000"/>
              <a:gd name="connsiteX49" fmla="*/ 79332 w 5277870"/>
              <a:gd name="connsiteY49" fmla="*/ 3111896 h 6858000"/>
              <a:gd name="connsiteX50" fmla="*/ 69725 w 5277870"/>
              <a:gd name="connsiteY50" fmla="*/ 3061665 h 6858000"/>
              <a:gd name="connsiteX51" fmla="*/ 58409 w 5277870"/>
              <a:gd name="connsiteY51" fmla="*/ 3026187 h 6858000"/>
              <a:gd name="connsiteX52" fmla="*/ 52868 w 5277870"/>
              <a:gd name="connsiteY52" fmla="*/ 2930097 h 6858000"/>
              <a:gd name="connsiteX53" fmla="*/ 53405 w 5277870"/>
              <a:gd name="connsiteY53" fmla="*/ 2768399 h 6858000"/>
              <a:gd name="connsiteX54" fmla="*/ 51356 w 5277870"/>
              <a:gd name="connsiteY54" fmla="*/ 2734615 h 6858000"/>
              <a:gd name="connsiteX55" fmla="*/ 40996 w 5277870"/>
              <a:gd name="connsiteY55" fmla="*/ 2708116 h 6858000"/>
              <a:gd name="connsiteX56" fmla="*/ 31097 w 5277870"/>
              <a:gd name="connsiteY56" fmla="*/ 2704185 h 6858000"/>
              <a:gd name="connsiteX57" fmla="*/ 28589 w 5277870"/>
              <a:gd name="connsiteY57" fmla="*/ 2686011 h 6858000"/>
              <a:gd name="connsiteX58" fmla="*/ 13795 w 5277870"/>
              <a:gd name="connsiteY58" fmla="*/ 2656504 h 6858000"/>
              <a:gd name="connsiteX59" fmla="*/ 32108 w 5277870"/>
              <a:gd name="connsiteY59" fmla="*/ 2589493 h 6858000"/>
              <a:gd name="connsiteX60" fmla="*/ 32991 w 5277870"/>
              <a:gd name="connsiteY60" fmla="*/ 2457617 h 6858000"/>
              <a:gd name="connsiteX61" fmla="*/ 39071 w 5277870"/>
              <a:gd name="connsiteY61" fmla="*/ 2210817 h 6858000"/>
              <a:gd name="connsiteX62" fmla="*/ 19663 w 5277870"/>
              <a:gd name="connsiteY62" fmla="*/ 1901521 h 6858000"/>
              <a:gd name="connsiteX63" fmla="*/ 0 w 5277870"/>
              <a:gd name="connsiteY63" fmla="*/ 1700722 h 6858000"/>
              <a:gd name="connsiteX64" fmla="*/ 18023 w 5277870"/>
              <a:gd name="connsiteY64" fmla="*/ 1661610 h 6858000"/>
              <a:gd name="connsiteX65" fmla="*/ 24668 w 5277870"/>
              <a:gd name="connsiteY65" fmla="*/ 1640073 h 6858000"/>
              <a:gd name="connsiteX66" fmla="*/ 23087 w 5277870"/>
              <a:gd name="connsiteY66" fmla="*/ 1637398 h 6858000"/>
              <a:gd name="connsiteX67" fmla="*/ 23692 w 5277870"/>
              <a:gd name="connsiteY67" fmla="*/ 1612248 h 6858000"/>
              <a:gd name="connsiteX68" fmla="*/ 41914 w 5277870"/>
              <a:gd name="connsiteY68" fmla="*/ 1498097 h 6858000"/>
              <a:gd name="connsiteX69" fmla="*/ 40195 w 5277870"/>
              <a:gd name="connsiteY69" fmla="*/ 1497364 h 6858000"/>
              <a:gd name="connsiteX70" fmla="*/ 37070 w 5277870"/>
              <a:gd name="connsiteY70" fmla="*/ 1490042 h 6858000"/>
              <a:gd name="connsiteX71" fmla="*/ 55020 w 5277870"/>
              <a:gd name="connsiteY71" fmla="*/ 1451416 h 6858000"/>
              <a:gd name="connsiteX72" fmla="*/ 91616 w 5277870"/>
              <a:gd name="connsiteY72" fmla="*/ 1281781 h 6858000"/>
              <a:gd name="connsiteX73" fmla="*/ 166980 w 5277870"/>
              <a:gd name="connsiteY73" fmla="*/ 1074754 h 6858000"/>
              <a:gd name="connsiteX74" fmla="*/ 201075 w 5277870"/>
              <a:gd name="connsiteY74" fmla="*/ 1019094 h 6858000"/>
              <a:gd name="connsiteX75" fmla="*/ 237042 w 5277870"/>
              <a:gd name="connsiteY75" fmla="*/ 938921 h 6858000"/>
              <a:gd name="connsiteX76" fmla="*/ 295369 w 5277870"/>
              <a:gd name="connsiteY76" fmla="*/ 815814 h 6858000"/>
              <a:gd name="connsiteX77" fmla="*/ 411453 w 5277870"/>
              <a:gd name="connsiteY77" fmla="*/ 584070 h 6858000"/>
              <a:gd name="connsiteX78" fmla="*/ 436475 w 5277870"/>
              <a:gd name="connsiteY78" fmla="*/ 461805 h 6858000"/>
              <a:gd name="connsiteX79" fmla="*/ 468429 w 5277870"/>
              <a:gd name="connsiteY79" fmla="*/ 360945 h 6858000"/>
              <a:gd name="connsiteX80" fmla="*/ 470922 w 5277870"/>
              <a:gd name="connsiteY80" fmla="*/ 226335 h 6858000"/>
              <a:gd name="connsiteX81" fmla="*/ 499717 w 5277870"/>
              <a:gd name="connsiteY81" fmla="*/ 51690 h 6858000"/>
              <a:gd name="connsiteX82" fmla="*/ 497850 w 5277870"/>
              <a:gd name="connsiteY82" fmla="*/ 22133 h 6858000"/>
              <a:gd name="connsiteX83" fmla="*/ 487145 w 5277870"/>
              <a:gd name="connsiteY83" fmla="*/ 1037 h 6858000"/>
              <a:gd name="connsiteX84" fmla="*/ 487607 w 5277870"/>
              <a:gd name="connsiteY8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277870" h="6858000">
                <a:moveTo>
                  <a:pt x="487607" y="0"/>
                </a:moveTo>
                <a:lnTo>
                  <a:pt x="5277870" y="0"/>
                </a:lnTo>
                <a:lnTo>
                  <a:pt x="5277870" y="6858000"/>
                </a:lnTo>
                <a:lnTo>
                  <a:pt x="893273" y="6857998"/>
                </a:lnTo>
                <a:lnTo>
                  <a:pt x="876958" y="6843615"/>
                </a:lnTo>
                <a:lnTo>
                  <a:pt x="848451" y="6800899"/>
                </a:lnTo>
                <a:lnTo>
                  <a:pt x="827952" y="6765441"/>
                </a:lnTo>
                <a:cubicBezTo>
                  <a:pt x="827507" y="6750832"/>
                  <a:pt x="798355" y="6753978"/>
                  <a:pt x="799830" y="6739541"/>
                </a:cubicBezTo>
                <a:cubicBezTo>
                  <a:pt x="786503" y="6723280"/>
                  <a:pt x="803673" y="6682742"/>
                  <a:pt x="789686" y="6673829"/>
                </a:cubicBezTo>
                <a:cubicBezTo>
                  <a:pt x="776006" y="6657903"/>
                  <a:pt x="778015" y="6625745"/>
                  <a:pt x="765406" y="6620155"/>
                </a:cubicBezTo>
                <a:lnTo>
                  <a:pt x="720302" y="6610437"/>
                </a:lnTo>
                <a:lnTo>
                  <a:pt x="720839" y="6596307"/>
                </a:lnTo>
                <a:lnTo>
                  <a:pt x="737648" y="6536039"/>
                </a:lnTo>
                <a:cubicBezTo>
                  <a:pt x="731713" y="6378236"/>
                  <a:pt x="664893" y="6350780"/>
                  <a:pt x="674147" y="6239239"/>
                </a:cubicBezTo>
                <a:cubicBezTo>
                  <a:pt x="668193" y="6196030"/>
                  <a:pt x="677776" y="6168747"/>
                  <a:pt x="660239" y="6116986"/>
                </a:cubicBezTo>
                <a:cubicBezTo>
                  <a:pt x="693882" y="6035788"/>
                  <a:pt x="626477" y="5971885"/>
                  <a:pt x="632472" y="5895434"/>
                </a:cubicBezTo>
                <a:cubicBezTo>
                  <a:pt x="571936" y="5884249"/>
                  <a:pt x="624704" y="5880776"/>
                  <a:pt x="606181" y="5848019"/>
                </a:cubicBezTo>
                <a:cubicBezTo>
                  <a:pt x="593885" y="5819164"/>
                  <a:pt x="572509" y="5775628"/>
                  <a:pt x="558708" y="5722306"/>
                </a:cubicBezTo>
                <a:cubicBezTo>
                  <a:pt x="551746" y="5685812"/>
                  <a:pt x="532346" y="5564008"/>
                  <a:pt x="523366" y="5528085"/>
                </a:cubicBezTo>
                <a:cubicBezTo>
                  <a:pt x="518594" y="5519172"/>
                  <a:pt x="523045" y="5505250"/>
                  <a:pt x="504822" y="5506768"/>
                </a:cubicBezTo>
                <a:cubicBezTo>
                  <a:pt x="482648" y="5506487"/>
                  <a:pt x="511311" y="5459433"/>
                  <a:pt x="486823" y="5473318"/>
                </a:cubicBezTo>
                <a:cubicBezTo>
                  <a:pt x="506358" y="5440194"/>
                  <a:pt x="459463" y="5435836"/>
                  <a:pt x="445965" y="5418521"/>
                </a:cubicBezTo>
                <a:cubicBezTo>
                  <a:pt x="465954" y="5390815"/>
                  <a:pt x="417921" y="5381811"/>
                  <a:pt x="406875" y="5337536"/>
                </a:cubicBezTo>
                <a:cubicBezTo>
                  <a:pt x="430123" y="5306619"/>
                  <a:pt x="399081" y="5307846"/>
                  <a:pt x="428541" y="5255190"/>
                </a:cubicBezTo>
                <a:cubicBezTo>
                  <a:pt x="428852" y="5233629"/>
                  <a:pt x="407502" y="5247189"/>
                  <a:pt x="408744" y="5208171"/>
                </a:cubicBezTo>
                <a:cubicBezTo>
                  <a:pt x="406613" y="5154483"/>
                  <a:pt x="390295" y="5051554"/>
                  <a:pt x="384011" y="4993731"/>
                </a:cubicBezTo>
                <a:cubicBezTo>
                  <a:pt x="373186" y="4967089"/>
                  <a:pt x="370884" y="4912140"/>
                  <a:pt x="355965" y="4896399"/>
                </a:cubicBezTo>
                <a:cubicBezTo>
                  <a:pt x="355837" y="4852829"/>
                  <a:pt x="351078" y="4813709"/>
                  <a:pt x="326244" y="4838613"/>
                </a:cubicBezTo>
                <a:cubicBezTo>
                  <a:pt x="299018" y="4831439"/>
                  <a:pt x="336627" y="4804968"/>
                  <a:pt x="312542" y="4796522"/>
                </a:cubicBezTo>
                <a:lnTo>
                  <a:pt x="274747" y="4672370"/>
                </a:lnTo>
                <a:cubicBezTo>
                  <a:pt x="286762" y="4649487"/>
                  <a:pt x="276585" y="4640072"/>
                  <a:pt x="259158" y="4634253"/>
                </a:cubicBezTo>
                <a:cubicBezTo>
                  <a:pt x="255297" y="4595381"/>
                  <a:pt x="210632" y="4586807"/>
                  <a:pt x="192785" y="4549232"/>
                </a:cubicBezTo>
                <a:cubicBezTo>
                  <a:pt x="175514" y="4501329"/>
                  <a:pt x="155204" y="4520147"/>
                  <a:pt x="136304" y="4479912"/>
                </a:cubicBezTo>
                <a:lnTo>
                  <a:pt x="127433" y="4376609"/>
                </a:lnTo>
                <a:cubicBezTo>
                  <a:pt x="119863" y="4343333"/>
                  <a:pt x="97619" y="4308276"/>
                  <a:pt x="90884" y="4280257"/>
                </a:cubicBezTo>
                <a:cubicBezTo>
                  <a:pt x="94219" y="4220025"/>
                  <a:pt x="104684" y="4233011"/>
                  <a:pt x="87020" y="4208492"/>
                </a:cubicBezTo>
                <a:cubicBezTo>
                  <a:pt x="95065" y="4180444"/>
                  <a:pt x="129022" y="4152083"/>
                  <a:pt x="111109" y="4120636"/>
                </a:cubicBezTo>
                <a:cubicBezTo>
                  <a:pt x="115978" y="4121934"/>
                  <a:pt x="117998" y="4120145"/>
                  <a:pt x="118542" y="4116556"/>
                </a:cubicBezTo>
                <a:cubicBezTo>
                  <a:pt x="118321" y="4114246"/>
                  <a:pt x="118101" y="4111935"/>
                  <a:pt x="117882" y="4109625"/>
                </a:cubicBezTo>
                <a:lnTo>
                  <a:pt x="110577" y="4105624"/>
                </a:lnTo>
                <a:cubicBezTo>
                  <a:pt x="85114" y="4088878"/>
                  <a:pt x="113587" y="4082596"/>
                  <a:pt x="111226" y="4051441"/>
                </a:cubicBezTo>
                <a:cubicBezTo>
                  <a:pt x="111638" y="4036628"/>
                  <a:pt x="118512" y="3985548"/>
                  <a:pt x="124729" y="3988494"/>
                </a:cubicBezTo>
                <a:lnTo>
                  <a:pt x="98339" y="3926485"/>
                </a:lnTo>
                <a:cubicBezTo>
                  <a:pt x="120456" y="3887663"/>
                  <a:pt x="82381" y="3893685"/>
                  <a:pt x="82808" y="3857057"/>
                </a:cubicBezTo>
                <a:cubicBezTo>
                  <a:pt x="89625" y="3836374"/>
                  <a:pt x="88641" y="3824518"/>
                  <a:pt x="73254" y="3815650"/>
                </a:cubicBezTo>
                <a:cubicBezTo>
                  <a:pt x="107452" y="3718923"/>
                  <a:pt x="64680" y="3772318"/>
                  <a:pt x="67891" y="3696745"/>
                </a:cubicBezTo>
                <a:cubicBezTo>
                  <a:pt x="73347" y="3630391"/>
                  <a:pt x="83288" y="3531379"/>
                  <a:pt x="85894" y="3477814"/>
                </a:cubicBezTo>
                <a:cubicBezTo>
                  <a:pt x="88500" y="3424249"/>
                  <a:pt x="86217" y="3377198"/>
                  <a:pt x="83529" y="3375354"/>
                </a:cubicBezTo>
                <a:cubicBezTo>
                  <a:pt x="83101" y="3339059"/>
                  <a:pt x="90016" y="3285266"/>
                  <a:pt x="86805" y="3235494"/>
                </a:cubicBezTo>
                <a:cubicBezTo>
                  <a:pt x="78762" y="3207446"/>
                  <a:pt x="61419" y="3143345"/>
                  <a:pt x="79332" y="3111896"/>
                </a:cubicBezTo>
                <a:cubicBezTo>
                  <a:pt x="59856" y="3117096"/>
                  <a:pt x="85974" y="3072872"/>
                  <a:pt x="69725" y="3061665"/>
                </a:cubicBezTo>
                <a:cubicBezTo>
                  <a:pt x="56184" y="3054621"/>
                  <a:pt x="60953" y="3039562"/>
                  <a:pt x="58409" y="3026187"/>
                </a:cubicBezTo>
                <a:cubicBezTo>
                  <a:pt x="45869" y="3013333"/>
                  <a:pt x="46112" y="2950064"/>
                  <a:pt x="52868" y="2930097"/>
                </a:cubicBezTo>
                <a:cubicBezTo>
                  <a:pt x="80421" y="2876459"/>
                  <a:pt x="32874" y="2811741"/>
                  <a:pt x="53405" y="2768399"/>
                </a:cubicBezTo>
                <a:cubicBezTo>
                  <a:pt x="54801" y="2755814"/>
                  <a:pt x="53816" y="2744722"/>
                  <a:pt x="51356" y="2734615"/>
                </a:cubicBezTo>
                <a:lnTo>
                  <a:pt x="40996" y="2708116"/>
                </a:lnTo>
                <a:lnTo>
                  <a:pt x="31097" y="2704185"/>
                </a:lnTo>
                <a:lnTo>
                  <a:pt x="28589" y="2686011"/>
                </a:lnTo>
                <a:lnTo>
                  <a:pt x="13795" y="2656504"/>
                </a:lnTo>
                <a:cubicBezTo>
                  <a:pt x="56166" y="2648211"/>
                  <a:pt x="-6214" y="2580540"/>
                  <a:pt x="32108" y="2589493"/>
                </a:cubicBezTo>
                <a:cubicBezTo>
                  <a:pt x="22039" y="2539863"/>
                  <a:pt x="41060" y="2531259"/>
                  <a:pt x="32991" y="2457617"/>
                </a:cubicBezTo>
                <a:cubicBezTo>
                  <a:pt x="45635" y="2365891"/>
                  <a:pt x="40786" y="2284833"/>
                  <a:pt x="39071" y="2210817"/>
                </a:cubicBezTo>
                <a:cubicBezTo>
                  <a:pt x="39941" y="2106412"/>
                  <a:pt x="22396" y="1993081"/>
                  <a:pt x="19663" y="1901521"/>
                </a:cubicBezTo>
                <a:cubicBezTo>
                  <a:pt x="10670" y="1826286"/>
                  <a:pt x="4249" y="1796783"/>
                  <a:pt x="0" y="1700722"/>
                </a:cubicBezTo>
                <a:cubicBezTo>
                  <a:pt x="5587" y="1695223"/>
                  <a:pt x="14814" y="1668682"/>
                  <a:pt x="18023" y="1661610"/>
                </a:cubicBezTo>
                <a:lnTo>
                  <a:pt x="24668" y="1640073"/>
                </a:lnTo>
                <a:lnTo>
                  <a:pt x="23087" y="1637398"/>
                </a:lnTo>
                <a:cubicBezTo>
                  <a:pt x="19812" y="1625364"/>
                  <a:pt x="20811" y="1617807"/>
                  <a:pt x="23692" y="1612248"/>
                </a:cubicBezTo>
                <a:lnTo>
                  <a:pt x="41914" y="1498097"/>
                </a:lnTo>
                <a:lnTo>
                  <a:pt x="40195" y="1497364"/>
                </a:lnTo>
                <a:lnTo>
                  <a:pt x="37070" y="1490042"/>
                </a:lnTo>
                <a:lnTo>
                  <a:pt x="55020" y="1451416"/>
                </a:lnTo>
                <a:cubicBezTo>
                  <a:pt x="73102" y="1417430"/>
                  <a:pt x="80421" y="1313985"/>
                  <a:pt x="91616" y="1281781"/>
                </a:cubicBezTo>
                <a:cubicBezTo>
                  <a:pt x="137974" y="1171345"/>
                  <a:pt x="146547" y="1130634"/>
                  <a:pt x="166980" y="1074754"/>
                </a:cubicBezTo>
                <a:cubicBezTo>
                  <a:pt x="181651" y="1040817"/>
                  <a:pt x="190408" y="1034723"/>
                  <a:pt x="201075" y="1019094"/>
                </a:cubicBezTo>
                <a:cubicBezTo>
                  <a:pt x="207201" y="1005265"/>
                  <a:pt x="260932" y="958184"/>
                  <a:pt x="237042" y="938921"/>
                </a:cubicBezTo>
                <a:cubicBezTo>
                  <a:pt x="287348" y="869297"/>
                  <a:pt x="265291" y="876942"/>
                  <a:pt x="295369" y="815814"/>
                </a:cubicBezTo>
                <a:cubicBezTo>
                  <a:pt x="329951" y="751141"/>
                  <a:pt x="383834" y="609442"/>
                  <a:pt x="411453" y="584070"/>
                </a:cubicBezTo>
                <a:cubicBezTo>
                  <a:pt x="438653" y="530431"/>
                  <a:pt x="423178" y="516020"/>
                  <a:pt x="436475" y="461805"/>
                </a:cubicBezTo>
                <a:cubicBezTo>
                  <a:pt x="454281" y="438996"/>
                  <a:pt x="448264" y="386523"/>
                  <a:pt x="468429" y="360945"/>
                </a:cubicBezTo>
                <a:cubicBezTo>
                  <a:pt x="474686" y="267247"/>
                  <a:pt x="468220" y="285413"/>
                  <a:pt x="470922" y="226335"/>
                </a:cubicBezTo>
                <a:cubicBezTo>
                  <a:pt x="481883" y="180653"/>
                  <a:pt x="495229" y="85724"/>
                  <a:pt x="499717" y="51690"/>
                </a:cubicBezTo>
                <a:cubicBezTo>
                  <a:pt x="482601" y="39734"/>
                  <a:pt x="492651" y="34426"/>
                  <a:pt x="497850" y="22133"/>
                </a:cubicBezTo>
                <a:cubicBezTo>
                  <a:pt x="482148" y="14444"/>
                  <a:pt x="483752" y="7720"/>
                  <a:pt x="487145" y="1037"/>
                </a:cubicBezTo>
                <a:lnTo>
                  <a:pt x="487607"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title"/>
          </p:nvPr>
        </p:nvSpPr>
        <p:spPr>
          <a:xfrm>
            <a:off x="532263" y="1171575"/>
            <a:ext cx="2846731" cy="2800350"/>
          </a:xfrm>
        </p:spPr>
        <p:txBody>
          <a:bodyPr vert="horz" lIns="91440" tIns="45720" rIns="91440" bIns="45720" rtlCol="0" anchor="ctr">
            <a:normAutofit/>
          </a:bodyPr>
          <a:lstStyle/>
          <a:p>
            <a:pPr algn="ctr" defTabSz="914400">
              <a:spcBef>
                <a:spcPct val="0"/>
              </a:spcBef>
            </a:pPr>
            <a:r>
              <a:rPr lang="en-US" sz="4400" kern="1200">
                <a:solidFill>
                  <a:schemeClr val="tx1">
                    <a:lumMod val="85000"/>
                    <a:lumOff val="15000"/>
                  </a:schemeClr>
                </a:solidFill>
                <a:latin typeface="+mj-lt"/>
                <a:ea typeface="+mj-ea"/>
                <a:cs typeface="+mj-cs"/>
              </a:rPr>
              <a:t>IP-based routing</a:t>
            </a:r>
            <a:br>
              <a:rPr lang="en-US" sz="4400" kern="1200">
                <a:solidFill>
                  <a:schemeClr val="tx1">
                    <a:lumMod val="85000"/>
                    <a:lumOff val="15000"/>
                  </a:schemeClr>
                </a:solidFill>
                <a:latin typeface="+mj-lt"/>
                <a:ea typeface="+mj-ea"/>
                <a:cs typeface="+mj-cs"/>
              </a:rPr>
            </a:br>
            <a:endParaRPr lang="en-US" sz="4400" kern="1200">
              <a:solidFill>
                <a:schemeClr val="tx1">
                  <a:lumMod val="85000"/>
                  <a:lumOff val="15000"/>
                </a:schemeClr>
              </a:solidFill>
              <a:latin typeface="+mj-lt"/>
              <a:ea typeface="+mj-ea"/>
              <a:cs typeface="+mj-cs"/>
            </a:endParaRPr>
          </a:p>
        </p:txBody>
      </p:sp>
      <p:sp>
        <p:nvSpPr>
          <p:cNvPr id="3" name="Текст 2"/>
          <p:cNvSpPr>
            <a:spLocks noGrp="1"/>
          </p:cNvSpPr>
          <p:nvPr>
            <p:ph type="body" idx="1"/>
          </p:nvPr>
        </p:nvSpPr>
        <p:spPr>
          <a:xfrm>
            <a:off x="4572000" y="550068"/>
            <a:ext cx="3851694" cy="4043363"/>
          </a:xfrm>
        </p:spPr>
        <p:txBody>
          <a:bodyPr vert="horz" lIns="91440" tIns="45720" rIns="91440" bIns="45720" rtlCol="0" anchor="ctr">
            <a:normAutofit/>
          </a:bodyPr>
          <a:lstStyle/>
          <a:p>
            <a:pPr marL="114300" indent="-228600" defTabSz="914400">
              <a:spcAft>
                <a:spcPts val="600"/>
              </a:spcAft>
              <a:buFont typeface="Arial" panose="020B0604020202020204" pitchFamily="34" charset="0"/>
              <a:buChar char="•"/>
            </a:pPr>
            <a:r>
              <a:rPr lang="en-US" sz="1100" dirty="0">
                <a:solidFill>
                  <a:schemeClr val="tx1">
                    <a:lumMod val="85000"/>
                    <a:lumOff val="15000"/>
                  </a:schemeClr>
                </a:solidFill>
              </a:rPr>
              <a:t>With IP-based routing in Amazon Route 53, you can fine-tune your DNS routing by using your understanding of your network, applications, and clients to make the best DNS routing decisions for your end users. IP-based routing gives you granular control to optimize performance or reduce network costs by uploading your data to Route 53 in the form of user-IP-to-endpoint mappings.</a:t>
            </a:r>
          </a:p>
          <a:p>
            <a:pPr marL="114300" indent="-228600" defTabSz="914400">
              <a:spcAft>
                <a:spcPts val="600"/>
              </a:spcAft>
              <a:buFont typeface="Arial" panose="020B0604020202020204" pitchFamily="34" charset="0"/>
              <a:buChar char="•"/>
            </a:pPr>
            <a:endParaRPr lang="en-US" sz="1100" dirty="0">
              <a:solidFill>
                <a:schemeClr val="tx1">
                  <a:lumMod val="85000"/>
                  <a:lumOff val="15000"/>
                </a:schemeClr>
              </a:solidFill>
            </a:endParaRPr>
          </a:p>
          <a:p>
            <a:pPr marL="114300" indent="-228600" defTabSz="914400">
              <a:spcAft>
                <a:spcPts val="600"/>
              </a:spcAft>
              <a:buFont typeface="Arial" panose="020B0604020202020204" pitchFamily="34" charset="0"/>
              <a:buChar char="•"/>
            </a:pPr>
            <a:r>
              <a:rPr lang="en-US" sz="1100" dirty="0">
                <a:solidFill>
                  <a:schemeClr val="tx1">
                    <a:lumMod val="85000"/>
                    <a:lumOff val="15000"/>
                  </a:schemeClr>
                </a:solidFill>
              </a:rPr>
              <a:t>Geolocation and latency-based routing is based on data that Route 53 collects and keeps up to date. This approach works well for the majority of customers, but IP-based routing offers you the additional ability to optimize routing based on specific knowledge of your customer base. </a:t>
            </a:r>
          </a:p>
          <a:p>
            <a:pPr marL="114300" indent="-228600" defTabSz="914400">
              <a:spcAft>
                <a:spcPts val="600"/>
              </a:spcAft>
              <a:buFont typeface="Arial" panose="020B0604020202020204" pitchFamily="34" charset="0"/>
              <a:buChar char="•"/>
            </a:pPr>
            <a:endParaRPr lang="en-US" sz="1100" dirty="0">
              <a:solidFill>
                <a:schemeClr val="tx1">
                  <a:lumMod val="85000"/>
                  <a:lumOff val="15000"/>
                </a:schemeClr>
              </a:solidFill>
            </a:endParaRPr>
          </a:p>
          <a:p>
            <a:pPr marL="114300" indent="-228600" defTabSz="914400">
              <a:spcAft>
                <a:spcPts val="600"/>
              </a:spcAft>
              <a:buFont typeface="Arial" panose="020B0604020202020204" pitchFamily="34" charset="0"/>
              <a:buChar char="•"/>
            </a:pPr>
            <a:r>
              <a:rPr lang="en-US" sz="1100" dirty="0">
                <a:solidFill>
                  <a:schemeClr val="tx1">
                    <a:lumMod val="85000"/>
                    <a:lumOff val="15000"/>
                  </a:schemeClr>
                </a:solidFill>
              </a:rPr>
              <a:t>Common use-cases for IP-based routing are the following:</a:t>
            </a:r>
          </a:p>
          <a:p>
            <a:pPr indent="-228600" defTabSz="914400">
              <a:spcAft>
                <a:spcPts val="600"/>
              </a:spcAft>
              <a:buFont typeface="Arial" panose="020B0604020202020204" pitchFamily="34" charset="0"/>
              <a:buChar char="•"/>
            </a:pPr>
            <a:r>
              <a:rPr lang="en-US" sz="1100" dirty="0">
                <a:solidFill>
                  <a:schemeClr val="tx1">
                    <a:lumMod val="85000"/>
                    <a:lumOff val="15000"/>
                  </a:schemeClr>
                </a:solidFill>
              </a:rPr>
              <a:t>You want to route end users from certain ISPs to specific endpoints so you can optimize network transit costs or performance.</a:t>
            </a:r>
          </a:p>
          <a:p>
            <a:pPr indent="-228600" defTabSz="914400">
              <a:spcAft>
                <a:spcPts val="600"/>
              </a:spcAft>
              <a:buFont typeface="Arial" panose="020B0604020202020204" pitchFamily="34" charset="0"/>
              <a:buChar char="•"/>
            </a:pPr>
            <a:r>
              <a:rPr lang="en-US" sz="1100" dirty="0">
                <a:solidFill>
                  <a:schemeClr val="tx1">
                    <a:lumMod val="85000"/>
                    <a:lumOff val="15000"/>
                  </a:schemeClr>
                </a:solidFill>
              </a:rPr>
              <a:t>You want to add overrides to existing Route 53 routing types, such as geolocation routing, based on your knowledge of your clients' physical locations.</a:t>
            </a:r>
          </a:p>
          <a:p>
            <a:pPr marL="114300" indent="-228600" defTabSz="914400">
              <a:spcAft>
                <a:spcPts val="600"/>
              </a:spcAft>
              <a:buFont typeface="Arial" panose="020B0604020202020204" pitchFamily="34" charset="0"/>
              <a:buChar char="•"/>
            </a:pPr>
            <a:endParaRPr lang="en-US" sz="1100" dirty="0">
              <a:solidFill>
                <a:schemeClr val="tx1">
                  <a:lumMod val="85000"/>
                  <a:lumOff val="15000"/>
                </a:schemeClr>
              </a:solidFill>
            </a:endParaRPr>
          </a:p>
        </p:txBody>
      </p:sp>
    </p:spTree>
    <p:extLst>
      <p:ext uri="{BB962C8B-B14F-4D97-AF65-F5344CB8AC3E}">
        <p14:creationId xmlns:p14="http://schemas.microsoft.com/office/powerpoint/2010/main" val="1958046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3" name="Rectangle 6152">
            <a:extLst>
              <a:ext uri="{FF2B5EF4-FFF2-40B4-BE49-F238E27FC236}">
                <a16:creationId xmlns:a16="http://schemas.microsoft.com/office/drawing/2014/main" id="{08953E74-D241-4DDF-8508-F0365EA13A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5" name="Freeform: Shape 6154">
            <a:extLst>
              <a:ext uri="{FF2B5EF4-FFF2-40B4-BE49-F238E27FC236}">
                <a16:creationId xmlns:a16="http://schemas.microsoft.com/office/drawing/2014/main" id="{5C3C901A-B2F4-4A3C-BCDD-7C8D587EC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9144000" cy="1778350"/>
          </a:xfrm>
          <a:custGeom>
            <a:avLst/>
            <a:gdLst>
              <a:gd name="connsiteX0" fmla="*/ 0 w 12192000"/>
              <a:gd name="connsiteY0" fmla="*/ 0 h 2515690"/>
              <a:gd name="connsiteX1" fmla="*/ 170442 w 12192000"/>
              <a:gd name="connsiteY1" fmla="*/ 96074 h 2515690"/>
              <a:gd name="connsiteX2" fmla="*/ 424739 w 12192000"/>
              <a:gd name="connsiteY2" fmla="*/ 224865 h 2515690"/>
              <a:gd name="connsiteX3" fmla="*/ 748273 w 12192000"/>
              <a:gd name="connsiteY3" fmla="*/ 373939 h 2515690"/>
              <a:gd name="connsiteX4" fmla="*/ 1037058 w 12192000"/>
              <a:gd name="connsiteY4" fmla="*/ 499994 h 2515690"/>
              <a:gd name="connsiteX5" fmla="*/ 1101312 w 12192000"/>
              <a:gd name="connsiteY5" fmla="*/ 428540 h 2515690"/>
              <a:gd name="connsiteX6" fmla="*/ 1367071 w 12192000"/>
              <a:gd name="connsiteY6" fmla="*/ 516118 h 2515690"/>
              <a:gd name="connsiteX7" fmla="*/ 2189943 w 12192000"/>
              <a:gd name="connsiteY7" fmla="*/ 794533 h 2515690"/>
              <a:gd name="connsiteX8" fmla="*/ 2390329 w 12192000"/>
              <a:gd name="connsiteY8" fmla="*/ 920897 h 2515690"/>
              <a:gd name="connsiteX9" fmla="*/ 2459570 w 12192000"/>
              <a:gd name="connsiteY9" fmla="*/ 983740 h 2515690"/>
              <a:gd name="connsiteX10" fmla="*/ 2503252 w 12192000"/>
              <a:gd name="connsiteY10" fmla="*/ 1000151 h 2515690"/>
              <a:gd name="connsiteX11" fmla="*/ 2503252 w 12192000"/>
              <a:gd name="connsiteY11" fmla="*/ 1008273 h 2515690"/>
              <a:gd name="connsiteX12" fmla="*/ 2511191 w 12192000"/>
              <a:gd name="connsiteY12" fmla="*/ 1009499 h 2515690"/>
              <a:gd name="connsiteX13" fmla="*/ 2565029 w 12192000"/>
              <a:gd name="connsiteY13" fmla="*/ 1015977 h 2515690"/>
              <a:gd name="connsiteX14" fmla="*/ 2593745 w 12192000"/>
              <a:gd name="connsiteY14" fmla="*/ 1019963 h 2515690"/>
              <a:gd name="connsiteX15" fmla="*/ 2591015 w 12192000"/>
              <a:gd name="connsiteY15" fmla="*/ 1019651 h 2515690"/>
              <a:gd name="connsiteX16" fmla="*/ 2590137 w 12192000"/>
              <a:gd name="connsiteY16" fmla="*/ 1019549 h 2515690"/>
              <a:gd name="connsiteX17" fmla="*/ 2589021 w 12192000"/>
              <a:gd name="connsiteY17" fmla="*/ 1019424 h 2515690"/>
              <a:gd name="connsiteX18" fmla="*/ 2591015 w 12192000"/>
              <a:gd name="connsiteY18" fmla="*/ 1019651 h 2515690"/>
              <a:gd name="connsiteX19" fmla="*/ 2602385 w 12192000"/>
              <a:gd name="connsiteY19" fmla="*/ 1020975 h 2515690"/>
              <a:gd name="connsiteX20" fmla="*/ 2614445 w 12192000"/>
              <a:gd name="connsiteY20" fmla="*/ 1022389 h 2515690"/>
              <a:gd name="connsiteX21" fmla="*/ 2614445 w 12192000"/>
              <a:gd name="connsiteY21" fmla="*/ 1020966 h 2515690"/>
              <a:gd name="connsiteX22" fmla="*/ 2676661 w 12192000"/>
              <a:gd name="connsiteY22" fmla="*/ 1029355 h 2515690"/>
              <a:gd name="connsiteX23" fmla="*/ 2788597 w 12192000"/>
              <a:gd name="connsiteY23" fmla="*/ 1048926 h 2515690"/>
              <a:gd name="connsiteX24" fmla="*/ 2812742 w 12192000"/>
              <a:gd name="connsiteY24" fmla="*/ 1057667 h 2515690"/>
              <a:gd name="connsiteX25" fmla="*/ 2970201 w 12192000"/>
              <a:gd name="connsiteY25" fmla="*/ 949091 h 2515690"/>
              <a:gd name="connsiteX26" fmla="*/ 3030610 w 12192000"/>
              <a:gd name="connsiteY26" fmla="*/ 1049340 h 2515690"/>
              <a:gd name="connsiteX27" fmla="*/ 3058913 w 12192000"/>
              <a:gd name="connsiteY27" fmla="*/ 1048085 h 2515690"/>
              <a:gd name="connsiteX28" fmla="*/ 3072697 w 12192000"/>
              <a:gd name="connsiteY28" fmla="*/ 1045316 h 2515690"/>
              <a:gd name="connsiteX29" fmla="*/ 3083305 w 12192000"/>
              <a:gd name="connsiteY29" fmla="*/ 1040550 h 2515690"/>
              <a:gd name="connsiteX30" fmla="*/ 3125603 w 12192000"/>
              <a:gd name="connsiteY30" fmla="*/ 1004583 h 2515690"/>
              <a:gd name="connsiteX31" fmla="*/ 3385106 w 12192000"/>
              <a:gd name="connsiteY31" fmla="*/ 1042233 h 2515690"/>
              <a:gd name="connsiteX32" fmla="*/ 3424945 w 12192000"/>
              <a:gd name="connsiteY32" fmla="*/ 1065268 h 2515690"/>
              <a:gd name="connsiteX33" fmla="*/ 3436948 w 12192000"/>
              <a:gd name="connsiteY33" fmla="*/ 1068018 h 2515690"/>
              <a:gd name="connsiteX34" fmla="*/ 3466714 w 12192000"/>
              <a:gd name="connsiteY34" fmla="*/ 1063419 h 2515690"/>
              <a:gd name="connsiteX35" fmla="*/ 3550909 w 12192000"/>
              <a:gd name="connsiteY35" fmla="*/ 1044511 h 2515690"/>
              <a:gd name="connsiteX36" fmla="*/ 3555900 w 12192000"/>
              <a:gd name="connsiteY36" fmla="*/ 1041996 h 2515690"/>
              <a:gd name="connsiteX37" fmla="*/ 3625978 w 12192000"/>
              <a:gd name="connsiteY37" fmla="*/ 1023459 h 2515690"/>
              <a:gd name="connsiteX38" fmla="*/ 3632465 w 12192000"/>
              <a:gd name="connsiteY38" fmla="*/ 1023522 h 2515690"/>
              <a:gd name="connsiteX39" fmla="*/ 3649063 w 12192000"/>
              <a:gd name="connsiteY39" fmla="*/ 1018726 h 2515690"/>
              <a:gd name="connsiteX40" fmla="*/ 3805954 w 12192000"/>
              <a:gd name="connsiteY40" fmla="*/ 917517 h 2515690"/>
              <a:gd name="connsiteX41" fmla="*/ 4020506 w 12192000"/>
              <a:gd name="connsiteY41" fmla="*/ 816231 h 2515690"/>
              <a:gd name="connsiteX42" fmla="*/ 4233682 w 12192000"/>
              <a:gd name="connsiteY42" fmla="*/ 799511 h 2515690"/>
              <a:gd name="connsiteX43" fmla="*/ 4306552 w 12192000"/>
              <a:gd name="connsiteY43" fmla="*/ 610207 h 2515690"/>
              <a:gd name="connsiteX44" fmla="*/ 4816604 w 12192000"/>
              <a:gd name="connsiteY44" fmla="*/ 773163 h 2515690"/>
              <a:gd name="connsiteX45" fmla="*/ 4916502 w 12192000"/>
              <a:gd name="connsiteY45" fmla="*/ 788104 h 2515690"/>
              <a:gd name="connsiteX46" fmla="*/ 5224415 w 12192000"/>
              <a:gd name="connsiteY46" fmla="*/ 674418 h 2515690"/>
              <a:gd name="connsiteX47" fmla="*/ 5274077 w 12192000"/>
              <a:gd name="connsiteY47" fmla="*/ 655978 h 2515690"/>
              <a:gd name="connsiteX48" fmla="*/ 5371217 w 12192000"/>
              <a:gd name="connsiteY48" fmla="*/ 614372 h 2515690"/>
              <a:gd name="connsiteX49" fmla="*/ 5364523 w 12192000"/>
              <a:gd name="connsiteY49" fmla="*/ 502501 h 2515690"/>
              <a:gd name="connsiteX50" fmla="*/ 5457871 w 12192000"/>
              <a:gd name="connsiteY50" fmla="*/ 558285 h 2515690"/>
              <a:gd name="connsiteX51" fmla="*/ 5750580 w 12192000"/>
              <a:gd name="connsiteY51" fmla="*/ 663503 h 2515690"/>
              <a:gd name="connsiteX52" fmla="*/ 5976618 w 12192000"/>
              <a:gd name="connsiteY52" fmla="*/ 582652 h 2515690"/>
              <a:gd name="connsiteX53" fmla="*/ 6009346 w 12192000"/>
              <a:gd name="connsiteY53" fmla="*/ 559470 h 2515690"/>
              <a:gd name="connsiteX54" fmla="*/ 6069735 w 12192000"/>
              <a:gd name="connsiteY54" fmla="*/ 587803 h 2515690"/>
              <a:gd name="connsiteX55" fmla="*/ 6270319 w 12192000"/>
              <a:gd name="connsiteY55" fmla="*/ 643982 h 2515690"/>
              <a:gd name="connsiteX56" fmla="*/ 6406781 w 12192000"/>
              <a:gd name="connsiteY56" fmla="*/ 672327 h 2515690"/>
              <a:gd name="connsiteX57" fmla="*/ 6469508 w 12192000"/>
              <a:gd name="connsiteY57" fmla="*/ 708574 h 2515690"/>
              <a:gd name="connsiteX58" fmla="*/ 6515869 w 12192000"/>
              <a:gd name="connsiteY58" fmla="*/ 715738 h 2515690"/>
              <a:gd name="connsiteX59" fmla="*/ 6725938 w 12192000"/>
              <a:gd name="connsiteY59" fmla="*/ 691128 h 2515690"/>
              <a:gd name="connsiteX60" fmla="*/ 6778240 w 12192000"/>
              <a:gd name="connsiteY60" fmla="*/ 678998 h 2515690"/>
              <a:gd name="connsiteX61" fmla="*/ 6806944 w 12192000"/>
              <a:gd name="connsiteY61" fmla="*/ 646178 h 2515690"/>
              <a:gd name="connsiteX62" fmla="*/ 6830632 w 12192000"/>
              <a:gd name="connsiteY62" fmla="*/ 633915 h 2515690"/>
              <a:gd name="connsiteX63" fmla="*/ 6858072 w 12192000"/>
              <a:gd name="connsiteY63" fmla="*/ 646178 h 2515690"/>
              <a:gd name="connsiteX64" fmla="*/ 6891322 w 12192000"/>
              <a:gd name="connsiteY64" fmla="*/ 678998 h 2515690"/>
              <a:gd name="connsiteX65" fmla="*/ 6951905 w 12192000"/>
              <a:gd name="connsiteY65" fmla="*/ 691128 h 2515690"/>
              <a:gd name="connsiteX66" fmla="*/ 7195246 w 12192000"/>
              <a:gd name="connsiteY66" fmla="*/ 715738 h 2515690"/>
              <a:gd name="connsiteX67" fmla="*/ 7248949 w 12192000"/>
              <a:gd name="connsiteY67" fmla="*/ 708574 h 2515690"/>
              <a:gd name="connsiteX68" fmla="*/ 7321609 w 12192000"/>
              <a:gd name="connsiteY68" fmla="*/ 672327 h 2515690"/>
              <a:gd name="connsiteX69" fmla="*/ 7479684 w 12192000"/>
              <a:gd name="connsiteY69" fmla="*/ 643982 h 2515690"/>
              <a:gd name="connsiteX70" fmla="*/ 7712035 w 12192000"/>
              <a:gd name="connsiteY70" fmla="*/ 587803 h 2515690"/>
              <a:gd name="connsiteX71" fmla="*/ 7781987 w 12192000"/>
              <a:gd name="connsiteY71" fmla="*/ 559470 h 2515690"/>
              <a:gd name="connsiteX72" fmla="*/ 7819900 w 12192000"/>
              <a:gd name="connsiteY72" fmla="*/ 582652 h 2515690"/>
              <a:gd name="connsiteX73" fmla="*/ 8081736 w 12192000"/>
              <a:gd name="connsiteY73" fmla="*/ 663503 h 2515690"/>
              <a:gd name="connsiteX74" fmla="*/ 8420801 w 12192000"/>
              <a:gd name="connsiteY74" fmla="*/ 558285 h 2515690"/>
              <a:gd name="connsiteX75" fmla="*/ 8528933 w 12192000"/>
              <a:gd name="connsiteY75" fmla="*/ 502501 h 2515690"/>
              <a:gd name="connsiteX76" fmla="*/ 8521178 w 12192000"/>
              <a:gd name="connsiteY76" fmla="*/ 614372 h 2515690"/>
              <a:gd name="connsiteX77" fmla="*/ 8633702 w 12192000"/>
              <a:gd name="connsiteY77" fmla="*/ 655978 h 2515690"/>
              <a:gd name="connsiteX78" fmla="*/ 8691231 w 12192000"/>
              <a:gd name="connsiteY78" fmla="*/ 674418 h 2515690"/>
              <a:gd name="connsiteX79" fmla="*/ 9047908 w 12192000"/>
              <a:gd name="connsiteY79" fmla="*/ 788104 h 2515690"/>
              <a:gd name="connsiteX80" fmla="*/ 9163628 w 12192000"/>
              <a:gd name="connsiteY80" fmla="*/ 773163 h 2515690"/>
              <a:gd name="connsiteX81" fmla="*/ 9754459 w 12192000"/>
              <a:gd name="connsiteY81" fmla="*/ 610207 h 2515690"/>
              <a:gd name="connsiteX82" fmla="*/ 9838868 w 12192000"/>
              <a:gd name="connsiteY82" fmla="*/ 799511 h 2515690"/>
              <a:gd name="connsiteX83" fmla="*/ 10085808 w 12192000"/>
              <a:gd name="connsiteY83" fmla="*/ 816231 h 2515690"/>
              <a:gd name="connsiteX84" fmla="*/ 10334338 w 12192000"/>
              <a:gd name="connsiteY84" fmla="*/ 917517 h 2515690"/>
              <a:gd name="connsiteX85" fmla="*/ 10516076 w 12192000"/>
              <a:gd name="connsiteY85" fmla="*/ 1018726 h 2515690"/>
              <a:gd name="connsiteX86" fmla="*/ 10535302 w 12192000"/>
              <a:gd name="connsiteY86" fmla="*/ 1023522 h 2515690"/>
              <a:gd name="connsiteX87" fmla="*/ 10542819 w 12192000"/>
              <a:gd name="connsiteY87" fmla="*/ 1023458 h 2515690"/>
              <a:gd name="connsiteX88" fmla="*/ 10623994 w 12192000"/>
              <a:gd name="connsiteY88" fmla="*/ 1041996 h 2515690"/>
              <a:gd name="connsiteX89" fmla="*/ 10629774 w 12192000"/>
              <a:gd name="connsiteY89" fmla="*/ 1044511 h 2515690"/>
              <a:gd name="connsiteX90" fmla="*/ 10727305 w 12192000"/>
              <a:gd name="connsiteY90" fmla="*/ 1063419 h 2515690"/>
              <a:gd name="connsiteX91" fmla="*/ 10761785 w 12192000"/>
              <a:gd name="connsiteY91" fmla="*/ 1068017 h 2515690"/>
              <a:gd name="connsiteX92" fmla="*/ 10775688 w 12192000"/>
              <a:gd name="connsiteY92" fmla="*/ 1065268 h 2515690"/>
              <a:gd name="connsiteX93" fmla="*/ 10821837 w 12192000"/>
              <a:gd name="connsiteY93" fmla="*/ 1042232 h 2515690"/>
              <a:gd name="connsiteX94" fmla="*/ 11122438 w 12192000"/>
              <a:gd name="connsiteY94" fmla="*/ 1004583 h 2515690"/>
              <a:gd name="connsiteX95" fmla="*/ 11171433 w 12192000"/>
              <a:gd name="connsiteY95" fmla="*/ 1040550 h 2515690"/>
              <a:gd name="connsiteX96" fmla="*/ 11183724 w 12192000"/>
              <a:gd name="connsiteY96" fmla="*/ 1045316 h 2515690"/>
              <a:gd name="connsiteX97" fmla="*/ 11199690 w 12192000"/>
              <a:gd name="connsiteY97" fmla="*/ 1048085 h 2515690"/>
              <a:gd name="connsiteX98" fmla="*/ 11232475 w 12192000"/>
              <a:gd name="connsiteY98" fmla="*/ 1049340 h 2515690"/>
              <a:gd name="connsiteX99" fmla="*/ 11302451 w 12192000"/>
              <a:gd name="connsiteY99" fmla="*/ 949091 h 2515690"/>
              <a:gd name="connsiteX100" fmla="*/ 11484849 w 12192000"/>
              <a:gd name="connsiteY100" fmla="*/ 1057667 h 2515690"/>
              <a:gd name="connsiteX101" fmla="*/ 11512818 w 12192000"/>
              <a:gd name="connsiteY101" fmla="*/ 1048926 h 2515690"/>
              <a:gd name="connsiteX102" fmla="*/ 11642481 w 12192000"/>
              <a:gd name="connsiteY102" fmla="*/ 1029355 h 2515690"/>
              <a:gd name="connsiteX103" fmla="*/ 11714551 w 12192000"/>
              <a:gd name="connsiteY103" fmla="*/ 1020966 h 2515690"/>
              <a:gd name="connsiteX104" fmla="*/ 11714551 w 12192000"/>
              <a:gd name="connsiteY104" fmla="*/ 1022389 h 2515690"/>
              <a:gd name="connsiteX105" fmla="*/ 11728519 w 12192000"/>
              <a:gd name="connsiteY105" fmla="*/ 1020975 h 2515690"/>
              <a:gd name="connsiteX106" fmla="*/ 11741691 w 12192000"/>
              <a:gd name="connsiteY106" fmla="*/ 1019651 h 2515690"/>
              <a:gd name="connsiteX107" fmla="*/ 11743999 w 12192000"/>
              <a:gd name="connsiteY107" fmla="*/ 1019424 h 2515690"/>
              <a:gd name="connsiteX108" fmla="*/ 11742709 w 12192000"/>
              <a:gd name="connsiteY108" fmla="*/ 1019549 h 2515690"/>
              <a:gd name="connsiteX109" fmla="*/ 11741691 w 12192000"/>
              <a:gd name="connsiteY109" fmla="*/ 1019651 h 2515690"/>
              <a:gd name="connsiteX110" fmla="*/ 11738529 w 12192000"/>
              <a:gd name="connsiteY110" fmla="*/ 1019963 h 2515690"/>
              <a:gd name="connsiteX111" fmla="*/ 11771791 w 12192000"/>
              <a:gd name="connsiteY111" fmla="*/ 1015977 h 2515690"/>
              <a:gd name="connsiteX112" fmla="*/ 11834157 w 12192000"/>
              <a:gd name="connsiteY112" fmla="*/ 1009499 h 2515690"/>
              <a:gd name="connsiteX113" fmla="*/ 11843354 w 12192000"/>
              <a:gd name="connsiteY113" fmla="*/ 1008273 h 2515690"/>
              <a:gd name="connsiteX114" fmla="*/ 11843354 w 12192000"/>
              <a:gd name="connsiteY114" fmla="*/ 1000151 h 2515690"/>
              <a:gd name="connsiteX115" fmla="*/ 11893955 w 12192000"/>
              <a:gd name="connsiteY115" fmla="*/ 983740 h 2515690"/>
              <a:gd name="connsiteX116" fmla="*/ 11974160 w 12192000"/>
              <a:gd name="connsiteY116" fmla="*/ 920897 h 2515690"/>
              <a:gd name="connsiteX117" fmla="*/ 12143531 w 12192000"/>
              <a:gd name="connsiteY117" fmla="*/ 823664 h 2515690"/>
              <a:gd name="connsiteX118" fmla="*/ 12192000 w 12192000"/>
              <a:gd name="connsiteY118" fmla="*/ 801163 h 2515690"/>
              <a:gd name="connsiteX119" fmla="*/ 12192000 w 12192000"/>
              <a:gd name="connsiteY119" fmla="*/ 2515690 h 2515690"/>
              <a:gd name="connsiteX120" fmla="*/ 0 w 12192000"/>
              <a:gd name="connsiteY120" fmla="*/ 2515690 h 2515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2192000" h="2515690">
                <a:moveTo>
                  <a:pt x="0" y="0"/>
                </a:moveTo>
                <a:lnTo>
                  <a:pt x="170442" y="96074"/>
                </a:lnTo>
                <a:cubicBezTo>
                  <a:pt x="323315" y="179510"/>
                  <a:pt x="418777" y="223899"/>
                  <a:pt x="424739" y="224865"/>
                </a:cubicBezTo>
                <a:cubicBezTo>
                  <a:pt x="573781" y="248496"/>
                  <a:pt x="654649" y="314572"/>
                  <a:pt x="748273" y="373939"/>
                </a:cubicBezTo>
                <a:cubicBezTo>
                  <a:pt x="830321" y="425631"/>
                  <a:pt x="917271" y="480784"/>
                  <a:pt x="1037058" y="499994"/>
                </a:cubicBezTo>
                <a:cubicBezTo>
                  <a:pt x="1195925" y="525362"/>
                  <a:pt x="1048105" y="445478"/>
                  <a:pt x="1101312" y="428540"/>
                </a:cubicBezTo>
                <a:cubicBezTo>
                  <a:pt x="1188473" y="458169"/>
                  <a:pt x="1274625" y="505369"/>
                  <a:pt x="1367071" y="516118"/>
                </a:cubicBezTo>
                <a:cubicBezTo>
                  <a:pt x="1701323" y="554463"/>
                  <a:pt x="1964451" y="648887"/>
                  <a:pt x="2189943" y="794533"/>
                </a:cubicBezTo>
                <a:cubicBezTo>
                  <a:pt x="2255082" y="836300"/>
                  <a:pt x="2357481" y="862342"/>
                  <a:pt x="2390329" y="920897"/>
                </a:cubicBezTo>
                <a:cubicBezTo>
                  <a:pt x="2406050" y="949359"/>
                  <a:pt x="2430126" y="969285"/>
                  <a:pt x="2459570" y="983740"/>
                </a:cubicBezTo>
                <a:lnTo>
                  <a:pt x="2503252" y="1000151"/>
                </a:lnTo>
                <a:lnTo>
                  <a:pt x="2503252" y="1008273"/>
                </a:lnTo>
                <a:lnTo>
                  <a:pt x="2511191" y="1009499"/>
                </a:lnTo>
                <a:cubicBezTo>
                  <a:pt x="2529847" y="1011974"/>
                  <a:pt x="2562849" y="1015701"/>
                  <a:pt x="2565029" y="1015977"/>
                </a:cubicBezTo>
                <a:cubicBezTo>
                  <a:pt x="2610845" y="1021778"/>
                  <a:pt x="2601577" y="1020837"/>
                  <a:pt x="2593745" y="1019963"/>
                </a:cubicBezTo>
                <a:lnTo>
                  <a:pt x="2591015" y="1019651"/>
                </a:lnTo>
                <a:lnTo>
                  <a:pt x="2590137" y="1019549"/>
                </a:lnTo>
                <a:cubicBezTo>
                  <a:pt x="2588203" y="1019326"/>
                  <a:pt x="2588125" y="1019321"/>
                  <a:pt x="2589021" y="1019424"/>
                </a:cubicBezTo>
                <a:lnTo>
                  <a:pt x="2591015" y="1019651"/>
                </a:lnTo>
                <a:lnTo>
                  <a:pt x="2602385" y="1020975"/>
                </a:lnTo>
                <a:lnTo>
                  <a:pt x="2614445" y="1022389"/>
                </a:lnTo>
                <a:lnTo>
                  <a:pt x="2614445" y="1020966"/>
                </a:lnTo>
                <a:lnTo>
                  <a:pt x="2676661" y="1029355"/>
                </a:lnTo>
                <a:cubicBezTo>
                  <a:pt x="2715592" y="1034194"/>
                  <a:pt x="2753901" y="1039695"/>
                  <a:pt x="2788597" y="1048926"/>
                </a:cubicBezTo>
                <a:lnTo>
                  <a:pt x="2812742" y="1057667"/>
                </a:lnTo>
                <a:lnTo>
                  <a:pt x="2970201" y="949091"/>
                </a:lnTo>
                <a:cubicBezTo>
                  <a:pt x="3052785" y="982961"/>
                  <a:pt x="2996105" y="1020057"/>
                  <a:pt x="3030610" y="1049340"/>
                </a:cubicBezTo>
                <a:cubicBezTo>
                  <a:pt x="3039005" y="1048442"/>
                  <a:pt x="3049621" y="1048500"/>
                  <a:pt x="3058913" y="1048085"/>
                </a:cubicBezTo>
                <a:lnTo>
                  <a:pt x="3072697" y="1045316"/>
                </a:lnTo>
                <a:lnTo>
                  <a:pt x="3083305" y="1040550"/>
                </a:lnTo>
                <a:lnTo>
                  <a:pt x="3125603" y="1004583"/>
                </a:lnTo>
                <a:cubicBezTo>
                  <a:pt x="3221669" y="925596"/>
                  <a:pt x="3242489" y="937564"/>
                  <a:pt x="3385106" y="1042233"/>
                </a:cubicBezTo>
                <a:cubicBezTo>
                  <a:pt x="3399403" y="1052670"/>
                  <a:pt x="3412529" y="1060209"/>
                  <a:pt x="3424945" y="1065268"/>
                </a:cubicBezTo>
                <a:lnTo>
                  <a:pt x="3436948" y="1068018"/>
                </a:lnTo>
                <a:lnTo>
                  <a:pt x="3466714" y="1063419"/>
                </a:lnTo>
                <a:lnTo>
                  <a:pt x="3550909" y="1044511"/>
                </a:lnTo>
                <a:lnTo>
                  <a:pt x="3555900" y="1041996"/>
                </a:lnTo>
                <a:cubicBezTo>
                  <a:pt x="3573827" y="1033454"/>
                  <a:pt x="3594382" y="1025941"/>
                  <a:pt x="3625978" y="1023459"/>
                </a:cubicBezTo>
                <a:lnTo>
                  <a:pt x="3632465" y="1023522"/>
                </a:lnTo>
                <a:lnTo>
                  <a:pt x="3649063" y="1018726"/>
                </a:lnTo>
                <a:cubicBezTo>
                  <a:pt x="3741849" y="989371"/>
                  <a:pt x="3810578" y="953657"/>
                  <a:pt x="3805954" y="917517"/>
                </a:cubicBezTo>
                <a:cubicBezTo>
                  <a:pt x="4031729" y="953901"/>
                  <a:pt x="4031729" y="953901"/>
                  <a:pt x="4020506" y="816231"/>
                </a:cubicBezTo>
                <a:cubicBezTo>
                  <a:pt x="4171643" y="865324"/>
                  <a:pt x="4206308" y="864422"/>
                  <a:pt x="4233682" y="799511"/>
                </a:cubicBezTo>
                <a:cubicBezTo>
                  <a:pt x="4260226" y="737017"/>
                  <a:pt x="4254728" y="668575"/>
                  <a:pt x="4306552" y="610207"/>
                </a:cubicBezTo>
                <a:cubicBezTo>
                  <a:pt x="4495313" y="657923"/>
                  <a:pt x="4699922" y="667347"/>
                  <a:pt x="4816604" y="773163"/>
                </a:cubicBezTo>
                <a:cubicBezTo>
                  <a:pt x="4834734" y="789836"/>
                  <a:pt x="4890507" y="799946"/>
                  <a:pt x="4916502" y="788104"/>
                </a:cubicBezTo>
                <a:cubicBezTo>
                  <a:pt x="5013526" y="746101"/>
                  <a:pt x="5238129" y="796871"/>
                  <a:pt x="5224415" y="674418"/>
                </a:cubicBezTo>
                <a:cubicBezTo>
                  <a:pt x="5223051" y="659300"/>
                  <a:pt x="5240524" y="644890"/>
                  <a:pt x="5274077" y="655978"/>
                </a:cubicBezTo>
                <a:cubicBezTo>
                  <a:pt x="5388582" y="694066"/>
                  <a:pt x="5367022" y="644784"/>
                  <a:pt x="5371217" y="614372"/>
                </a:cubicBezTo>
                <a:cubicBezTo>
                  <a:pt x="5375856" y="577567"/>
                  <a:pt x="5319010" y="537578"/>
                  <a:pt x="5364523" y="502501"/>
                </a:cubicBezTo>
                <a:cubicBezTo>
                  <a:pt x="5425408" y="508891"/>
                  <a:pt x="5433299" y="538191"/>
                  <a:pt x="5457871" y="558285"/>
                </a:cubicBezTo>
                <a:cubicBezTo>
                  <a:pt x="5530352" y="617005"/>
                  <a:pt x="5609566" y="664386"/>
                  <a:pt x="5750580" y="663503"/>
                </a:cubicBezTo>
                <a:cubicBezTo>
                  <a:pt x="5864519" y="662926"/>
                  <a:pt x="5966527" y="666650"/>
                  <a:pt x="5976618" y="582652"/>
                </a:cubicBezTo>
                <a:cubicBezTo>
                  <a:pt x="5978145" y="569455"/>
                  <a:pt x="5990792" y="562346"/>
                  <a:pt x="6009346" y="559470"/>
                </a:cubicBezTo>
                <a:cubicBezTo>
                  <a:pt x="6030639" y="568485"/>
                  <a:pt x="6052592" y="577083"/>
                  <a:pt x="6069735" y="587803"/>
                </a:cubicBezTo>
                <a:cubicBezTo>
                  <a:pt x="6126182" y="623812"/>
                  <a:pt x="6196945" y="634730"/>
                  <a:pt x="6270319" y="643982"/>
                </a:cubicBezTo>
                <a:cubicBezTo>
                  <a:pt x="6317101" y="649940"/>
                  <a:pt x="6363466" y="657107"/>
                  <a:pt x="6406781" y="672327"/>
                </a:cubicBezTo>
                <a:cubicBezTo>
                  <a:pt x="6433586" y="681598"/>
                  <a:pt x="6454928" y="693402"/>
                  <a:pt x="6469508" y="708574"/>
                </a:cubicBezTo>
                <a:cubicBezTo>
                  <a:pt x="6482729" y="721786"/>
                  <a:pt x="6496225" y="725422"/>
                  <a:pt x="6515869" y="715738"/>
                </a:cubicBezTo>
                <a:cubicBezTo>
                  <a:pt x="6572200" y="688353"/>
                  <a:pt x="6639257" y="676241"/>
                  <a:pt x="6725938" y="691128"/>
                </a:cubicBezTo>
                <a:cubicBezTo>
                  <a:pt x="6752109" y="695629"/>
                  <a:pt x="6772625" y="691505"/>
                  <a:pt x="6778240" y="678998"/>
                </a:cubicBezTo>
                <a:cubicBezTo>
                  <a:pt x="6784286" y="665981"/>
                  <a:pt x="6794269" y="655280"/>
                  <a:pt x="6806944" y="646178"/>
                </a:cubicBezTo>
                <a:lnTo>
                  <a:pt x="6830632" y="633915"/>
                </a:lnTo>
                <a:lnTo>
                  <a:pt x="6858072" y="646178"/>
                </a:lnTo>
                <a:cubicBezTo>
                  <a:pt x="6872754" y="655280"/>
                  <a:pt x="6884317" y="665981"/>
                  <a:pt x="6891322" y="678998"/>
                </a:cubicBezTo>
                <a:cubicBezTo>
                  <a:pt x="6897826" y="691505"/>
                  <a:pt x="6921592" y="695629"/>
                  <a:pt x="6951905" y="691128"/>
                </a:cubicBezTo>
                <a:cubicBezTo>
                  <a:pt x="7052317" y="676241"/>
                  <a:pt x="7129994" y="688353"/>
                  <a:pt x="7195246" y="715738"/>
                </a:cubicBezTo>
                <a:cubicBezTo>
                  <a:pt x="7217999" y="725422"/>
                  <a:pt x="7233634" y="721786"/>
                  <a:pt x="7248949" y="708574"/>
                </a:cubicBezTo>
                <a:cubicBezTo>
                  <a:pt x="7265838" y="693402"/>
                  <a:pt x="7290560" y="681598"/>
                  <a:pt x="7321609" y="672327"/>
                </a:cubicBezTo>
                <a:cubicBezTo>
                  <a:pt x="7371785" y="657107"/>
                  <a:pt x="7425493" y="649940"/>
                  <a:pt x="7479684" y="643982"/>
                </a:cubicBezTo>
                <a:cubicBezTo>
                  <a:pt x="7564679" y="634730"/>
                  <a:pt x="7646649" y="623812"/>
                  <a:pt x="7712035" y="587803"/>
                </a:cubicBezTo>
                <a:cubicBezTo>
                  <a:pt x="7731892" y="577083"/>
                  <a:pt x="7757322" y="568485"/>
                  <a:pt x="7781987" y="559470"/>
                </a:cubicBezTo>
                <a:cubicBezTo>
                  <a:pt x="7803481" y="562346"/>
                  <a:pt x="7818130" y="569455"/>
                  <a:pt x="7819900" y="582652"/>
                </a:cubicBezTo>
                <a:cubicBezTo>
                  <a:pt x="7831588" y="666650"/>
                  <a:pt x="7949751" y="662926"/>
                  <a:pt x="8081736" y="663503"/>
                </a:cubicBezTo>
                <a:cubicBezTo>
                  <a:pt x="8245081" y="664386"/>
                  <a:pt x="8336842" y="617005"/>
                  <a:pt x="8420801" y="558285"/>
                </a:cubicBezTo>
                <a:cubicBezTo>
                  <a:pt x="8449265" y="538191"/>
                  <a:pt x="8458404" y="508890"/>
                  <a:pt x="8528933" y="502501"/>
                </a:cubicBezTo>
                <a:cubicBezTo>
                  <a:pt x="8581654" y="537578"/>
                  <a:pt x="8515805" y="577567"/>
                  <a:pt x="8521178" y="614372"/>
                </a:cubicBezTo>
                <a:cubicBezTo>
                  <a:pt x="8526038" y="644784"/>
                  <a:pt x="8501063" y="694066"/>
                  <a:pt x="8633702" y="655978"/>
                </a:cubicBezTo>
                <a:cubicBezTo>
                  <a:pt x="8672570" y="644890"/>
                  <a:pt x="8692811" y="659300"/>
                  <a:pt x="8691231" y="674418"/>
                </a:cubicBezTo>
                <a:cubicBezTo>
                  <a:pt x="8675345" y="796871"/>
                  <a:pt x="8935518" y="746101"/>
                  <a:pt x="9047908" y="788104"/>
                </a:cubicBezTo>
                <a:cubicBezTo>
                  <a:pt x="9078021" y="799946"/>
                  <a:pt x="9142627" y="789836"/>
                  <a:pt x="9163628" y="773163"/>
                </a:cubicBezTo>
                <a:cubicBezTo>
                  <a:pt x="9298789" y="667347"/>
                  <a:pt x="9535801" y="657923"/>
                  <a:pt x="9754459" y="610207"/>
                </a:cubicBezTo>
                <a:cubicBezTo>
                  <a:pt x="9814490" y="668575"/>
                  <a:pt x="9808123" y="737017"/>
                  <a:pt x="9838868" y="799511"/>
                </a:cubicBezTo>
                <a:cubicBezTo>
                  <a:pt x="9870579" y="864422"/>
                  <a:pt x="9910733" y="865324"/>
                  <a:pt x="10085808" y="816231"/>
                </a:cubicBezTo>
                <a:cubicBezTo>
                  <a:pt x="10072804" y="953901"/>
                  <a:pt x="10072804" y="953901"/>
                  <a:pt x="10334338" y="917517"/>
                </a:cubicBezTo>
                <a:cubicBezTo>
                  <a:pt x="10328982" y="953657"/>
                  <a:pt x="10408594" y="989371"/>
                  <a:pt x="10516076" y="1018726"/>
                </a:cubicBezTo>
                <a:lnTo>
                  <a:pt x="10535302" y="1023522"/>
                </a:lnTo>
                <a:lnTo>
                  <a:pt x="10542819" y="1023458"/>
                </a:lnTo>
                <a:cubicBezTo>
                  <a:pt x="10579419" y="1025941"/>
                  <a:pt x="10603227" y="1033454"/>
                  <a:pt x="10623994" y="1041996"/>
                </a:cubicBezTo>
                <a:lnTo>
                  <a:pt x="10629774" y="1044511"/>
                </a:lnTo>
                <a:lnTo>
                  <a:pt x="10727305" y="1063419"/>
                </a:lnTo>
                <a:lnTo>
                  <a:pt x="10761785" y="1068017"/>
                </a:lnTo>
                <a:lnTo>
                  <a:pt x="10775688" y="1065268"/>
                </a:lnTo>
                <a:cubicBezTo>
                  <a:pt x="10790070" y="1060209"/>
                  <a:pt x="10805275" y="1052670"/>
                  <a:pt x="10821837" y="1042232"/>
                </a:cubicBezTo>
                <a:cubicBezTo>
                  <a:pt x="10987041" y="937564"/>
                  <a:pt x="11011156" y="925596"/>
                  <a:pt x="11122438" y="1004583"/>
                </a:cubicBezTo>
                <a:lnTo>
                  <a:pt x="11171433" y="1040550"/>
                </a:lnTo>
                <a:lnTo>
                  <a:pt x="11183724" y="1045316"/>
                </a:lnTo>
                <a:lnTo>
                  <a:pt x="11199690" y="1048085"/>
                </a:lnTo>
                <a:cubicBezTo>
                  <a:pt x="11210452" y="1048499"/>
                  <a:pt x="11222752" y="1048442"/>
                  <a:pt x="11232475" y="1049340"/>
                </a:cubicBezTo>
                <a:cubicBezTo>
                  <a:pt x="11272445" y="1020057"/>
                  <a:pt x="11206789" y="982961"/>
                  <a:pt x="11302451" y="949091"/>
                </a:cubicBezTo>
                <a:lnTo>
                  <a:pt x="11484849" y="1057667"/>
                </a:lnTo>
                <a:lnTo>
                  <a:pt x="11512818" y="1048926"/>
                </a:lnTo>
                <a:cubicBezTo>
                  <a:pt x="11553007" y="1039695"/>
                  <a:pt x="11597385" y="1034194"/>
                  <a:pt x="11642481" y="1029355"/>
                </a:cubicBezTo>
                <a:lnTo>
                  <a:pt x="11714551" y="1020966"/>
                </a:lnTo>
                <a:lnTo>
                  <a:pt x="11714551" y="1022389"/>
                </a:lnTo>
                <a:lnTo>
                  <a:pt x="11728519" y="1020975"/>
                </a:lnTo>
                <a:lnTo>
                  <a:pt x="11741691" y="1019651"/>
                </a:lnTo>
                <a:lnTo>
                  <a:pt x="11743999" y="1019424"/>
                </a:lnTo>
                <a:cubicBezTo>
                  <a:pt x="11745037" y="1019320"/>
                  <a:pt x="11744948" y="1019326"/>
                  <a:pt x="11742709" y="1019549"/>
                </a:cubicBezTo>
                <a:lnTo>
                  <a:pt x="11741691" y="1019651"/>
                </a:lnTo>
                <a:lnTo>
                  <a:pt x="11738529" y="1019963"/>
                </a:lnTo>
                <a:cubicBezTo>
                  <a:pt x="11729455" y="1020837"/>
                  <a:pt x="11718720" y="1021778"/>
                  <a:pt x="11771791" y="1015977"/>
                </a:cubicBezTo>
                <a:cubicBezTo>
                  <a:pt x="11774317" y="1015701"/>
                  <a:pt x="11812546" y="1011974"/>
                  <a:pt x="11834157" y="1009499"/>
                </a:cubicBezTo>
                <a:lnTo>
                  <a:pt x="11843354" y="1008273"/>
                </a:lnTo>
                <a:lnTo>
                  <a:pt x="11843354" y="1000151"/>
                </a:lnTo>
                <a:lnTo>
                  <a:pt x="11893955" y="983740"/>
                </a:lnTo>
                <a:cubicBezTo>
                  <a:pt x="11928061" y="969285"/>
                  <a:pt x="11955951" y="949359"/>
                  <a:pt x="11974160" y="920897"/>
                </a:cubicBezTo>
                <a:cubicBezTo>
                  <a:pt x="12002698" y="876981"/>
                  <a:pt x="12076554" y="851353"/>
                  <a:pt x="12143531" y="823664"/>
                </a:cubicBezTo>
                <a:lnTo>
                  <a:pt x="12192000" y="801163"/>
                </a:lnTo>
                <a:lnTo>
                  <a:pt x="12192000" y="2515690"/>
                </a:lnTo>
                <a:lnTo>
                  <a:pt x="0" y="251569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sp>
        <p:nvSpPr>
          <p:cNvPr id="2" name="Заголовок 1"/>
          <p:cNvSpPr>
            <a:spLocks noGrp="1"/>
          </p:cNvSpPr>
          <p:nvPr>
            <p:ph type="title"/>
          </p:nvPr>
        </p:nvSpPr>
        <p:spPr>
          <a:xfrm>
            <a:off x="628650" y="273843"/>
            <a:ext cx="7886700" cy="697707"/>
          </a:xfrm>
        </p:spPr>
        <p:txBody>
          <a:bodyPr vert="horz" lIns="91440" tIns="45720" rIns="91440" bIns="45720" rtlCol="0" anchor="ctr">
            <a:normAutofit/>
          </a:bodyPr>
          <a:lstStyle/>
          <a:p>
            <a:pPr defTabSz="914400">
              <a:spcBef>
                <a:spcPct val="0"/>
              </a:spcBef>
            </a:pPr>
            <a:r>
              <a:rPr lang="en-US" sz="4400" kern="1200">
                <a:solidFill>
                  <a:schemeClr val="tx1"/>
                </a:solidFill>
                <a:latin typeface="+mj-lt"/>
                <a:ea typeface="+mj-ea"/>
                <a:cs typeface="+mj-cs"/>
              </a:rPr>
              <a:t>Weighted routing</a:t>
            </a:r>
          </a:p>
        </p:txBody>
      </p:sp>
      <p:sp>
        <p:nvSpPr>
          <p:cNvPr id="3" name="Текст 2"/>
          <p:cNvSpPr>
            <a:spLocks/>
          </p:cNvSpPr>
          <p:nvPr/>
        </p:nvSpPr>
        <p:spPr>
          <a:xfrm>
            <a:off x="628650" y="1826725"/>
            <a:ext cx="2985863" cy="1624726"/>
          </a:xfrm>
          <a:prstGeom prst="rect">
            <a:avLst/>
          </a:prstGeom>
        </p:spPr>
        <p:txBody>
          <a:bodyPr>
            <a:normAutofit fontScale="92500" lnSpcReduction="10000"/>
          </a:bodyPr>
          <a:lstStyle/>
          <a:p>
            <a:pPr marL="107442" defTabSz="859536">
              <a:lnSpc>
                <a:spcPct val="90000"/>
              </a:lnSpc>
              <a:spcAft>
                <a:spcPts val="600"/>
              </a:spcAft>
            </a:pPr>
            <a:r>
              <a:rPr lang="en-US" sz="900" kern="1200" dirty="0">
                <a:solidFill>
                  <a:schemeClr val="tx1"/>
                </a:solidFill>
                <a:latin typeface="+mn-lt"/>
                <a:ea typeface="+mn-ea"/>
                <a:cs typeface="+mn-cs"/>
              </a:rPr>
              <a:t>Weighted routing lets you associate multiple resources with a single domain name (</a:t>
            </a:r>
            <a:r>
              <a:rPr lang="en-US" sz="900" kern="1200" dirty="0" err="1">
                <a:solidFill>
                  <a:schemeClr val="tx1"/>
                </a:solidFill>
                <a:latin typeface="+mn-lt"/>
                <a:ea typeface="+mn-ea"/>
                <a:cs typeface="+mn-cs"/>
              </a:rPr>
              <a:t>example.com</a:t>
            </a:r>
            <a:r>
              <a:rPr lang="en-US" sz="900" kern="1200" dirty="0">
                <a:solidFill>
                  <a:schemeClr val="tx1"/>
                </a:solidFill>
                <a:latin typeface="+mn-lt"/>
                <a:ea typeface="+mn-ea"/>
                <a:cs typeface="+mn-cs"/>
              </a:rPr>
              <a:t>) or subdomain name (</a:t>
            </a:r>
            <a:r>
              <a:rPr lang="en-US" sz="900" kern="1200" dirty="0" err="1">
                <a:solidFill>
                  <a:schemeClr val="tx1"/>
                </a:solidFill>
                <a:latin typeface="+mn-lt"/>
                <a:ea typeface="+mn-ea"/>
                <a:cs typeface="+mn-cs"/>
              </a:rPr>
              <a:t>acme.example.com</a:t>
            </a:r>
            <a:r>
              <a:rPr lang="en-US" sz="900" kern="1200" dirty="0">
                <a:solidFill>
                  <a:schemeClr val="tx1"/>
                </a:solidFill>
                <a:latin typeface="+mn-lt"/>
                <a:ea typeface="+mn-ea"/>
                <a:cs typeface="+mn-cs"/>
              </a:rPr>
              <a:t>) and choose how much traffic is routed to each resource. This can be useful for a variety of purposes, including load balancing and testing new versions of software.</a:t>
            </a:r>
          </a:p>
          <a:p>
            <a:pPr marL="107442" defTabSz="859536">
              <a:lnSpc>
                <a:spcPct val="90000"/>
              </a:lnSpc>
              <a:spcAft>
                <a:spcPts val="600"/>
              </a:spcAft>
            </a:pPr>
            <a:endParaRPr lang="en-US" sz="900" kern="1200" dirty="0">
              <a:solidFill>
                <a:schemeClr val="tx1"/>
              </a:solidFill>
              <a:latin typeface="+mn-lt"/>
              <a:ea typeface="+mn-ea"/>
              <a:cs typeface="+mn-cs"/>
            </a:endParaRPr>
          </a:p>
          <a:p>
            <a:pPr marL="107442" defTabSz="859536">
              <a:lnSpc>
                <a:spcPct val="90000"/>
              </a:lnSpc>
              <a:spcAft>
                <a:spcPts val="600"/>
              </a:spcAft>
            </a:pPr>
            <a:r>
              <a:rPr lang="en-US" sz="900" kern="1200" dirty="0">
                <a:solidFill>
                  <a:schemeClr val="tx1"/>
                </a:solidFill>
                <a:latin typeface="+mn-lt"/>
                <a:ea typeface="+mn-ea"/>
                <a:cs typeface="+mn-cs"/>
              </a:rPr>
              <a:t>To configure weighted routing, you create records that have the same name and type for each of your resources. You assign each record a relative weight that corresponds with how much traffic you want to send to each resource. Amazon Route 53 sends traffic to a resource based on the weight that you assign to the record as a proportion of the total weight for all records in the group:</a:t>
            </a:r>
          </a:p>
          <a:p>
            <a:pPr>
              <a:lnSpc>
                <a:spcPct val="90000"/>
              </a:lnSpc>
              <a:spcAft>
                <a:spcPts val="600"/>
              </a:spcAft>
            </a:pPr>
            <a:endParaRPr lang="en-US" sz="900" dirty="0"/>
          </a:p>
        </p:txBody>
      </p:sp>
      <p:pic>
        <p:nvPicPr>
          <p:cNvPr id="6146" name="Picture 2" descr="https://miro.medium.com/v2/resize:fit:686/1*nvKnfD9kkDi5DD1m65zam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1295" y="1826725"/>
            <a:ext cx="4814055" cy="248422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10;     Formula for how much traffic is routed to a given resource: &#10;      weight for a specified record / sum of the weights for all records.&#10;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3024" y="3451451"/>
            <a:ext cx="2056887" cy="37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2655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133778" cy="51435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Заголовок 1"/>
          <p:cNvSpPr>
            <a:spLocks noGrp="1"/>
          </p:cNvSpPr>
          <p:nvPr>
            <p:ph type="title"/>
          </p:nvPr>
        </p:nvSpPr>
        <p:spPr>
          <a:xfrm>
            <a:off x="628650" y="534984"/>
            <a:ext cx="3028950" cy="4073532"/>
          </a:xfrm>
        </p:spPr>
        <p:txBody>
          <a:bodyPr vert="horz" lIns="91440" tIns="45720" rIns="91440" bIns="45720" rtlCol="0" anchor="ctr">
            <a:normAutofit/>
          </a:bodyPr>
          <a:lstStyle/>
          <a:p>
            <a:pPr defTabSz="914400">
              <a:spcBef>
                <a:spcPct val="0"/>
              </a:spcBef>
            </a:pPr>
            <a:r>
              <a:rPr lang="en-US" sz="4400" kern="1200">
                <a:solidFill>
                  <a:schemeClr val="tx1"/>
                </a:solidFill>
                <a:latin typeface="+mj-lt"/>
                <a:ea typeface="+mj-ea"/>
                <a:cs typeface="+mj-cs"/>
              </a:rPr>
              <a:t>Health Checks</a:t>
            </a:r>
            <a:br>
              <a:rPr lang="en-US" sz="4400" kern="1200">
                <a:solidFill>
                  <a:schemeClr val="tx1"/>
                </a:solidFill>
                <a:latin typeface="+mj-lt"/>
                <a:ea typeface="+mj-ea"/>
                <a:cs typeface="+mj-cs"/>
              </a:rPr>
            </a:br>
            <a:endParaRPr lang="en-US" sz="4400" kern="1200">
              <a:solidFill>
                <a:schemeClr val="tx1"/>
              </a:solidFill>
              <a:latin typeface="+mj-lt"/>
              <a:ea typeface="+mj-ea"/>
              <a:cs typeface="+mj-cs"/>
            </a:endParaRPr>
          </a:p>
        </p:txBody>
      </p:sp>
      <p:sp>
        <p:nvSpPr>
          <p:cNvPr id="3" name="Текст 2"/>
          <p:cNvSpPr>
            <a:spLocks noGrp="1"/>
          </p:cNvSpPr>
          <p:nvPr>
            <p:ph type="body" idx="1"/>
          </p:nvPr>
        </p:nvSpPr>
        <p:spPr>
          <a:xfrm>
            <a:off x="4571999" y="534984"/>
            <a:ext cx="3943351" cy="4073532"/>
          </a:xfrm>
        </p:spPr>
        <p:txBody>
          <a:bodyPr vert="horz" lIns="91440" tIns="45720" rIns="91440" bIns="45720" rtlCol="0" anchor="ctr">
            <a:normAutofit/>
          </a:bodyPr>
          <a:lstStyle/>
          <a:p>
            <a:pPr marL="114300" indent="-228600" defTabSz="914400">
              <a:spcAft>
                <a:spcPts val="600"/>
              </a:spcAft>
              <a:buFont typeface="Arial" panose="020B0604020202020204" pitchFamily="34" charset="0"/>
              <a:buChar char="•"/>
            </a:pPr>
            <a:r>
              <a:rPr lang="en-US" sz="1500"/>
              <a:t>Amazon Route 53 health checks monitor the health and performance of your web applications, web servers, and other resources. Each health check that you create can monitor one of the following:</a:t>
            </a:r>
          </a:p>
          <a:p>
            <a:pPr indent="-228600" defTabSz="914400">
              <a:spcAft>
                <a:spcPts val="600"/>
              </a:spcAft>
              <a:buFont typeface="Arial" panose="020B0604020202020204" pitchFamily="34" charset="0"/>
              <a:buChar char="•"/>
            </a:pPr>
            <a:r>
              <a:rPr lang="en-US" sz="1500"/>
              <a:t>The health of a specified resource, such as a web server.</a:t>
            </a:r>
          </a:p>
          <a:p>
            <a:pPr indent="-228600" defTabSz="914400">
              <a:spcAft>
                <a:spcPts val="600"/>
              </a:spcAft>
              <a:buFont typeface="Arial" panose="020B0604020202020204" pitchFamily="34" charset="0"/>
              <a:buChar char="•"/>
            </a:pPr>
            <a:r>
              <a:rPr lang="en-US" sz="1500"/>
              <a:t>The status of other health checks.</a:t>
            </a:r>
          </a:p>
          <a:p>
            <a:pPr indent="-228600" defTabSz="914400">
              <a:spcAft>
                <a:spcPts val="600"/>
              </a:spcAft>
              <a:buFont typeface="Arial" panose="020B0604020202020204" pitchFamily="34" charset="0"/>
              <a:buChar char="•"/>
            </a:pPr>
            <a:r>
              <a:rPr lang="en-US" sz="1500"/>
              <a:t>The status of an Amazon CloudWatch alarm.</a:t>
            </a:r>
          </a:p>
          <a:p>
            <a:pPr indent="-228600" defTabSz="914400">
              <a:spcAft>
                <a:spcPts val="600"/>
              </a:spcAft>
              <a:buFont typeface="Arial" panose="020B0604020202020204" pitchFamily="34" charset="0"/>
              <a:buChar char="•"/>
            </a:pPr>
            <a:r>
              <a:rPr lang="en-US" sz="1500"/>
              <a:t>Additionally, with Amazon Route 53 Application Recovery Controller, you can set up routing control health checks with DNS failover records to manage traffic failover for your application.</a:t>
            </a:r>
          </a:p>
          <a:p>
            <a:pPr indent="-228600" defTabSz="914400">
              <a:spcAft>
                <a:spcPts val="600"/>
              </a:spcAft>
              <a:buFont typeface="Arial" panose="020B0604020202020204" pitchFamily="34" charset="0"/>
              <a:buChar char="•"/>
            </a:pPr>
            <a:endParaRPr lang="en-US" sz="1500"/>
          </a:p>
        </p:txBody>
      </p:sp>
    </p:spTree>
    <p:extLst>
      <p:ext uri="{BB962C8B-B14F-4D97-AF65-F5344CB8AC3E}">
        <p14:creationId xmlns:p14="http://schemas.microsoft.com/office/powerpoint/2010/main" val="601839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00075" y="1118507"/>
            <a:ext cx="2500312" cy="2624327"/>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771525" y="1475449"/>
            <a:ext cx="1971675" cy="1910443"/>
          </a:xfrm>
          <a:noFill/>
        </p:spPr>
        <p:txBody>
          <a:bodyPr vert="horz" lIns="91440" tIns="45720" rIns="91440" bIns="45720" rtlCol="0" anchor="ctr">
            <a:normAutofit/>
          </a:bodyPr>
          <a:lstStyle/>
          <a:p>
            <a:pPr algn="ctr" defTabSz="914400">
              <a:spcBef>
                <a:spcPct val="0"/>
              </a:spcBef>
            </a:pPr>
            <a:r>
              <a:rPr lang="en-US" sz="2700" kern="1200">
                <a:solidFill>
                  <a:srgbClr val="FFFFFF"/>
                </a:solidFill>
                <a:latin typeface="+mj-lt"/>
                <a:ea typeface="+mj-ea"/>
                <a:cs typeface="+mj-cs"/>
              </a:rPr>
              <a:t>Health Checks</a:t>
            </a:r>
          </a:p>
        </p:txBody>
      </p:sp>
      <p:pic>
        <p:nvPicPr>
          <p:cNvPr id="4" name="Рисунок 3"/>
          <p:cNvPicPr>
            <a:picLocks noChangeAspect="1"/>
          </p:cNvPicPr>
          <p:nvPr/>
        </p:nvPicPr>
        <p:blipFill>
          <a:blip r:embed="rId2"/>
          <a:stretch>
            <a:fillRect/>
          </a:stretch>
        </p:blipFill>
        <p:spPr>
          <a:xfrm>
            <a:off x="3582987" y="543023"/>
            <a:ext cx="5085525" cy="4055705"/>
          </a:xfrm>
          <a:prstGeom prst="rect">
            <a:avLst/>
          </a:prstGeom>
        </p:spPr>
      </p:pic>
    </p:spTree>
    <p:extLst>
      <p:ext uri="{BB962C8B-B14F-4D97-AF65-F5344CB8AC3E}">
        <p14:creationId xmlns:p14="http://schemas.microsoft.com/office/powerpoint/2010/main" val="1185950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8814"/>
            <a:ext cx="9144000" cy="5524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417399" y="482600"/>
            <a:ext cx="8408193" cy="558627"/>
          </a:xfrm>
        </p:spPr>
        <p:txBody>
          <a:bodyPr vert="horz" lIns="91440" tIns="45720" rIns="91440" bIns="45720" rtlCol="0" anchor="ctr">
            <a:normAutofit/>
          </a:bodyPr>
          <a:lstStyle/>
          <a:p>
            <a:pPr algn="ctr" defTabSz="914400">
              <a:spcBef>
                <a:spcPct val="0"/>
              </a:spcBef>
            </a:pPr>
            <a:r>
              <a:rPr lang="en-US" sz="2400" kern="1200">
                <a:solidFill>
                  <a:schemeClr val="bg1"/>
                </a:solidFill>
                <a:latin typeface="+mj-lt"/>
                <a:ea typeface="+mj-ea"/>
                <a:cs typeface="+mj-cs"/>
              </a:rPr>
              <a:t>Health Checks</a:t>
            </a:r>
          </a:p>
        </p:txBody>
      </p:sp>
      <p:pic>
        <p:nvPicPr>
          <p:cNvPr id="4" name="Picture 2" descr="Amazon Route 53: Health Checks and DNS Failover | StormIT"/>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778992" y="1256420"/>
            <a:ext cx="3586014" cy="3295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2373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00075" y="1118507"/>
            <a:ext cx="2500312" cy="2624327"/>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771525" y="1475449"/>
            <a:ext cx="1971675" cy="1910443"/>
          </a:xfrm>
          <a:noFill/>
        </p:spPr>
        <p:txBody>
          <a:bodyPr vert="horz" lIns="91440" tIns="45720" rIns="91440" bIns="45720" rtlCol="0" anchor="ctr">
            <a:normAutofit/>
          </a:bodyPr>
          <a:lstStyle/>
          <a:p>
            <a:pPr algn="ctr" defTabSz="914400">
              <a:spcBef>
                <a:spcPct val="0"/>
              </a:spcBef>
            </a:pPr>
            <a:r>
              <a:rPr lang="en-US" sz="2700" kern="1200">
                <a:solidFill>
                  <a:srgbClr val="FFFFFF"/>
                </a:solidFill>
                <a:latin typeface="+mj-lt"/>
                <a:ea typeface="+mj-ea"/>
                <a:cs typeface="+mj-cs"/>
              </a:rPr>
              <a:t>3rd Party Domains &amp; Route 53</a:t>
            </a:r>
            <a:br>
              <a:rPr lang="en-US" sz="2700" kern="1200">
                <a:solidFill>
                  <a:srgbClr val="FFFFFF"/>
                </a:solidFill>
                <a:latin typeface="+mj-lt"/>
                <a:ea typeface="+mj-ea"/>
                <a:cs typeface="+mj-cs"/>
              </a:rPr>
            </a:br>
            <a:endParaRPr lang="en-US" sz="2700" kern="1200">
              <a:solidFill>
                <a:srgbClr val="FFFFFF"/>
              </a:solidFill>
              <a:latin typeface="+mj-lt"/>
              <a:ea typeface="+mj-ea"/>
              <a:cs typeface="+mj-cs"/>
            </a:endParaRPr>
          </a:p>
        </p:txBody>
      </p:sp>
      <p:pic>
        <p:nvPicPr>
          <p:cNvPr id="4" name="Рисунок 3"/>
          <p:cNvPicPr>
            <a:picLocks noChangeAspect="1"/>
          </p:cNvPicPr>
          <p:nvPr/>
        </p:nvPicPr>
        <p:blipFill>
          <a:blip r:embed="rId2"/>
          <a:stretch>
            <a:fillRect/>
          </a:stretch>
        </p:blipFill>
        <p:spPr>
          <a:xfrm>
            <a:off x="3582987" y="1140573"/>
            <a:ext cx="5085525" cy="2860606"/>
          </a:xfrm>
          <a:prstGeom prst="rect">
            <a:avLst/>
          </a:prstGeom>
        </p:spPr>
      </p:pic>
    </p:spTree>
    <p:extLst>
      <p:ext uri="{BB962C8B-B14F-4D97-AF65-F5344CB8AC3E}">
        <p14:creationId xmlns:p14="http://schemas.microsoft.com/office/powerpoint/2010/main" val="1729679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10EB215C-7839-4CEA-AA02-B8F7755F9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Freeform: Shape 2058">
            <a:extLst>
              <a:ext uri="{FF2B5EF4-FFF2-40B4-BE49-F238E27FC236}">
                <a16:creationId xmlns:a16="http://schemas.microsoft.com/office/drawing/2014/main" id="{91011C6D-05BE-4D99-8C11-A0E478B129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86350" cy="1688542"/>
          </a:xfrm>
          <a:custGeom>
            <a:avLst/>
            <a:gdLst>
              <a:gd name="connsiteX0" fmla="*/ 0 w 10915134"/>
              <a:gd name="connsiteY0" fmla="*/ 0 h 2251389"/>
              <a:gd name="connsiteX1" fmla="*/ 10915134 w 10915134"/>
              <a:gd name="connsiteY1" fmla="*/ 0 h 2251389"/>
              <a:gd name="connsiteX2" fmla="*/ 10882980 w 10915134"/>
              <a:gd name="connsiteY2" fmla="*/ 49990 h 2251389"/>
              <a:gd name="connsiteX3" fmla="*/ 10834795 w 10915134"/>
              <a:gd name="connsiteY3" fmla="*/ 110024 h 2251389"/>
              <a:gd name="connsiteX4" fmla="*/ 10738392 w 10915134"/>
              <a:gd name="connsiteY4" fmla="*/ 165813 h 2251389"/>
              <a:gd name="connsiteX5" fmla="*/ 10633692 w 10915134"/>
              <a:gd name="connsiteY5" fmla="*/ 209264 h 2251389"/>
              <a:gd name="connsiteX6" fmla="*/ 10586800 w 10915134"/>
              <a:gd name="connsiteY6" fmla="*/ 239716 h 2251389"/>
              <a:gd name="connsiteX7" fmla="*/ 10501658 w 10915134"/>
              <a:gd name="connsiteY7" fmla="*/ 307174 h 2251389"/>
              <a:gd name="connsiteX8" fmla="*/ 10404067 w 10915134"/>
              <a:gd name="connsiteY8" fmla="*/ 412395 h 2251389"/>
              <a:gd name="connsiteX9" fmla="*/ 10380953 w 10915134"/>
              <a:gd name="connsiteY9" fmla="*/ 472334 h 2251389"/>
              <a:gd name="connsiteX10" fmla="*/ 10341416 w 10915134"/>
              <a:gd name="connsiteY10" fmla="*/ 504774 h 2251389"/>
              <a:gd name="connsiteX11" fmla="*/ 10326329 w 10915134"/>
              <a:gd name="connsiteY11" fmla="*/ 523459 h 2251389"/>
              <a:gd name="connsiteX12" fmla="*/ 10298289 w 10915134"/>
              <a:gd name="connsiteY12" fmla="*/ 532173 h 2251389"/>
              <a:gd name="connsiteX13" fmla="*/ 10243127 w 10915134"/>
              <a:gd name="connsiteY13" fmla="*/ 540715 h 2251389"/>
              <a:gd name="connsiteX14" fmla="*/ 10141243 w 10915134"/>
              <a:gd name="connsiteY14" fmla="*/ 592343 h 2251389"/>
              <a:gd name="connsiteX15" fmla="*/ 9940352 w 10915134"/>
              <a:gd name="connsiteY15" fmla="*/ 631518 h 2251389"/>
              <a:gd name="connsiteX16" fmla="*/ 9836226 w 10915134"/>
              <a:gd name="connsiteY16" fmla="*/ 660496 h 2251389"/>
              <a:gd name="connsiteX17" fmla="*/ 9686899 w 10915134"/>
              <a:gd name="connsiteY17" fmla="*/ 683782 h 2251389"/>
              <a:gd name="connsiteX18" fmla="*/ 9578209 w 10915134"/>
              <a:gd name="connsiteY18" fmla="*/ 709781 h 2251389"/>
              <a:gd name="connsiteX19" fmla="*/ 9437298 w 10915134"/>
              <a:gd name="connsiteY19" fmla="*/ 757337 h 2251389"/>
              <a:gd name="connsiteX20" fmla="*/ 9435498 w 10915134"/>
              <a:gd name="connsiteY20" fmla="*/ 759689 h 2251389"/>
              <a:gd name="connsiteX21" fmla="*/ 9413910 w 10915134"/>
              <a:gd name="connsiteY21" fmla="*/ 764531 h 2251389"/>
              <a:gd name="connsiteX22" fmla="*/ 9361370 w 10915134"/>
              <a:gd name="connsiteY22" fmla="*/ 760593 h 2251389"/>
              <a:gd name="connsiteX23" fmla="*/ 9356626 w 10915134"/>
              <a:gd name="connsiteY23" fmla="*/ 764594 h 2251389"/>
              <a:gd name="connsiteX24" fmla="*/ 9311281 w 10915134"/>
              <a:gd name="connsiteY24" fmla="*/ 769260 h 2251389"/>
              <a:gd name="connsiteX25" fmla="*/ 9311173 w 10915134"/>
              <a:gd name="connsiteY25" fmla="*/ 771337 h 2251389"/>
              <a:gd name="connsiteX26" fmla="*/ 9300658 w 10915134"/>
              <a:gd name="connsiteY26" fmla="*/ 781452 h 2251389"/>
              <a:gd name="connsiteX27" fmla="*/ 9279376 w 10915134"/>
              <a:gd name="connsiteY27" fmla="*/ 796188 h 2251389"/>
              <a:gd name="connsiteX28" fmla="*/ 9189502 w 10915134"/>
              <a:gd name="connsiteY28" fmla="*/ 860175 h 2251389"/>
              <a:gd name="connsiteX29" fmla="*/ 9180260 w 10915134"/>
              <a:gd name="connsiteY29" fmla="*/ 862300 h 2251389"/>
              <a:gd name="connsiteX30" fmla="*/ 9180186 w 10915134"/>
              <a:gd name="connsiteY30" fmla="*/ 862799 h 2251389"/>
              <a:gd name="connsiteX31" fmla="*/ 9170652 w 10915134"/>
              <a:gd name="connsiteY31" fmla="*/ 865945 h 2251389"/>
              <a:gd name="connsiteX32" fmla="*/ 9145484 w 10915134"/>
              <a:gd name="connsiteY32" fmla="*/ 870300 h 2251389"/>
              <a:gd name="connsiteX33" fmla="*/ 9140031 w 10915134"/>
              <a:gd name="connsiteY33" fmla="*/ 874741 h 2251389"/>
              <a:gd name="connsiteX34" fmla="*/ 9138892 w 10915134"/>
              <a:gd name="connsiteY34" fmla="*/ 880860 h 2251389"/>
              <a:gd name="connsiteX35" fmla="*/ 9107257 w 10915134"/>
              <a:gd name="connsiteY35" fmla="*/ 903704 h 2251389"/>
              <a:gd name="connsiteX36" fmla="*/ 9034880 w 10915134"/>
              <a:gd name="connsiteY36" fmla="*/ 948837 h 2251389"/>
              <a:gd name="connsiteX37" fmla="*/ 8950600 w 10915134"/>
              <a:gd name="connsiteY37" fmla="*/ 994853 h 2251389"/>
              <a:gd name="connsiteX38" fmla="*/ 8753014 w 10915134"/>
              <a:gd name="connsiteY38" fmla="*/ 1118658 h 2251389"/>
              <a:gd name="connsiteX39" fmla="*/ 8581094 w 10915134"/>
              <a:gd name="connsiteY39" fmla="*/ 1153261 h 2251389"/>
              <a:gd name="connsiteX40" fmla="*/ 8498175 w 10915134"/>
              <a:gd name="connsiteY40" fmla="*/ 1187969 h 2251389"/>
              <a:gd name="connsiteX41" fmla="*/ 8448788 w 10915134"/>
              <a:gd name="connsiteY41" fmla="*/ 1206463 h 2251389"/>
              <a:gd name="connsiteX42" fmla="*/ 8367996 w 10915134"/>
              <a:gd name="connsiteY42" fmla="*/ 1232783 h 2251389"/>
              <a:gd name="connsiteX43" fmla="*/ 8367423 w 10915134"/>
              <a:gd name="connsiteY43" fmla="*/ 1238278 h 2251389"/>
              <a:gd name="connsiteX44" fmla="*/ 8359640 w 10915134"/>
              <a:gd name="connsiteY44" fmla="*/ 1246782 h 2251389"/>
              <a:gd name="connsiteX45" fmla="*/ 8346100 w 10915134"/>
              <a:gd name="connsiteY45" fmla="*/ 1266142 h 2251389"/>
              <a:gd name="connsiteX46" fmla="*/ 8318833 w 10915134"/>
              <a:gd name="connsiteY46" fmla="*/ 1292714 h 2251389"/>
              <a:gd name="connsiteX47" fmla="*/ 8317719 w 10915134"/>
              <a:gd name="connsiteY47" fmla="*/ 1291904 h 2251389"/>
              <a:gd name="connsiteX48" fmla="*/ 8307730 w 10915134"/>
              <a:gd name="connsiteY48" fmla="*/ 1293984 h 2251389"/>
              <a:gd name="connsiteX49" fmla="*/ 8240756 w 10915134"/>
              <a:gd name="connsiteY49" fmla="*/ 1301537 h 2251389"/>
              <a:gd name="connsiteX50" fmla="*/ 8216639 w 10915134"/>
              <a:gd name="connsiteY50" fmla="*/ 1327887 h 2251389"/>
              <a:gd name="connsiteX51" fmla="*/ 8211337 w 10915134"/>
              <a:gd name="connsiteY51" fmla="*/ 1332570 h 2251389"/>
              <a:gd name="connsiteX52" fmla="*/ 8211048 w 10915134"/>
              <a:gd name="connsiteY52" fmla="*/ 1332403 h 2251389"/>
              <a:gd name="connsiteX53" fmla="*/ 8205085 w 10915134"/>
              <a:gd name="connsiteY53" fmla="*/ 1336831 h 2251389"/>
              <a:gd name="connsiteX54" fmla="*/ 8137554 w 10915134"/>
              <a:gd name="connsiteY54" fmla="*/ 1342145 h 2251389"/>
              <a:gd name="connsiteX55" fmla="*/ 8054564 w 10915134"/>
              <a:gd name="connsiteY55" fmla="*/ 1367911 h 2251389"/>
              <a:gd name="connsiteX56" fmla="*/ 7973237 w 10915134"/>
              <a:gd name="connsiteY56" fmla="*/ 1397544 h 2251389"/>
              <a:gd name="connsiteX57" fmla="*/ 7944198 w 10915134"/>
              <a:gd name="connsiteY57" fmla="*/ 1410276 h 2251389"/>
              <a:gd name="connsiteX58" fmla="*/ 7890643 w 10915134"/>
              <a:gd name="connsiteY58" fmla="*/ 1424144 h 2251389"/>
              <a:gd name="connsiteX59" fmla="*/ 7864997 w 10915134"/>
              <a:gd name="connsiteY59" fmla="*/ 1425023 h 2251389"/>
              <a:gd name="connsiteX60" fmla="*/ 7864067 w 10915134"/>
              <a:gd name="connsiteY60" fmla="*/ 1426002 h 2251389"/>
              <a:gd name="connsiteX61" fmla="*/ 7861153 w 10915134"/>
              <a:gd name="connsiteY61" fmla="*/ 1423038 h 2251389"/>
              <a:gd name="connsiteX62" fmla="*/ 7844586 w 10915134"/>
              <a:gd name="connsiteY62" fmla="*/ 1429169 h 2251389"/>
              <a:gd name="connsiteX63" fmla="*/ 7840350 w 10915134"/>
              <a:gd name="connsiteY63" fmla="*/ 1432451 h 2251389"/>
              <a:gd name="connsiteX64" fmla="*/ 7833722 w 10915134"/>
              <a:gd name="connsiteY64" fmla="*/ 1435148 h 2251389"/>
              <a:gd name="connsiteX65" fmla="*/ 7833492 w 10915134"/>
              <a:gd name="connsiteY65" fmla="*/ 1434901 h 2251389"/>
              <a:gd name="connsiteX66" fmla="*/ 7827413 w 10915134"/>
              <a:gd name="connsiteY66" fmla="*/ 1438043 h 2251389"/>
              <a:gd name="connsiteX67" fmla="*/ 7798463 w 10915134"/>
              <a:gd name="connsiteY67" fmla="*/ 1457407 h 2251389"/>
              <a:gd name="connsiteX68" fmla="*/ 7759015 w 10915134"/>
              <a:gd name="connsiteY68" fmla="*/ 1458666 h 2251389"/>
              <a:gd name="connsiteX69" fmla="*/ 7752684 w 10915134"/>
              <a:gd name="connsiteY69" fmla="*/ 1444792 h 2251389"/>
              <a:gd name="connsiteX70" fmla="*/ 7747867 w 10915134"/>
              <a:gd name="connsiteY70" fmla="*/ 1447976 h 2251389"/>
              <a:gd name="connsiteX71" fmla="*/ 7738750 w 10915134"/>
              <a:gd name="connsiteY71" fmla="*/ 1456574 h 2251389"/>
              <a:gd name="connsiteX72" fmla="*/ 7735619 w 10915134"/>
              <a:gd name="connsiteY72" fmla="*/ 1456320 h 2251389"/>
              <a:gd name="connsiteX73" fmla="*/ 7705072 w 10915134"/>
              <a:gd name="connsiteY73" fmla="*/ 1465768 h 2251389"/>
              <a:gd name="connsiteX74" fmla="*/ 7696073 w 10915134"/>
              <a:gd name="connsiteY74" fmla="*/ 1462212 h 2251389"/>
              <a:gd name="connsiteX75" fmla="*/ 7692096 w 10915134"/>
              <a:gd name="connsiteY75" fmla="*/ 1462163 h 2251389"/>
              <a:gd name="connsiteX76" fmla="*/ 7674689 w 10915134"/>
              <a:gd name="connsiteY76" fmla="*/ 1477613 h 2251389"/>
              <a:gd name="connsiteX77" fmla="*/ 7665348 w 10915134"/>
              <a:gd name="connsiteY77" fmla="*/ 1483862 h 2251389"/>
              <a:gd name="connsiteX78" fmla="*/ 7606276 w 10915134"/>
              <a:gd name="connsiteY78" fmla="*/ 1538521 h 2251389"/>
              <a:gd name="connsiteX79" fmla="*/ 7504695 w 10915134"/>
              <a:gd name="connsiteY79" fmla="*/ 1566686 h 2251389"/>
              <a:gd name="connsiteX80" fmla="*/ 7401270 w 10915134"/>
              <a:gd name="connsiteY80" fmla="*/ 1597361 h 2251389"/>
              <a:gd name="connsiteX81" fmla="*/ 7320321 w 10915134"/>
              <a:gd name="connsiteY81" fmla="*/ 1619535 h 2251389"/>
              <a:gd name="connsiteX82" fmla="*/ 7149526 w 10915134"/>
              <a:gd name="connsiteY82" fmla="*/ 1743630 h 2251389"/>
              <a:gd name="connsiteX83" fmla="*/ 7105391 w 10915134"/>
              <a:gd name="connsiteY83" fmla="*/ 1752328 h 2251389"/>
              <a:gd name="connsiteX84" fmla="*/ 7071654 w 10915134"/>
              <a:gd name="connsiteY84" fmla="*/ 1785091 h 2251389"/>
              <a:gd name="connsiteX85" fmla="*/ 7054359 w 10915134"/>
              <a:gd name="connsiteY85" fmla="*/ 1782439 h 2251389"/>
              <a:gd name="connsiteX86" fmla="*/ 7051319 w 10915134"/>
              <a:gd name="connsiteY86" fmla="*/ 1781706 h 2251389"/>
              <a:gd name="connsiteX87" fmla="*/ 7040377 w 10915134"/>
              <a:gd name="connsiteY87" fmla="*/ 1784767 h 2251389"/>
              <a:gd name="connsiteX88" fmla="*/ 7035771 w 10915134"/>
              <a:gd name="connsiteY88" fmla="*/ 1778137 h 2251389"/>
              <a:gd name="connsiteX89" fmla="*/ 7018208 w 10915134"/>
              <a:gd name="connsiteY89" fmla="*/ 1777373 h 2251389"/>
              <a:gd name="connsiteX90" fmla="*/ 6998493 w 10915134"/>
              <a:gd name="connsiteY90" fmla="*/ 1785098 h 2251389"/>
              <a:gd name="connsiteX91" fmla="*/ 6928288 w 10915134"/>
              <a:gd name="connsiteY91" fmla="*/ 1811732 h 2251389"/>
              <a:gd name="connsiteX92" fmla="*/ 6917773 w 10915134"/>
              <a:gd name="connsiteY92" fmla="*/ 1820666 h 2251389"/>
              <a:gd name="connsiteX93" fmla="*/ 6881789 w 10915134"/>
              <a:gd name="connsiteY93" fmla="*/ 1828309 h 2251389"/>
              <a:gd name="connsiteX94" fmla="*/ 6879926 w 10915134"/>
              <a:gd name="connsiteY94" fmla="*/ 1830591 h 2251389"/>
              <a:gd name="connsiteX95" fmla="*/ 6845508 w 10915134"/>
              <a:gd name="connsiteY95" fmla="*/ 1841035 h 2251389"/>
              <a:gd name="connsiteX96" fmla="*/ 6786683 w 10915134"/>
              <a:gd name="connsiteY96" fmla="*/ 1868367 h 2251389"/>
              <a:gd name="connsiteX97" fmla="*/ 6773874 w 10915134"/>
              <a:gd name="connsiteY97" fmla="*/ 1863267 h 2251389"/>
              <a:gd name="connsiteX98" fmla="*/ 6771241 w 10915134"/>
              <a:gd name="connsiteY98" fmla="*/ 1859449 h 2251389"/>
              <a:gd name="connsiteX99" fmla="*/ 6755065 w 10915134"/>
              <a:gd name="connsiteY99" fmla="*/ 1866822 h 2251389"/>
              <a:gd name="connsiteX100" fmla="*/ 6740854 w 10915134"/>
              <a:gd name="connsiteY100" fmla="*/ 1865352 h 2251389"/>
              <a:gd name="connsiteX101" fmla="*/ 6730997 w 10915134"/>
              <a:gd name="connsiteY101" fmla="*/ 1874155 h 2251389"/>
              <a:gd name="connsiteX102" fmla="*/ 6714212 w 10915134"/>
              <a:gd name="connsiteY102" fmla="*/ 1876293 h 2251389"/>
              <a:gd name="connsiteX103" fmla="*/ 6693130 w 10915134"/>
              <a:gd name="connsiteY103" fmla="*/ 1876808 h 2251389"/>
              <a:gd name="connsiteX104" fmla="*/ 6674405 w 10915134"/>
              <a:gd name="connsiteY104" fmla="*/ 1873459 h 2251389"/>
              <a:gd name="connsiteX105" fmla="*/ 6647714 w 10915134"/>
              <a:gd name="connsiteY105" fmla="*/ 1878941 h 2251389"/>
              <a:gd name="connsiteX106" fmla="*/ 6586613 w 10915134"/>
              <a:gd name="connsiteY106" fmla="*/ 1887053 h 2251389"/>
              <a:gd name="connsiteX107" fmla="*/ 6540424 w 10915134"/>
              <a:gd name="connsiteY107" fmla="*/ 1893269 h 2251389"/>
              <a:gd name="connsiteX108" fmla="*/ 6460034 w 10915134"/>
              <a:gd name="connsiteY108" fmla="*/ 1911286 h 2251389"/>
              <a:gd name="connsiteX109" fmla="*/ 6445449 w 10915134"/>
              <a:gd name="connsiteY109" fmla="*/ 1926499 h 2251389"/>
              <a:gd name="connsiteX110" fmla="*/ 6407092 w 10915134"/>
              <a:gd name="connsiteY110" fmla="*/ 1921993 h 2251389"/>
              <a:gd name="connsiteX111" fmla="*/ 6396332 w 10915134"/>
              <a:gd name="connsiteY111" fmla="*/ 1907025 h 2251389"/>
              <a:gd name="connsiteX112" fmla="*/ 6347048 w 10915134"/>
              <a:gd name="connsiteY112" fmla="*/ 1912130 h 2251389"/>
              <a:gd name="connsiteX113" fmla="*/ 6302270 w 10915134"/>
              <a:gd name="connsiteY113" fmla="*/ 1933613 h 2251389"/>
              <a:gd name="connsiteX114" fmla="*/ 6243078 w 10915134"/>
              <a:gd name="connsiteY114" fmla="*/ 1945644 h 2251389"/>
              <a:gd name="connsiteX115" fmla="*/ 6207738 w 10915134"/>
              <a:gd name="connsiteY115" fmla="*/ 1953011 h 2251389"/>
              <a:gd name="connsiteX116" fmla="*/ 6108781 w 10915134"/>
              <a:gd name="connsiteY116" fmla="*/ 1959474 h 2251389"/>
              <a:gd name="connsiteX117" fmla="*/ 6103698 w 10915134"/>
              <a:gd name="connsiteY117" fmla="*/ 1959304 h 2251389"/>
              <a:gd name="connsiteX118" fmla="*/ 6087017 w 10915134"/>
              <a:gd name="connsiteY118" fmla="*/ 1969078 h 2251389"/>
              <a:gd name="connsiteX119" fmla="*/ 6086313 w 10915134"/>
              <a:gd name="connsiteY119" fmla="*/ 1971580 h 2251389"/>
              <a:gd name="connsiteX120" fmla="*/ 6024291 w 10915134"/>
              <a:gd name="connsiteY120" fmla="*/ 1966761 h 2251389"/>
              <a:gd name="connsiteX121" fmla="*/ 6016853 w 10915134"/>
              <a:gd name="connsiteY121" fmla="*/ 1970526 h 2251389"/>
              <a:gd name="connsiteX122" fmla="*/ 5975404 w 10915134"/>
              <a:gd name="connsiteY122" fmla="*/ 1961749 h 2251389"/>
              <a:gd name="connsiteX123" fmla="*/ 5954536 w 10915134"/>
              <a:gd name="connsiteY123" fmla="*/ 1960220 h 2251389"/>
              <a:gd name="connsiteX124" fmla="*/ 5917280 w 10915134"/>
              <a:gd name="connsiteY124" fmla="*/ 1954478 h 2251389"/>
              <a:gd name="connsiteX125" fmla="*/ 5914232 w 10915134"/>
              <a:gd name="connsiteY125" fmla="*/ 1956919 h 2251389"/>
              <a:gd name="connsiteX126" fmla="*/ 5906850 w 10915134"/>
              <a:gd name="connsiteY126" fmla="*/ 1954702 h 2251389"/>
              <a:gd name="connsiteX127" fmla="*/ 5901461 w 10915134"/>
              <a:gd name="connsiteY127" fmla="*/ 1957577 h 2251389"/>
              <a:gd name="connsiteX128" fmla="*/ 5895317 w 10915134"/>
              <a:gd name="connsiteY128" fmla="*/ 1956828 h 2251389"/>
              <a:gd name="connsiteX129" fmla="*/ 5831128 w 10915134"/>
              <a:gd name="connsiteY129" fmla="*/ 1968382 h 2251389"/>
              <a:gd name="connsiteX130" fmla="*/ 5817261 w 10915134"/>
              <a:gd name="connsiteY130" fmla="*/ 1966124 h 2251389"/>
              <a:gd name="connsiteX131" fmla="*/ 5806791 w 10915134"/>
              <a:gd name="connsiteY131" fmla="*/ 1974713 h 2251389"/>
              <a:gd name="connsiteX132" fmla="*/ 5762574 w 10915134"/>
              <a:gd name="connsiteY132" fmla="*/ 1976973 h 2251389"/>
              <a:gd name="connsiteX133" fmla="*/ 5747297 w 10915134"/>
              <a:gd name="connsiteY133" fmla="*/ 1970252 h 2251389"/>
              <a:gd name="connsiteX134" fmla="*/ 5733169 w 10915134"/>
              <a:gd name="connsiteY134" fmla="*/ 1965433 h 2251389"/>
              <a:gd name="connsiteX135" fmla="*/ 5731338 w 10915134"/>
              <a:gd name="connsiteY135" fmla="*/ 1965447 h 2251389"/>
              <a:gd name="connsiteX136" fmla="*/ 5712957 w 10915134"/>
              <a:gd name="connsiteY136" fmla="*/ 1965596 h 2251389"/>
              <a:gd name="connsiteX137" fmla="*/ 5678760 w 10915134"/>
              <a:gd name="connsiteY137" fmla="*/ 1965873 h 2251389"/>
              <a:gd name="connsiteX138" fmla="*/ 5612457 w 10915134"/>
              <a:gd name="connsiteY138" fmla="*/ 1972287 h 2251389"/>
              <a:gd name="connsiteX139" fmla="*/ 5462439 w 10915134"/>
              <a:gd name="connsiteY139" fmla="*/ 1941766 h 2251389"/>
              <a:gd name="connsiteX140" fmla="*/ 5249426 w 10915134"/>
              <a:gd name="connsiteY140" fmla="*/ 1957993 h 2251389"/>
              <a:gd name="connsiteX141" fmla="*/ 4795460 w 10915134"/>
              <a:gd name="connsiteY141" fmla="*/ 2018541 h 2251389"/>
              <a:gd name="connsiteX142" fmla="*/ 4698875 w 10915134"/>
              <a:gd name="connsiteY142" fmla="*/ 2031693 h 2251389"/>
              <a:gd name="connsiteX143" fmla="*/ 4635334 w 10915134"/>
              <a:gd name="connsiteY143" fmla="*/ 2035504 h 2251389"/>
              <a:gd name="connsiteX144" fmla="*/ 4529228 w 10915134"/>
              <a:gd name="connsiteY144" fmla="*/ 2076609 h 2251389"/>
              <a:gd name="connsiteX145" fmla="*/ 4408461 w 10915134"/>
              <a:gd name="connsiteY145" fmla="*/ 2090939 h 2251389"/>
              <a:gd name="connsiteX146" fmla="*/ 4254651 w 10915134"/>
              <a:gd name="connsiteY146" fmla="*/ 2101730 h 2251389"/>
              <a:gd name="connsiteX147" fmla="*/ 4213233 w 10915134"/>
              <a:gd name="connsiteY147" fmla="*/ 2120326 h 2251389"/>
              <a:gd name="connsiteX148" fmla="*/ 4153938 w 10915134"/>
              <a:gd name="connsiteY148" fmla="*/ 2137520 h 2251389"/>
              <a:gd name="connsiteX149" fmla="*/ 4050969 w 10915134"/>
              <a:gd name="connsiteY149" fmla="*/ 2177971 h 2251389"/>
              <a:gd name="connsiteX150" fmla="*/ 3933162 w 10915134"/>
              <a:gd name="connsiteY150" fmla="*/ 2199509 h 2251389"/>
              <a:gd name="connsiteX151" fmla="*/ 3797609 w 10915134"/>
              <a:gd name="connsiteY151" fmla="*/ 2185813 h 2251389"/>
              <a:gd name="connsiteX152" fmla="*/ 3723511 w 10915134"/>
              <a:gd name="connsiteY152" fmla="*/ 2185401 h 2251389"/>
              <a:gd name="connsiteX153" fmla="*/ 3478465 w 10915134"/>
              <a:gd name="connsiteY153" fmla="*/ 2181087 h 2251389"/>
              <a:gd name="connsiteX154" fmla="*/ 3308996 w 10915134"/>
              <a:gd name="connsiteY154" fmla="*/ 2177978 h 2251389"/>
              <a:gd name="connsiteX155" fmla="*/ 3260282 w 10915134"/>
              <a:gd name="connsiteY155" fmla="*/ 2194479 h 2251389"/>
              <a:gd name="connsiteX156" fmla="*/ 3178557 w 10915134"/>
              <a:gd name="connsiteY156" fmla="*/ 2221451 h 2251389"/>
              <a:gd name="connsiteX157" fmla="*/ 3097074 w 10915134"/>
              <a:gd name="connsiteY157" fmla="*/ 2229837 h 2251389"/>
              <a:gd name="connsiteX158" fmla="*/ 3029944 w 10915134"/>
              <a:gd name="connsiteY158" fmla="*/ 2248531 h 2251389"/>
              <a:gd name="connsiteX159" fmla="*/ 2964870 w 10915134"/>
              <a:gd name="connsiteY159" fmla="*/ 2251389 h 2251389"/>
              <a:gd name="connsiteX160" fmla="*/ 2931496 w 10915134"/>
              <a:gd name="connsiteY160" fmla="*/ 2243024 h 2251389"/>
              <a:gd name="connsiteX161" fmla="*/ 2892959 w 10915134"/>
              <a:gd name="connsiteY161" fmla="*/ 2233969 h 2251389"/>
              <a:gd name="connsiteX162" fmla="*/ 2839074 w 10915134"/>
              <a:gd name="connsiteY162" fmla="*/ 2225008 h 2251389"/>
              <a:gd name="connsiteX163" fmla="*/ 2693779 w 10915134"/>
              <a:gd name="connsiteY163" fmla="*/ 2231570 h 2251389"/>
              <a:gd name="connsiteX164" fmla="*/ 2523799 w 10915134"/>
              <a:gd name="connsiteY164" fmla="*/ 2236547 h 2251389"/>
              <a:gd name="connsiteX165" fmla="*/ 2340069 w 10915134"/>
              <a:gd name="connsiteY165" fmla="*/ 2220699 h 2251389"/>
              <a:gd name="connsiteX166" fmla="*/ 2076408 w 10915134"/>
              <a:gd name="connsiteY166" fmla="*/ 2194398 h 2251389"/>
              <a:gd name="connsiteX167" fmla="*/ 1983593 w 10915134"/>
              <a:gd name="connsiteY167" fmla="*/ 2219360 h 2251389"/>
              <a:gd name="connsiteX168" fmla="*/ 1853105 w 10915134"/>
              <a:gd name="connsiteY168" fmla="*/ 2214141 h 2251389"/>
              <a:gd name="connsiteX169" fmla="*/ 1748511 w 10915134"/>
              <a:gd name="connsiteY169" fmla="*/ 2178472 h 2251389"/>
              <a:gd name="connsiteX170" fmla="*/ 1633422 w 10915134"/>
              <a:gd name="connsiteY170" fmla="*/ 2143415 h 2251389"/>
              <a:gd name="connsiteX171" fmla="*/ 1558946 w 10915134"/>
              <a:gd name="connsiteY171" fmla="*/ 2128843 h 2251389"/>
              <a:gd name="connsiteX172" fmla="*/ 1385344 w 10915134"/>
              <a:gd name="connsiteY172" fmla="*/ 2124817 h 2251389"/>
              <a:gd name="connsiteX173" fmla="*/ 1227473 w 10915134"/>
              <a:gd name="connsiteY173" fmla="*/ 2113291 h 2251389"/>
              <a:gd name="connsiteX174" fmla="*/ 1088711 w 10915134"/>
              <a:gd name="connsiteY174" fmla="*/ 2097947 h 2251389"/>
              <a:gd name="connsiteX175" fmla="*/ 939259 w 10915134"/>
              <a:gd name="connsiteY175" fmla="*/ 2073411 h 2251389"/>
              <a:gd name="connsiteX176" fmla="*/ 914345 w 10915134"/>
              <a:gd name="connsiteY176" fmla="*/ 2063135 h 2251389"/>
              <a:gd name="connsiteX177" fmla="*/ 879393 w 10915134"/>
              <a:gd name="connsiteY177" fmla="*/ 2068419 h 2251389"/>
              <a:gd name="connsiteX178" fmla="*/ 739242 w 10915134"/>
              <a:gd name="connsiteY178" fmla="*/ 2091539 h 2251389"/>
              <a:gd name="connsiteX179" fmla="*/ 628509 w 10915134"/>
              <a:gd name="connsiteY179" fmla="*/ 2108134 h 2251389"/>
              <a:gd name="connsiteX180" fmla="*/ 508046 w 10915134"/>
              <a:gd name="connsiteY180" fmla="*/ 2109851 h 2251389"/>
              <a:gd name="connsiteX181" fmla="*/ 408793 w 10915134"/>
              <a:gd name="connsiteY181" fmla="*/ 2105335 h 2251389"/>
              <a:gd name="connsiteX182" fmla="*/ 259142 w 10915134"/>
              <a:gd name="connsiteY182" fmla="*/ 2115883 h 2251389"/>
              <a:gd name="connsiteX183" fmla="*/ 91266 w 10915134"/>
              <a:gd name="connsiteY183" fmla="*/ 2135533 h 2251389"/>
              <a:gd name="connsiteX184" fmla="*/ 12251 w 10915134"/>
              <a:gd name="connsiteY184" fmla="*/ 2121489 h 2251389"/>
              <a:gd name="connsiteX185" fmla="*/ 0 w 10915134"/>
              <a:gd name="connsiteY185" fmla="*/ 2122164 h 2251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Lst>
            <a:rect l="l" t="t" r="r" b="b"/>
            <a:pathLst>
              <a:path w="10915134" h="2251389">
                <a:moveTo>
                  <a:pt x="0" y="0"/>
                </a:moveTo>
                <a:lnTo>
                  <a:pt x="10915134" y="0"/>
                </a:lnTo>
                <a:lnTo>
                  <a:pt x="10882980" y="49990"/>
                </a:lnTo>
                <a:cubicBezTo>
                  <a:pt x="10880871" y="52147"/>
                  <a:pt x="10836905" y="107867"/>
                  <a:pt x="10834795" y="110024"/>
                </a:cubicBezTo>
                <a:cubicBezTo>
                  <a:pt x="10820319" y="128194"/>
                  <a:pt x="10762503" y="175620"/>
                  <a:pt x="10738392" y="165813"/>
                </a:cubicBezTo>
                <a:cubicBezTo>
                  <a:pt x="10748670" y="186392"/>
                  <a:pt x="10638347" y="188684"/>
                  <a:pt x="10633692" y="209264"/>
                </a:cubicBezTo>
                <a:cubicBezTo>
                  <a:pt x="10631767" y="225908"/>
                  <a:pt x="10597419" y="233945"/>
                  <a:pt x="10586800" y="239716"/>
                </a:cubicBezTo>
                <a:cubicBezTo>
                  <a:pt x="10579628" y="256520"/>
                  <a:pt x="10520682" y="224915"/>
                  <a:pt x="10501658" y="307174"/>
                </a:cubicBezTo>
                <a:cubicBezTo>
                  <a:pt x="10447727" y="313339"/>
                  <a:pt x="10447126" y="425780"/>
                  <a:pt x="10404067" y="412395"/>
                </a:cubicBezTo>
                <a:cubicBezTo>
                  <a:pt x="10392937" y="413598"/>
                  <a:pt x="10388815" y="467371"/>
                  <a:pt x="10380953" y="472334"/>
                </a:cubicBezTo>
                <a:lnTo>
                  <a:pt x="10341416" y="504774"/>
                </a:lnTo>
                <a:lnTo>
                  <a:pt x="10326329" y="523459"/>
                </a:lnTo>
                <a:lnTo>
                  <a:pt x="10298289" y="532173"/>
                </a:lnTo>
                <a:cubicBezTo>
                  <a:pt x="10284422" y="535049"/>
                  <a:pt x="10265952" y="533199"/>
                  <a:pt x="10243127" y="540715"/>
                </a:cubicBezTo>
                <a:cubicBezTo>
                  <a:pt x="10203910" y="562831"/>
                  <a:pt x="10165274" y="534580"/>
                  <a:pt x="10141243" y="592343"/>
                </a:cubicBezTo>
                <a:cubicBezTo>
                  <a:pt x="10059374" y="598371"/>
                  <a:pt x="10021953" y="650378"/>
                  <a:pt x="9940352" y="631518"/>
                </a:cubicBezTo>
                <a:cubicBezTo>
                  <a:pt x="9959797" y="646419"/>
                  <a:pt x="9860152" y="623282"/>
                  <a:pt x="9836226" y="660496"/>
                </a:cubicBezTo>
                <a:cubicBezTo>
                  <a:pt x="9788121" y="672556"/>
                  <a:pt x="9760988" y="668531"/>
                  <a:pt x="9686899" y="683782"/>
                </a:cubicBezTo>
                <a:cubicBezTo>
                  <a:pt x="9623800" y="700369"/>
                  <a:pt x="9613948" y="700871"/>
                  <a:pt x="9578209" y="709781"/>
                </a:cubicBezTo>
                <a:lnTo>
                  <a:pt x="9437298" y="757337"/>
                </a:lnTo>
                <a:lnTo>
                  <a:pt x="9435498" y="759689"/>
                </a:lnTo>
                <a:cubicBezTo>
                  <a:pt x="9426240" y="765982"/>
                  <a:pt x="9419508" y="766527"/>
                  <a:pt x="9413910" y="764531"/>
                </a:cubicBezTo>
                <a:lnTo>
                  <a:pt x="9361370" y="760593"/>
                </a:lnTo>
                <a:lnTo>
                  <a:pt x="9356626" y="764594"/>
                </a:lnTo>
                <a:lnTo>
                  <a:pt x="9311281" y="769260"/>
                </a:lnTo>
                <a:cubicBezTo>
                  <a:pt x="9311245" y="769953"/>
                  <a:pt x="9311210" y="770644"/>
                  <a:pt x="9311173" y="771337"/>
                </a:cubicBezTo>
                <a:cubicBezTo>
                  <a:pt x="9309900" y="776105"/>
                  <a:pt x="9307010" y="779823"/>
                  <a:pt x="9300658" y="781452"/>
                </a:cubicBezTo>
                <a:cubicBezTo>
                  <a:pt x="9318003" y="808459"/>
                  <a:pt x="9299643" y="793767"/>
                  <a:pt x="9279376" y="796188"/>
                </a:cubicBezTo>
                <a:cubicBezTo>
                  <a:pt x="9260850" y="809309"/>
                  <a:pt x="9206021" y="849156"/>
                  <a:pt x="9189502" y="860175"/>
                </a:cubicBezTo>
                <a:lnTo>
                  <a:pt x="9180260" y="862300"/>
                </a:lnTo>
                <a:cubicBezTo>
                  <a:pt x="9180236" y="862466"/>
                  <a:pt x="9180211" y="862633"/>
                  <a:pt x="9180186" y="862799"/>
                </a:cubicBezTo>
                <a:cubicBezTo>
                  <a:pt x="9178407" y="864232"/>
                  <a:pt x="9175456" y="865295"/>
                  <a:pt x="9170652" y="865945"/>
                </a:cubicBezTo>
                <a:lnTo>
                  <a:pt x="9145484" y="870300"/>
                </a:lnTo>
                <a:lnTo>
                  <a:pt x="9140031" y="874741"/>
                </a:lnTo>
                <a:lnTo>
                  <a:pt x="9138892" y="880860"/>
                </a:lnTo>
                <a:lnTo>
                  <a:pt x="9107257" y="903704"/>
                </a:lnTo>
                <a:cubicBezTo>
                  <a:pt x="9091321" y="899193"/>
                  <a:pt x="9043942" y="941365"/>
                  <a:pt x="9034880" y="948837"/>
                </a:cubicBezTo>
                <a:lnTo>
                  <a:pt x="8950600" y="994853"/>
                </a:lnTo>
                <a:cubicBezTo>
                  <a:pt x="8865196" y="1081843"/>
                  <a:pt x="8818875" y="1077389"/>
                  <a:pt x="8753014" y="1118658"/>
                </a:cubicBezTo>
                <a:cubicBezTo>
                  <a:pt x="8692981" y="1124704"/>
                  <a:pt x="8636332" y="1128410"/>
                  <a:pt x="8581094" y="1153261"/>
                </a:cubicBezTo>
                <a:cubicBezTo>
                  <a:pt x="8538621" y="1164812"/>
                  <a:pt x="8511758" y="1169577"/>
                  <a:pt x="8498175" y="1187969"/>
                </a:cubicBezTo>
                <a:lnTo>
                  <a:pt x="8448788" y="1206463"/>
                </a:lnTo>
                <a:lnTo>
                  <a:pt x="8367996" y="1232783"/>
                </a:lnTo>
                <a:cubicBezTo>
                  <a:pt x="8367806" y="1234615"/>
                  <a:pt x="8367614" y="1236446"/>
                  <a:pt x="8367423" y="1238278"/>
                </a:cubicBezTo>
                <a:lnTo>
                  <a:pt x="8359640" y="1246782"/>
                </a:lnTo>
                <a:lnTo>
                  <a:pt x="8346100" y="1266142"/>
                </a:lnTo>
                <a:lnTo>
                  <a:pt x="8318833" y="1292714"/>
                </a:lnTo>
                <a:lnTo>
                  <a:pt x="8317719" y="1291904"/>
                </a:lnTo>
                <a:cubicBezTo>
                  <a:pt x="8314688" y="1290662"/>
                  <a:pt x="8311461" y="1290840"/>
                  <a:pt x="8307730" y="1293984"/>
                </a:cubicBezTo>
                <a:cubicBezTo>
                  <a:pt x="8294903" y="1295590"/>
                  <a:pt x="8255937" y="1295887"/>
                  <a:pt x="8240756" y="1301537"/>
                </a:cubicBezTo>
                <a:cubicBezTo>
                  <a:pt x="8233324" y="1310481"/>
                  <a:pt x="8225256" y="1319366"/>
                  <a:pt x="8216639" y="1327887"/>
                </a:cubicBezTo>
                <a:lnTo>
                  <a:pt x="8211337" y="1332570"/>
                </a:lnTo>
                <a:lnTo>
                  <a:pt x="8211048" y="1332403"/>
                </a:lnTo>
                <a:cubicBezTo>
                  <a:pt x="8209501" y="1332874"/>
                  <a:pt x="8207607" y="1334206"/>
                  <a:pt x="8205085" y="1336831"/>
                </a:cubicBezTo>
                <a:lnTo>
                  <a:pt x="8137554" y="1342145"/>
                </a:lnTo>
                <a:cubicBezTo>
                  <a:pt x="8105705" y="1354688"/>
                  <a:pt x="8080446" y="1339423"/>
                  <a:pt x="8054564" y="1367911"/>
                </a:cubicBezTo>
                <a:cubicBezTo>
                  <a:pt x="8024726" y="1379555"/>
                  <a:pt x="7996957" y="1380148"/>
                  <a:pt x="7973237" y="1397544"/>
                </a:cubicBezTo>
                <a:cubicBezTo>
                  <a:pt x="7961439" y="1393972"/>
                  <a:pt x="7951168" y="1394796"/>
                  <a:pt x="7944198" y="1410276"/>
                </a:cubicBezTo>
                <a:cubicBezTo>
                  <a:pt x="7915673" y="1417804"/>
                  <a:pt x="7905583" y="1403950"/>
                  <a:pt x="7890643" y="1424144"/>
                </a:cubicBezTo>
                <a:cubicBezTo>
                  <a:pt x="7869590" y="1403678"/>
                  <a:pt x="7870757" y="1414314"/>
                  <a:pt x="7864997" y="1425023"/>
                </a:cubicBezTo>
                <a:lnTo>
                  <a:pt x="7864067" y="1426002"/>
                </a:lnTo>
                <a:lnTo>
                  <a:pt x="7861153" y="1423038"/>
                </a:lnTo>
                <a:lnTo>
                  <a:pt x="7844586" y="1429169"/>
                </a:lnTo>
                <a:lnTo>
                  <a:pt x="7840350" y="1432451"/>
                </a:lnTo>
                <a:cubicBezTo>
                  <a:pt x="7837357" y="1434345"/>
                  <a:pt x="7835272" y="1435129"/>
                  <a:pt x="7833722" y="1435148"/>
                </a:cubicBezTo>
                <a:lnTo>
                  <a:pt x="7833492" y="1434901"/>
                </a:lnTo>
                <a:lnTo>
                  <a:pt x="7827413" y="1438043"/>
                </a:lnTo>
                <a:cubicBezTo>
                  <a:pt x="7817294" y="1444069"/>
                  <a:pt x="7807591" y="1450613"/>
                  <a:pt x="7798463" y="1457407"/>
                </a:cubicBezTo>
                <a:cubicBezTo>
                  <a:pt x="7789625" y="1446704"/>
                  <a:pt x="7769649" y="1464040"/>
                  <a:pt x="7759015" y="1458666"/>
                </a:cubicBezTo>
                <a:lnTo>
                  <a:pt x="7752684" y="1444792"/>
                </a:lnTo>
                <a:lnTo>
                  <a:pt x="7747867" y="1447976"/>
                </a:lnTo>
                <a:lnTo>
                  <a:pt x="7738750" y="1456574"/>
                </a:lnTo>
                <a:cubicBezTo>
                  <a:pt x="7737328" y="1457741"/>
                  <a:pt x="7736297" y="1457914"/>
                  <a:pt x="7735619" y="1456320"/>
                </a:cubicBezTo>
                <a:cubicBezTo>
                  <a:pt x="7730006" y="1457852"/>
                  <a:pt x="7711662" y="1464787"/>
                  <a:pt x="7705072" y="1465768"/>
                </a:cubicBezTo>
                <a:lnTo>
                  <a:pt x="7696073" y="1462212"/>
                </a:lnTo>
                <a:lnTo>
                  <a:pt x="7692096" y="1462163"/>
                </a:lnTo>
                <a:lnTo>
                  <a:pt x="7674689" y="1477613"/>
                </a:lnTo>
                <a:lnTo>
                  <a:pt x="7665348" y="1483862"/>
                </a:lnTo>
                <a:lnTo>
                  <a:pt x="7606276" y="1538521"/>
                </a:lnTo>
                <a:lnTo>
                  <a:pt x="7504695" y="1566686"/>
                </a:lnTo>
                <a:cubicBezTo>
                  <a:pt x="7473718" y="1603709"/>
                  <a:pt x="7404436" y="1554658"/>
                  <a:pt x="7401270" y="1597361"/>
                </a:cubicBezTo>
                <a:cubicBezTo>
                  <a:pt x="7369238" y="1613154"/>
                  <a:pt x="7363418" y="1605164"/>
                  <a:pt x="7320321" y="1619535"/>
                </a:cubicBezTo>
                <a:cubicBezTo>
                  <a:pt x="7280514" y="1668809"/>
                  <a:pt x="7198683" y="1708462"/>
                  <a:pt x="7149526" y="1743630"/>
                </a:cubicBezTo>
                <a:cubicBezTo>
                  <a:pt x="7114410" y="1721934"/>
                  <a:pt x="7136043" y="1746476"/>
                  <a:pt x="7105391" y="1752328"/>
                </a:cubicBezTo>
                <a:cubicBezTo>
                  <a:pt x="7119677" y="1779725"/>
                  <a:pt x="7066212" y="1749779"/>
                  <a:pt x="7071654" y="1785091"/>
                </a:cubicBezTo>
                <a:cubicBezTo>
                  <a:pt x="7065905" y="1785038"/>
                  <a:pt x="7060161" y="1783873"/>
                  <a:pt x="7054359" y="1782439"/>
                </a:cubicBezTo>
                <a:lnTo>
                  <a:pt x="7051319" y="1781706"/>
                </a:lnTo>
                <a:lnTo>
                  <a:pt x="7040377" y="1784767"/>
                </a:lnTo>
                <a:lnTo>
                  <a:pt x="7035771" y="1778137"/>
                </a:lnTo>
                <a:lnTo>
                  <a:pt x="7018208" y="1777373"/>
                </a:lnTo>
                <a:cubicBezTo>
                  <a:pt x="7011866" y="1778247"/>
                  <a:pt x="7005318" y="1780539"/>
                  <a:pt x="6998493" y="1785098"/>
                </a:cubicBezTo>
                <a:cubicBezTo>
                  <a:pt x="6983689" y="1806072"/>
                  <a:pt x="6952865" y="1800516"/>
                  <a:pt x="6928288" y="1811732"/>
                </a:cubicBezTo>
                <a:lnTo>
                  <a:pt x="6917773" y="1820666"/>
                </a:lnTo>
                <a:lnTo>
                  <a:pt x="6881789" y="1828309"/>
                </a:lnTo>
                <a:lnTo>
                  <a:pt x="6879926" y="1830591"/>
                </a:lnTo>
                <a:cubicBezTo>
                  <a:pt x="6873880" y="1832712"/>
                  <a:pt x="6861049" y="1834739"/>
                  <a:pt x="6845508" y="1841035"/>
                </a:cubicBezTo>
                <a:lnTo>
                  <a:pt x="6786683" y="1868367"/>
                </a:lnTo>
                <a:lnTo>
                  <a:pt x="6773874" y="1863267"/>
                </a:lnTo>
                <a:lnTo>
                  <a:pt x="6771241" y="1859449"/>
                </a:lnTo>
                <a:lnTo>
                  <a:pt x="6755065" y="1866822"/>
                </a:lnTo>
                <a:lnTo>
                  <a:pt x="6740854" y="1865352"/>
                </a:lnTo>
                <a:lnTo>
                  <a:pt x="6730997" y="1874155"/>
                </a:lnTo>
                <a:lnTo>
                  <a:pt x="6714212" y="1876293"/>
                </a:lnTo>
                <a:cubicBezTo>
                  <a:pt x="6707919" y="1876308"/>
                  <a:pt x="6700834" y="1876122"/>
                  <a:pt x="6693130" y="1876808"/>
                </a:cubicBezTo>
                <a:lnTo>
                  <a:pt x="6674405" y="1873459"/>
                </a:lnTo>
                <a:lnTo>
                  <a:pt x="6647714" y="1878941"/>
                </a:lnTo>
                <a:cubicBezTo>
                  <a:pt x="6627122" y="1883360"/>
                  <a:pt x="6607220" y="1886896"/>
                  <a:pt x="6586613" y="1887053"/>
                </a:cubicBezTo>
                <a:cubicBezTo>
                  <a:pt x="6572205" y="1895536"/>
                  <a:pt x="6557706" y="1900239"/>
                  <a:pt x="6540424" y="1893269"/>
                </a:cubicBezTo>
                <a:cubicBezTo>
                  <a:pt x="6497538" y="1902769"/>
                  <a:pt x="6490601" y="1917381"/>
                  <a:pt x="6460034" y="1911286"/>
                </a:cubicBezTo>
                <a:cubicBezTo>
                  <a:pt x="6453811" y="1919532"/>
                  <a:pt x="6449254" y="1924158"/>
                  <a:pt x="6445449" y="1926499"/>
                </a:cubicBezTo>
                <a:cubicBezTo>
                  <a:pt x="6434030" y="1933525"/>
                  <a:pt x="6429411" y="1919994"/>
                  <a:pt x="6407092" y="1921993"/>
                </a:cubicBezTo>
                <a:cubicBezTo>
                  <a:pt x="6382682" y="1922166"/>
                  <a:pt x="6418607" y="1903450"/>
                  <a:pt x="6396332" y="1907025"/>
                </a:cubicBezTo>
                <a:cubicBezTo>
                  <a:pt x="6376015" y="1918727"/>
                  <a:pt x="6367614" y="1898795"/>
                  <a:pt x="6347048" y="1912130"/>
                </a:cubicBezTo>
                <a:cubicBezTo>
                  <a:pt x="6360109" y="1925598"/>
                  <a:pt x="6297691" y="1920276"/>
                  <a:pt x="6302270" y="1933613"/>
                </a:cubicBezTo>
                <a:cubicBezTo>
                  <a:pt x="6272680" y="1919839"/>
                  <a:pt x="6273323" y="1945036"/>
                  <a:pt x="6243078" y="1945644"/>
                </a:cubicBezTo>
                <a:cubicBezTo>
                  <a:pt x="6226744" y="1941607"/>
                  <a:pt x="6216828" y="1942552"/>
                  <a:pt x="6207738" y="1953011"/>
                </a:cubicBezTo>
                <a:cubicBezTo>
                  <a:pt x="6131633" y="1932600"/>
                  <a:pt x="6170923" y="1959774"/>
                  <a:pt x="6108781" y="1959474"/>
                </a:cubicBezTo>
                <a:lnTo>
                  <a:pt x="6103698" y="1959304"/>
                </a:lnTo>
                <a:lnTo>
                  <a:pt x="6087017" y="1969078"/>
                </a:lnTo>
                <a:cubicBezTo>
                  <a:pt x="6086783" y="1969912"/>
                  <a:pt x="6086547" y="1970745"/>
                  <a:pt x="6086313" y="1971580"/>
                </a:cubicBezTo>
                <a:lnTo>
                  <a:pt x="6024291" y="1966761"/>
                </a:lnTo>
                <a:lnTo>
                  <a:pt x="6016853" y="1970526"/>
                </a:lnTo>
                <a:lnTo>
                  <a:pt x="5975404" y="1961749"/>
                </a:lnTo>
                <a:lnTo>
                  <a:pt x="5954536" y="1960220"/>
                </a:lnTo>
                <a:lnTo>
                  <a:pt x="5917280" y="1954478"/>
                </a:lnTo>
                <a:lnTo>
                  <a:pt x="5914232" y="1956919"/>
                </a:lnTo>
                <a:lnTo>
                  <a:pt x="5906850" y="1954702"/>
                </a:lnTo>
                <a:lnTo>
                  <a:pt x="5901461" y="1957577"/>
                </a:lnTo>
                <a:lnTo>
                  <a:pt x="5895317" y="1956828"/>
                </a:lnTo>
                <a:cubicBezTo>
                  <a:pt x="5883595" y="1958629"/>
                  <a:pt x="5844137" y="1966833"/>
                  <a:pt x="5831128" y="1968382"/>
                </a:cubicBezTo>
                <a:lnTo>
                  <a:pt x="5817261" y="1966124"/>
                </a:lnTo>
                <a:lnTo>
                  <a:pt x="5806791" y="1974713"/>
                </a:lnTo>
                <a:lnTo>
                  <a:pt x="5762574" y="1976973"/>
                </a:lnTo>
                <a:lnTo>
                  <a:pt x="5747297" y="1970252"/>
                </a:lnTo>
                <a:lnTo>
                  <a:pt x="5733169" y="1965433"/>
                </a:lnTo>
                <a:lnTo>
                  <a:pt x="5731338" y="1965447"/>
                </a:lnTo>
                <a:lnTo>
                  <a:pt x="5712957" y="1965596"/>
                </a:lnTo>
                <a:lnTo>
                  <a:pt x="5678760" y="1965873"/>
                </a:lnTo>
                <a:cubicBezTo>
                  <a:pt x="5656934" y="1966331"/>
                  <a:pt x="5634795" y="1967772"/>
                  <a:pt x="5612457" y="1972287"/>
                </a:cubicBezTo>
                <a:cubicBezTo>
                  <a:pt x="5527023" y="1949966"/>
                  <a:pt x="5534401" y="1947926"/>
                  <a:pt x="5462439" y="1941766"/>
                </a:cubicBezTo>
                <a:cubicBezTo>
                  <a:pt x="5427425" y="1917624"/>
                  <a:pt x="5291183" y="1960519"/>
                  <a:pt x="5249426" y="1957993"/>
                </a:cubicBezTo>
                <a:cubicBezTo>
                  <a:pt x="5146406" y="1973328"/>
                  <a:pt x="4927624" y="2044719"/>
                  <a:pt x="4795460" y="2018541"/>
                </a:cubicBezTo>
                <a:cubicBezTo>
                  <a:pt x="4762844" y="2022395"/>
                  <a:pt x="4718233" y="2031407"/>
                  <a:pt x="4698875" y="2031693"/>
                </a:cubicBezTo>
                <a:lnTo>
                  <a:pt x="4635334" y="2035504"/>
                </a:lnTo>
                <a:lnTo>
                  <a:pt x="4529228" y="2076609"/>
                </a:lnTo>
                <a:cubicBezTo>
                  <a:pt x="4475152" y="2050383"/>
                  <a:pt x="4475600" y="2080729"/>
                  <a:pt x="4408461" y="2090939"/>
                </a:cubicBezTo>
                <a:cubicBezTo>
                  <a:pt x="4383821" y="2082708"/>
                  <a:pt x="4268804" y="2082966"/>
                  <a:pt x="4254651" y="2101730"/>
                </a:cubicBezTo>
                <a:cubicBezTo>
                  <a:pt x="4238862" y="2106286"/>
                  <a:pt x="4220313" y="2100544"/>
                  <a:pt x="4213233" y="2120326"/>
                </a:cubicBezTo>
                <a:cubicBezTo>
                  <a:pt x="4201430" y="2144259"/>
                  <a:pt x="4145731" y="2110137"/>
                  <a:pt x="4153938" y="2137520"/>
                </a:cubicBezTo>
                <a:cubicBezTo>
                  <a:pt x="4114396" y="2114195"/>
                  <a:pt x="4083806" y="2164553"/>
                  <a:pt x="4050969" y="2177971"/>
                </a:cubicBezTo>
                <a:cubicBezTo>
                  <a:pt x="4019767" y="2177378"/>
                  <a:pt x="4005088" y="2190554"/>
                  <a:pt x="3933162" y="2199509"/>
                </a:cubicBezTo>
                <a:cubicBezTo>
                  <a:pt x="3898830" y="2172322"/>
                  <a:pt x="3861284" y="2221170"/>
                  <a:pt x="3797609" y="2185813"/>
                </a:cubicBezTo>
                <a:cubicBezTo>
                  <a:pt x="3795667" y="2189772"/>
                  <a:pt x="3776702" y="2186188"/>
                  <a:pt x="3723511" y="2185401"/>
                </a:cubicBezTo>
                <a:cubicBezTo>
                  <a:pt x="3670320" y="2184613"/>
                  <a:pt x="3558625" y="2184230"/>
                  <a:pt x="3478465" y="2181087"/>
                </a:cubicBezTo>
                <a:cubicBezTo>
                  <a:pt x="3387474" y="2181789"/>
                  <a:pt x="3428499" y="2219948"/>
                  <a:pt x="3308996" y="2177978"/>
                </a:cubicBezTo>
                <a:cubicBezTo>
                  <a:pt x="3299910" y="2200517"/>
                  <a:pt x="3285785" y="2202748"/>
                  <a:pt x="3260282" y="2194479"/>
                </a:cubicBezTo>
                <a:cubicBezTo>
                  <a:pt x="3216295" y="2196427"/>
                  <a:pt x="3227371" y="2250251"/>
                  <a:pt x="3178557" y="2221451"/>
                </a:cubicBezTo>
                <a:cubicBezTo>
                  <a:pt x="3146795" y="2234329"/>
                  <a:pt x="3117401" y="2220418"/>
                  <a:pt x="3097074" y="2229837"/>
                </a:cubicBezTo>
                <a:lnTo>
                  <a:pt x="3029944" y="2248531"/>
                </a:lnTo>
                <a:cubicBezTo>
                  <a:pt x="2992804" y="2254069"/>
                  <a:pt x="2982389" y="2213943"/>
                  <a:pt x="2964870" y="2251389"/>
                </a:cubicBezTo>
                <a:lnTo>
                  <a:pt x="2931496" y="2243024"/>
                </a:lnTo>
                <a:lnTo>
                  <a:pt x="2892959" y="2233969"/>
                </a:lnTo>
                <a:cubicBezTo>
                  <a:pt x="2872669" y="2227791"/>
                  <a:pt x="2882203" y="2234774"/>
                  <a:pt x="2839074" y="2225008"/>
                </a:cubicBezTo>
                <a:cubicBezTo>
                  <a:pt x="2811442" y="2251884"/>
                  <a:pt x="2766379" y="2232117"/>
                  <a:pt x="2693779" y="2231570"/>
                </a:cubicBezTo>
                <a:lnTo>
                  <a:pt x="2523799" y="2236547"/>
                </a:lnTo>
                <a:cubicBezTo>
                  <a:pt x="2466172" y="2242686"/>
                  <a:pt x="2414634" y="2227724"/>
                  <a:pt x="2340069" y="2220699"/>
                </a:cubicBezTo>
                <a:cubicBezTo>
                  <a:pt x="2265503" y="2213674"/>
                  <a:pt x="2139796" y="2191971"/>
                  <a:pt x="2076408" y="2194398"/>
                </a:cubicBezTo>
                <a:cubicBezTo>
                  <a:pt x="2032508" y="2197562"/>
                  <a:pt x="2027933" y="2185141"/>
                  <a:pt x="1983593" y="2219360"/>
                </a:cubicBezTo>
                <a:cubicBezTo>
                  <a:pt x="1947094" y="2209205"/>
                  <a:pt x="1890960" y="2218305"/>
                  <a:pt x="1853105" y="2214141"/>
                </a:cubicBezTo>
                <a:cubicBezTo>
                  <a:pt x="1825748" y="2216625"/>
                  <a:pt x="1783192" y="2179879"/>
                  <a:pt x="1748511" y="2178472"/>
                </a:cubicBezTo>
                <a:cubicBezTo>
                  <a:pt x="1703498" y="2196202"/>
                  <a:pt x="1694831" y="2157630"/>
                  <a:pt x="1633422" y="2143415"/>
                </a:cubicBezTo>
                <a:cubicBezTo>
                  <a:pt x="1607630" y="2161065"/>
                  <a:pt x="1579060" y="2145077"/>
                  <a:pt x="1558946" y="2128843"/>
                </a:cubicBezTo>
                <a:cubicBezTo>
                  <a:pt x="1499069" y="2134267"/>
                  <a:pt x="1452565" y="2133855"/>
                  <a:pt x="1385344" y="2124817"/>
                </a:cubicBezTo>
                <a:cubicBezTo>
                  <a:pt x="1312492" y="2145463"/>
                  <a:pt x="1299315" y="2122756"/>
                  <a:pt x="1227473" y="2113291"/>
                </a:cubicBezTo>
                <a:cubicBezTo>
                  <a:pt x="1199075" y="2120045"/>
                  <a:pt x="1149241" y="2095660"/>
                  <a:pt x="1088711" y="2097947"/>
                </a:cubicBezTo>
                <a:cubicBezTo>
                  <a:pt x="1048569" y="2095382"/>
                  <a:pt x="1091396" y="2061344"/>
                  <a:pt x="939259" y="2073411"/>
                </a:cubicBezTo>
                <a:cubicBezTo>
                  <a:pt x="930603" y="2080267"/>
                  <a:pt x="912274" y="2072716"/>
                  <a:pt x="914345" y="2063135"/>
                </a:cubicBezTo>
                <a:cubicBezTo>
                  <a:pt x="904674" y="2065915"/>
                  <a:pt x="881392" y="2083881"/>
                  <a:pt x="879393" y="2068419"/>
                </a:cubicBezTo>
                <a:cubicBezTo>
                  <a:pt x="831068" y="2065554"/>
                  <a:pt x="782797" y="2073516"/>
                  <a:pt x="739242" y="2091539"/>
                </a:cubicBezTo>
                <a:cubicBezTo>
                  <a:pt x="713063" y="2085924"/>
                  <a:pt x="685973" y="2097939"/>
                  <a:pt x="628509" y="2108134"/>
                </a:cubicBezTo>
                <a:cubicBezTo>
                  <a:pt x="575136" y="2076613"/>
                  <a:pt x="570057" y="2131408"/>
                  <a:pt x="508046" y="2109851"/>
                </a:cubicBezTo>
                <a:cubicBezTo>
                  <a:pt x="473420" y="2105939"/>
                  <a:pt x="433697" y="2091842"/>
                  <a:pt x="408793" y="2105335"/>
                </a:cubicBezTo>
                <a:cubicBezTo>
                  <a:pt x="383633" y="2099507"/>
                  <a:pt x="299763" y="2118030"/>
                  <a:pt x="259142" y="2115883"/>
                </a:cubicBezTo>
                <a:cubicBezTo>
                  <a:pt x="191085" y="2103328"/>
                  <a:pt x="127146" y="2128850"/>
                  <a:pt x="91266" y="2135533"/>
                </a:cubicBezTo>
                <a:cubicBezTo>
                  <a:pt x="55346" y="2131669"/>
                  <a:pt x="37547" y="2122850"/>
                  <a:pt x="12251" y="2121489"/>
                </a:cubicBezTo>
                <a:lnTo>
                  <a:pt x="0" y="2122164"/>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title"/>
          </p:nvPr>
        </p:nvSpPr>
        <p:spPr>
          <a:xfrm>
            <a:off x="852777" y="457200"/>
            <a:ext cx="4436398" cy="997889"/>
          </a:xfrm>
        </p:spPr>
        <p:txBody>
          <a:bodyPr vert="horz" lIns="91440" tIns="45720" rIns="91440" bIns="45720" rtlCol="0" anchor="ctr">
            <a:normAutofit/>
          </a:bodyPr>
          <a:lstStyle/>
          <a:p>
            <a:pPr defTabSz="914400">
              <a:spcBef>
                <a:spcPct val="0"/>
              </a:spcBef>
              <a:buSzPts val="3300"/>
            </a:pPr>
            <a:r>
              <a:rPr lang="en-US" sz="4400" kern="1200">
                <a:solidFill>
                  <a:schemeClr val="tx1"/>
                </a:solidFill>
                <a:latin typeface="+mj-lt"/>
                <a:ea typeface="+mj-ea"/>
                <a:cs typeface="+mj-cs"/>
              </a:rPr>
              <a:t>What is DNS?</a:t>
            </a:r>
          </a:p>
        </p:txBody>
      </p:sp>
      <p:sp>
        <p:nvSpPr>
          <p:cNvPr id="2061" name="Freeform: Shape 2060">
            <a:extLst>
              <a:ext uri="{FF2B5EF4-FFF2-40B4-BE49-F238E27FC236}">
                <a16:creationId xmlns:a16="http://schemas.microsoft.com/office/drawing/2014/main" id="{3B9FD11D-7561-43C8-BE54-00D7DCF0E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1542" y="4350223"/>
            <a:ext cx="4302458" cy="793277"/>
          </a:xfrm>
          <a:custGeom>
            <a:avLst/>
            <a:gdLst>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791651 w 5741575"/>
              <a:gd name="connsiteY38" fmla="*/ 567019 h 955271"/>
              <a:gd name="connsiteX39" fmla="*/ 1873778 w 5741575"/>
              <a:gd name="connsiteY39" fmla="*/ 530130 h 955271"/>
              <a:gd name="connsiteX40" fmla="*/ 1988411 w 5741575"/>
              <a:gd name="connsiteY40" fmla="*/ 491599 h 955271"/>
              <a:gd name="connsiteX41" fmla="*/ 2085507 w 5741575"/>
              <a:gd name="connsiteY41" fmla="*/ 498527 h 955271"/>
              <a:gd name="connsiteX42" fmla="*/ 2090767 w 5741575"/>
              <a:gd name="connsiteY42" fmla="*/ 490616 h 955271"/>
              <a:gd name="connsiteX43" fmla="*/ 2151143 w 5741575"/>
              <a:gd name="connsiteY43" fmla="*/ 478332 h 955271"/>
              <a:gd name="connsiteX44" fmla="*/ 2378710 w 5741575"/>
              <a:gd name="connsiteY44" fmla="*/ 477570 h 955271"/>
              <a:gd name="connsiteX45" fmla="*/ 2496256 w 5741575"/>
              <a:gd name="connsiteY45" fmla="*/ 452396 h 955271"/>
              <a:gd name="connsiteX46" fmla="*/ 2535387 w 5741575"/>
              <a:gd name="connsiteY46" fmla="*/ 436645 h 955271"/>
              <a:gd name="connsiteX47" fmla="*/ 2601109 w 5741575"/>
              <a:gd name="connsiteY47" fmla="*/ 410678 h 955271"/>
              <a:gd name="connsiteX48" fmla="*/ 2643855 w 5741575"/>
              <a:gd name="connsiteY48" fmla="*/ 374482 h 955271"/>
              <a:gd name="connsiteX49" fmla="*/ 2657726 w 5741575"/>
              <a:gd name="connsiteY49" fmla="*/ 365841 h 955271"/>
              <a:gd name="connsiteX50" fmla="*/ 2687125 w 5741575"/>
              <a:gd name="connsiteY50" fmla="*/ 366820 h 955271"/>
              <a:gd name="connsiteX51" fmla="*/ 2697479 w 5741575"/>
              <a:gd name="connsiteY51" fmla="*/ 361430 h 955271"/>
              <a:gd name="connsiteX52" fmla="*/ 2701547 w 5741575"/>
              <a:gd name="connsiteY52" fmla="*/ 361545 h 955271"/>
              <a:gd name="connsiteX53" fmla="*/ 2711054 w 5741575"/>
              <a:gd name="connsiteY53" fmla="*/ 360597 h 955271"/>
              <a:gd name="connsiteX54" fmla="*/ 2710438 w 5741575"/>
              <a:gd name="connsiteY54" fmla="*/ 366958 h 955271"/>
              <a:gd name="connsiteX55" fmla="*/ 2722936 w 5741575"/>
              <a:gd name="connsiteY55" fmla="*/ 377633 h 955271"/>
              <a:gd name="connsiteX56" fmla="*/ 2777227 w 5741575"/>
              <a:gd name="connsiteY56" fmla="*/ 368972 h 955271"/>
              <a:gd name="connsiteX57" fmla="*/ 2779510 w 5741575"/>
              <a:gd name="connsiteY57" fmla="*/ 361652 h 955271"/>
              <a:gd name="connsiteX58" fmla="*/ 2786278 w 5741575"/>
              <a:gd name="connsiteY58" fmla="*/ 359869 h 955271"/>
              <a:gd name="connsiteX59" fmla="*/ 2792101 w 5741575"/>
              <a:gd name="connsiteY59" fmla="*/ 365927 h 955271"/>
              <a:gd name="connsiteX60" fmla="*/ 2885545 w 5741575"/>
              <a:gd name="connsiteY60" fmla="*/ 372818 h 955271"/>
              <a:gd name="connsiteX61" fmla="*/ 3009558 w 5741575"/>
              <a:gd name="connsiteY61" fmla="*/ 370573 h 955271"/>
              <a:gd name="connsiteX62" fmla="*/ 3095010 w 5741575"/>
              <a:gd name="connsiteY62" fmla="*/ 332454 h 955271"/>
              <a:gd name="connsiteX63" fmla="*/ 3103742 w 5741575"/>
              <a:gd name="connsiteY63" fmla="*/ 337974 h 955271"/>
              <a:gd name="connsiteX64" fmla="*/ 3165093 w 5741575"/>
              <a:gd name="connsiteY64" fmla="*/ 329459 h 955271"/>
              <a:gd name="connsiteX65" fmla="*/ 3373785 w 5741575"/>
              <a:gd name="connsiteY65" fmla="*/ 255680 h 955271"/>
              <a:gd name="connsiteX66" fmla="*/ 3493851 w 5741575"/>
              <a:gd name="connsiteY66" fmla="*/ 240255 h 955271"/>
              <a:gd name="connsiteX67" fmla="*/ 3537470 w 5741575"/>
              <a:gd name="connsiteY67" fmla="*/ 241867 h 955271"/>
              <a:gd name="connsiteX68" fmla="*/ 3610489 w 5741575"/>
              <a:gd name="connsiteY68" fmla="*/ 244128 h 955271"/>
              <a:gd name="connsiteX69" fmla="*/ 3667539 w 5741575"/>
              <a:gd name="connsiteY69" fmla="*/ 263271 h 955271"/>
              <a:gd name="connsiteX70" fmla="*/ 3727614 w 5741575"/>
              <a:gd name="connsiteY70" fmla="*/ 258245 h 955271"/>
              <a:gd name="connsiteX71" fmla="*/ 3738369 w 5741575"/>
              <a:gd name="connsiteY71" fmla="*/ 234506 h 955271"/>
              <a:gd name="connsiteX72" fmla="*/ 3803670 w 5741575"/>
              <a:gd name="connsiteY72" fmla="*/ 236457 h 955271"/>
              <a:gd name="connsiteX73" fmla="*/ 3903080 w 5741575"/>
              <a:gd name="connsiteY73" fmla="*/ 241890 h 955271"/>
              <a:gd name="connsiteX74" fmla="*/ 3959588 w 5741575"/>
              <a:gd name="connsiteY74" fmla="*/ 239195 h 955271"/>
              <a:gd name="connsiteX75" fmla="*/ 4114838 w 5741575"/>
              <a:gd name="connsiteY75" fmla="*/ 238165 h 955271"/>
              <a:gd name="connsiteX76" fmla="*/ 4271023 w 5741575"/>
              <a:gd name="connsiteY76" fmla="*/ 241959 h 955271"/>
              <a:gd name="connsiteX77" fmla="*/ 4367397 w 5741575"/>
              <a:gd name="connsiteY77" fmla="*/ 271442 h 955271"/>
              <a:gd name="connsiteX78" fmla="*/ 4495366 w 5741575"/>
              <a:gd name="connsiteY78" fmla="*/ 271618 h 955271"/>
              <a:gd name="connsiteX79" fmla="*/ 4517347 w 5741575"/>
              <a:gd name="connsiteY79" fmla="*/ 275639 h 955271"/>
              <a:gd name="connsiteX80" fmla="*/ 4546116 w 5741575"/>
              <a:gd name="connsiteY80" fmla="*/ 268568 h 955271"/>
              <a:gd name="connsiteX81" fmla="*/ 4661259 w 5741575"/>
              <a:gd name="connsiteY81" fmla="*/ 238966 h 955271"/>
              <a:gd name="connsiteX82" fmla="*/ 4750403 w 5741575"/>
              <a:gd name="connsiteY82" fmla="*/ 204364 h 955271"/>
              <a:gd name="connsiteX83" fmla="*/ 4867614 w 5741575"/>
              <a:gd name="connsiteY83" fmla="*/ 208668 h 955271"/>
              <a:gd name="connsiteX84" fmla="*/ 4937036 w 5741575"/>
              <a:gd name="connsiteY84" fmla="*/ 195446 h 955271"/>
              <a:gd name="connsiteX85" fmla="*/ 5047626 w 5741575"/>
              <a:gd name="connsiteY85" fmla="*/ 149604 h 955271"/>
              <a:gd name="connsiteX86" fmla="*/ 5200247 w 5741575"/>
              <a:gd name="connsiteY86" fmla="*/ 142695 h 955271"/>
              <a:gd name="connsiteX87" fmla="*/ 5235691 w 5741575"/>
              <a:gd name="connsiteY87" fmla="*/ 173330 h 955271"/>
              <a:gd name="connsiteX88" fmla="*/ 5280133 w 5741575"/>
              <a:gd name="connsiteY88" fmla="*/ 189342 h 955271"/>
              <a:gd name="connsiteX89" fmla="*/ 5291963 w 5741575"/>
              <a:gd name="connsiteY89" fmla="*/ 139446 h 955271"/>
              <a:gd name="connsiteX90" fmla="*/ 5418472 w 5741575"/>
              <a:gd name="connsiteY90" fmla="*/ 89163 h 955271"/>
              <a:gd name="connsiteX91" fmla="*/ 5482354 w 5741575"/>
              <a:gd name="connsiteY91" fmla="*/ 69470 h 955271"/>
              <a:gd name="connsiteX92" fmla="*/ 5583280 w 5741575"/>
              <a:gd name="connsiteY92" fmla="*/ 49787 h 955271"/>
              <a:gd name="connsiteX93" fmla="*/ 5613766 w 5741575"/>
              <a:gd name="connsiteY93" fmla="*/ 41855 h 955271"/>
              <a:gd name="connsiteX94" fmla="*/ 5684952 w 5741575"/>
              <a:gd name="connsiteY94" fmla="*/ 26088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791651 w 5741575"/>
              <a:gd name="connsiteY38" fmla="*/ 567019 h 955271"/>
              <a:gd name="connsiteX39" fmla="*/ 1873778 w 5741575"/>
              <a:gd name="connsiteY39" fmla="*/ 530130 h 955271"/>
              <a:gd name="connsiteX40" fmla="*/ 1988411 w 5741575"/>
              <a:gd name="connsiteY40" fmla="*/ 491599 h 955271"/>
              <a:gd name="connsiteX41" fmla="*/ 2085507 w 5741575"/>
              <a:gd name="connsiteY41" fmla="*/ 498527 h 955271"/>
              <a:gd name="connsiteX42" fmla="*/ 2090767 w 5741575"/>
              <a:gd name="connsiteY42" fmla="*/ 490616 h 955271"/>
              <a:gd name="connsiteX43" fmla="*/ 2151143 w 5741575"/>
              <a:gd name="connsiteY43" fmla="*/ 478332 h 955271"/>
              <a:gd name="connsiteX44" fmla="*/ 2378710 w 5741575"/>
              <a:gd name="connsiteY44" fmla="*/ 477570 h 955271"/>
              <a:gd name="connsiteX45" fmla="*/ 2496256 w 5741575"/>
              <a:gd name="connsiteY45" fmla="*/ 452396 h 955271"/>
              <a:gd name="connsiteX46" fmla="*/ 2535387 w 5741575"/>
              <a:gd name="connsiteY46" fmla="*/ 436645 h 955271"/>
              <a:gd name="connsiteX47" fmla="*/ 2601109 w 5741575"/>
              <a:gd name="connsiteY47" fmla="*/ 410678 h 955271"/>
              <a:gd name="connsiteX48" fmla="*/ 2643855 w 5741575"/>
              <a:gd name="connsiteY48" fmla="*/ 374482 h 955271"/>
              <a:gd name="connsiteX49" fmla="*/ 2657726 w 5741575"/>
              <a:gd name="connsiteY49" fmla="*/ 365841 h 955271"/>
              <a:gd name="connsiteX50" fmla="*/ 2687125 w 5741575"/>
              <a:gd name="connsiteY50" fmla="*/ 366820 h 955271"/>
              <a:gd name="connsiteX51" fmla="*/ 2697479 w 5741575"/>
              <a:gd name="connsiteY51" fmla="*/ 361430 h 955271"/>
              <a:gd name="connsiteX52" fmla="*/ 2701547 w 5741575"/>
              <a:gd name="connsiteY52" fmla="*/ 361545 h 955271"/>
              <a:gd name="connsiteX53" fmla="*/ 2711054 w 5741575"/>
              <a:gd name="connsiteY53" fmla="*/ 360597 h 955271"/>
              <a:gd name="connsiteX54" fmla="*/ 2710438 w 5741575"/>
              <a:gd name="connsiteY54" fmla="*/ 366958 h 955271"/>
              <a:gd name="connsiteX55" fmla="*/ 2722936 w 5741575"/>
              <a:gd name="connsiteY55" fmla="*/ 377633 h 955271"/>
              <a:gd name="connsiteX56" fmla="*/ 2777227 w 5741575"/>
              <a:gd name="connsiteY56" fmla="*/ 368972 h 955271"/>
              <a:gd name="connsiteX57" fmla="*/ 2779510 w 5741575"/>
              <a:gd name="connsiteY57" fmla="*/ 361652 h 955271"/>
              <a:gd name="connsiteX58" fmla="*/ 2786278 w 5741575"/>
              <a:gd name="connsiteY58" fmla="*/ 359869 h 955271"/>
              <a:gd name="connsiteX59" fmla="*/ 2792101 w 5741575"/>
              <a:gd name="connsiteY59" fmla="*/ 365927 h 955271"/>
              <a:gd name="connsiteX60" fmla="*/ 2885545 w 5741575"/>
              <a:gd name="connsiteY60" fmla="*/ 372818 h 955271"/>
              <a:gd name="connsiteX61" fmla="*/ 3009558 w 5741575"/>
              <a:gd name="connsiteY61" fmla="*/ 370573 h 955271"/>
              <a:gd name="connsiteX62" fmla="*/ 3095010 w 5741575"/>
              <a:gd name="connsiteY62" fmla="*/ 332454 h 955271"/>
              <a:gd name="connsiteX63" fmla="*/ 3103742 w 5741575"/>
              <a:gd name="connsiteY63" fmla="*/ 337974 h 955271"/>
              <a:gd name="connsiteX64" fmla="*/ 3165093 w 5741575"/>
              <a:gd name="connsiteY64" fmla="*/ 329459 h 955271"/>
              <a:gd name="connsiteX65" fmla="*/ 3373785 w 5741575"/>
              <a:gd name="connsiteY65" fmla="*/ 255680 h 955271"/>
              <a:gd name="connsiteX66" fmla="*/ 3493851 w 5741575"/>
              <a:gd name="connsiteY66" fmla="*/ 240255 h 955271"/>
              <a:gd name="connsiteX67" fmla="*/ 3537470 w 5741575"/>
              <a:gd name="connsiteY67" fmla="*/ 241867 h 955271"/>
              <a:gd name="connsiteX68" fmla="*/ 3610489 w 5741575"/>
              <a:gd name="connsiteY68" fmla="*/ 244128 h 955271"/>
              <a:gd name="connsiteX69" fmla="*/ 3667539 w 5741575"/>
              <a:gd name="connsiteY69" fmla="*/ 263271 h 955271"/>
              <a:gd name="connsiteX70" fmla="*/ 3727614 w 5741575"/>
              <a:gd name="connsiteY70" fmla="*/ 258245 h 955271"/>
              <a:gd name="connsiteX71" fmla="*/ 3738369 w 5741575"/>
              <a:gd name="connsiteY71" fmla="*/ 234506 h 955271"/>
              <a:gd name="connsiteX72" fmla="*/ 3803670 w 5741575"/>
              <a:gd name="connsiteY72" fmla="*/ 236457 h 955271"/>
              <a:gd name="connsiteX73" fmla="*/ 3903080 w 5741575"/>
              <a:gd name="connsiteY73" fmla="*/ 241890 h 955271"/>
              <a:gd name="connsiteX74" fmla="*/ 4114838 w 5741575"/>
              <a:gd name="connsiteY74" fmla="*/ 238165 h 955271"/>
              <a:gd name="connsiteX75" fmla="*/ 4271023 w 5741575"/>
              <a:gd name="connsiteY75" fmla="*/ 241959 h 955271"/>
              <a:gd name="connsiteX76" fmla="*/ 4367397 w 5741575"/>
              <a:gd name="connsiteY76" fmla="*/ 271442 h 955271"/>
              <a:gd name="connsiteX77" fmla="*/ 4495366 w 5741575"/>
              <a:gd name="connsiteY77" fmla="*/ 271618 h 955271"/>
              <a:gd name="connsiteX78" fmla="*/ 4517347 w 5741575"/>
              <a:gd name="connsiteY78" fmla="*/ 275639 h 955271"/>
              <a:gd name="connsiteX79" fmla="*/ 4546116 w 5741575"/>
              <a:gd name="connsiteY79" fmla="*/ 268568 h 955271"/>
              <a:gd name="connsiteX80" fmla="*/ 4661259 w 5741575"/>
              <a:gd name="connsiteY80" fmla="*/ 238966 h 955271"/>
              <a:gd name="connsiteX81" fmla="*/ 4750403 w 5741575"/>
              <a:gd name="connsiteY81" fmla="*/ 204364 h 955271"/>
              <a:gd name="connsiteX82" fmla="*/ 4867614 w 5741575"/>
              <a:gd name="connsiteY82" fmla="*/ 208668 h 955271"/>
              <a:gd name="connsiteX83" fmla="*/ 4937036 w 5741575"/>
              <a:gd name="connsiteY83" fmla="*/ 195446 h 955271"/>
              <a:gd name="connsiteX84" fmla="*/ 5047626 w 5741575"/>
              <a:gd name="connsiteY84" fmla="*/ 149604 h 955271"/>
              <a:gd name="connsiteX85" fmla="*/ 5200247 w 5741575"/>
              <a:gd name="connsiteY85" fmla="*/ 142695 h 955271"/>
              <a:gd name="connsiteX86" fmla="*/ 5235691 w 5741575"/>
              <a:gd name="connsiteY86" fmla="*/ 173330 h 955271"/>
              <a:gd name="connsiteX87" fmla="*/ 5280133 w 5741575"/>
              <a:gd name="connsiteY87" fmla="*/ 189342 h 955271"/>
              <a:gd name="connsiteX88" fmla="*/ 5291963 w 5741575"/>
              <a:gd name="connsiteY88" fmla="*/ 139446 h 955271"/>
              <a:gd name="connsiteX89" fmla="*/ 5418472 w 5741575"/>
              <a:gd name="connsiteY89" fmla="*/ 89163 h 955271"/>
              <a:gd name="connsiteX90" fmla="*/ 5482354 w 5741575"/>
              <a:gd name="connsiteY90" fmla="*/ 69470 h 955271"/>
              <a:gd name="connsiteX91" fmla="*/ 5583280 w 5741575"/>
              <a:gd name="connsiteY91" fmla="*/ 49787 h 955271"/>
              <a:gd name="connsiteX92" fmla="*/ 5613766 w 5741575"/>
              <a:gd name="connsiteY92" fmla="*/ 41855 h 955271"/>
              <a:gd name="connsiteX93" fmla="*/ 5684952 w 5741575"/>
              <a:gd name="connsiteY93" fmla="*/ 26088 h 955271"/>
              <a:gd name="connsiteX94" fmla="*/ 5741575 w 5741575"/>
              <a:gd name="connsiteY94"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873778 w 5741575"/>
              <a:gd name="connsiteY38" fmla="*/ 530130 h 955271"/>
              <a:gd name="connsiteX39" fmla="*/ 1988411 w 5741575"/>
              <a:gd name="connsiteY39" fmla="*/ 491599 h 955271"/>
              <a:gd name="connsiteX40" fmla="*/ 2085507 w 5741575"/>
              <a:gd name="connsiteY40" fmla="*/ 498527 h 955271"/>
              <a:gd name="connsiteX41" fmla="*/ 2090767 w 5741575"/>
              <a:gd name="connsiteY41" fmla="*/ 490616 h 955271"/>
              <a:gd name="connsiteX42" fmla="*/ 2151143 w 5741575"/>
              <a:gd name="connsiteY42" fmla="*/ 478332 h 955271"/>
              <a:gd name="connsiteX43" fmla="*/ 2378710 w 5741575"/>
              <a:gd name="connsiteY43" fmla="*/ 477570 h 955271"/>
              <a:gd name="connsiteX44" fmla="*/ 2496256 w 5741575"/>
              <a:gd name="connsiteY44" fmla="*/ 452396 h 955271"/>
              <a:gd name="connsiteX45" fmla="*/ 2535387 w 5741575"/>
              <a:gd name="connsiteY45" fmla="*/ 436645 h 955271"/>
              <a:gd name="connsiteX46" fmla="*/ 2601109 w 5741575"/>
              <a:gd name="connsiteY46" fmla="*/ 410678 h 955271"/>
              <a:gd name="connsiteX47" fmla="*/ 2643855 w 5741575"/>
              <a:gd name="connsiteY47" fmla="*/ 374482 h 955271"/>
              <a:gd name="connsiteX48" fmla="*/ 2657726 w 5741575"/>
              <a:gd name="connsiteY48" fmla="*/ 365841 h 955271"/>
              <a:gd name="connsiteX49" fmla="*/ 2687125 w 5741575"/>
              <a:gd name="connsiteY49" fmla="*/ 366820 h 955271"/>
              <a:gd name="connsiteX50" fmla="*/ 2697479 w 5741575"/>
              <a:gd name="connsiteY50" fmla="*/ 361430 h 955271"/>
              <a:gd name="connsiteX51" fmla="*/ 2701547 w 5741575"/>
              <a:gd name="connsiteY51" fmla="*/ 361545 h 955271"/>
              <a:gd name="connsiteX52" fmla="*/ 2711054 w 5741575"/>
              <a:gd name="connsiteY52" fmla="*/ 360597 h 955271"/>
              <a:gd name="connsiteX53" fmla="*/ 2710438 w 5741575"/>
              <a:gd name="connsiteY53" fmla="*/ 366958 h 955271"/>
              <a:gd name="connsiteX54" fmla="*/ 2722936 w 5741575"/>
              <a:gd name="connsiteY54" fmla="*/ 377633 h 955271"/>
              <a:gd name="connsiteX55" fmla="*/ 2777227 w 5741575"/>
              <a:gd name="connsiteY55" fmla="*/ 368972 h 955271"/>
              <a:gd name="connsiteX56" fmla="*/ 2779510 w 5741575"/>
              <a:gd name="connsiteY56" fmla="*/ 361652 h 955271"/>
              <a:gd name="connsiteX57" fmla="*/ 2786278 w 5741575"/>
              <a:gd name="connsiteY57" fmla="*/ 359869 h 955271"/>
              <a:gd name="connsiteX58" fmla="*/ 2792101 w 5741575"/>
              <a:gd name="connsiteY58" fmla="*/ 365927 h 955271"/>
              <a:gd name="connsiteX59" fmla="*/ 2885545 w 5741575"/>
              <a:gd name="connsiteY59" fmla="*/ 372818 h 955271"/>
              <a:gd name="connsiteX60" fmla="*/ 3009558 w 5741575"/>
              <a:gd name="connsiteY60" fmla="*/ 370573 h 955271"/>
              <a:gd name="connsiteX61" fmla="*/ 3095010 w 5741575"/>
              <a:gd name="connsiteY61" fmla="*/ 332454 h 955271"/>
              <a:gd name="connsiteX62" fmla="*/ 3103742 w 5741575"/>
              <a:gd name="connsiteY62" fmla="*/ 337974 h 955271"/>
              <a:gd name="connsiteX63" fmla="*/ 3165093 w 5741575"/>
              <a:gd name="connsiteY63" fmla="*/ 329459 h 955271"/>
              <a:gd name="connsiteX64" fmla="*/ 3373785 w 5741575"/>
              <a:gd name="connsiteY64" fmla="*/ 255680 h 955271"/>
              <a:gd name="connsiteX65" fmla="*/ 3493851 w 5741575"/>
              <a:gd name="connsiteY65" fmla="*/ 240255 h 955271"/>
              <a:gd name="connsiteX66" fmla="*/ 3537470 w 5741575"/>
              <a:gd name="connsiteY66" fmla="*/ 241867 h 955271"/>
              <a:gd name="connsiteX67" fmla="*/ 3610489 w 5741575"/>
              <a:gd name="connsiteY67" fmla="*/ 244128 h 955271"/>
              <a:gd name="connsiteX68" fmla="*/ 3667539 w 5741575"/>
              <a:gd name="connsiteY68" fmla="*/ 263271 h 955271"/>
              <a:gd name="connsiteX69" fmla="*/ 3727614 w 5741575"/>
              <a:gd name="connsiteY69" fmla="*/ 258245 h 955271"/>
              <a:gd name="connsiteX70" fmla="*/ 3738369 w 5741575"/>
              <a:gd name="connsiteY70" fmla="*/ 234506 h 955271"/>
              <a:gd name="connsiteX71" fmla="*/ 3803670 w 5741575"/>
              <a:gd name="connsiteY71" fmla="*/ 236457 h 955271"/>
              <a:gd name="connsiteX72" fmla="*/ 3903080 w 5741575"/>
              <a:gd name="connsiteY72" fmla="*/ 241890 h 955271"/>
              <a:gd name="connsiteX73" fmla="*/ 4114838 w 5741575"/>
              <a:gd name="connsiteY73" fmla="*/ 238165 h 955271"/>
              <a:gd name="connsiteX74" fmla="*/ 4271023 w 5741575"/>
              <a:gd name="connsiteY74" fmla="*/ 241959 h 955271"/>
              <a:gd name="connsiteX75" fmla="*/ 4367397 w 5741575"/>
              <a:gd name="connsiteY75" fmla="*/ 271442 h 955271"/>
              <a:gd name="connsiteX76" fmla="*/ 4495366 w 5741575"/>
              <a:gd name="connsiteY76" fmla="*/ 271618 h 955271"/>
              <a:gd name="connsiteX77" fmla="*/ 4517347 w 5741575"/>
              <a:gd name="connsiteY77" fmla="*/ 275639 h 955271"/>
              <a:gd name="connsiteX78" fmla="*/ 4546116 w 5741575"/>
              <a:gd name="connsiteY78" fmla="*/ 268568 h 955271"/>
              <a:gd name="connsiteX79" fmla="*/ 4661259 w 5741575"/>
              <a:gd name="connsiteY79" fmla="*/ 238966 h 955271"/>
              <a:gd name="connsiteX80" fmla="*/ 4750403 w 5741575"/>
              <a:gd name="connsiteY80" fmla="*/ 204364 h 955271"/>
              <a:gd name="connsiteX81" fmla="*/ 4867614 w 5741575"/>
              <a:gd name="connsiteY81" fmla="*/ 208668 h 955271"/>
              <a:gd name="connsiteX82" fmla="*/ 4937036 w 5741575"/>
              <a:gd name="connsiteY82" fmla="*/ 195446 h 955271"/>
              <a:gd name="connsiteX83" fmla="*/ 5047626 w 5741575"/>
              <a:gd name="connsiteY83" fmla="*/ 149604 h 955271"/>
              <a:gd name="connsiteX84" fmla="*/ 5200247 w 5741575"/>
              <a:gd name="connsiteY84" fmla="*/ 142695 h 955271"/>
              <a:gd name="connsiteX85" fmla="*/ 5235691 w 5741575"/>
              <a:gd name="connsiteY85" fmla="*/ 173330 h 955271"/>
              <a:gd name="connsiteX86" fmla="*/ 5280133 w 5741575"/>
              <a:gd name="connsiteY86" fmla="*/ 189342 h 955271"/>
              <a:gd name="connsiteX87" fmla="*/ 5291963 w 5741575"/>
              <a:gd name="connsiteY87" fmla="*/ 139446 h 955271"/>
              <a:gd name="connsiteX88" fmla="*/ 5418472 w 5741575"/>
              <a:gd name="connsiteY88" fmla="*/ 89163 h 955271"/>
              <a:gd name="connsiteX89" fmla="*/ 5482354 w 5741575"/>
              <a:gd name="connsiteY89" fmla="*/ 69470 h 955271"/>
              <a:gd name="connsiteX90" fmla="*/ 5583280 w 5741575"/>
              <a:gd name="connsiteY90" fmla="*/ 49787 h 955271"/>
              <a:gd name="connsiteX91" fmla="*/ 5613766 w 5741575"/>
              <a:gd name="connsiteY91" fmla="*/ 41855 h 955271"/>
              <a:gd name="connsiteX92" fmla="*/ 5684952 w 5741575"/>
              <a:gd name="connsiteY92" fmla="*/ 26088 h 955271"/>
              <a:gd name="connsiteX93" fmla="*/ 5741575 w 5741575"/>
              <a:gd name="connsiteY93"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787156 w 5741575"/>
              <a:gd name="connsiteY22" fmla="*/ 838447 h 955271"/>
              <a:gd name="connsiteX23" fmla="*/ 898586 w 5741575"/>
              <a:gd name="connsiteY23" fmla="*/ 808502 h 955271"/>
              <a:gd name="connsiteX24" fmla="*/ 924063 w 5741575"/>
              <a:gd name="connsiteY24" fmla="*/ 770210 h 955271"/>
              <a:gd name="connsiteX25" fmla="*/ 1212574 w 5741575"/>
              <a:gd name="connsiteY25" fmla="*/ 724238 h 955271"/>
              <a:gd name="connsiteX26" fmla="*/ 1280768 w 5741575"/>
              <a:gd name="connsiteY26" fmla="*/ 699122 h 955271"/>
              <a:gd name="connsiteX27" fmla="*/ 1352027 w 5741575"/>
              <a:gd name="connsiteY27" fmla="*/ 704323 h 955271"/>
              <a:gd name="connsiteX28" fmla="*/ 1374314 w 5741575"/>
              <a:gd name="connsiteY28" fmla="*/ 688815 h 955271"/>
              <a:gd name="connsiteX29" fmla="*/ 1378034 w 5741575"/>
              <a:gd name="connsiteY29" fmla="*/ 685842 h 955271"/>
              <a:gd name="connsiteX30" fmla="*/ 1395604 w 5741575"/>
              <a:gd name="connsiteY30" fmla="*/ 680460 h 955271"/>
              <a:gd name="connsiteX31" fmla="*/ 1397206 w 5741575"/>
              <a:gd name="connsiteY31" fmla="*/ 670793 h 955271"/>
              <a:gd name="connsiteX32" fmla="*/ 1421250 w 5741575"/>
              <a:gd name="connsiteY32" fmla="*/ 656855 h 955271"/>
              <a:gd name="connsiteX33" fmla="*/ 1454524 w 5741575"/>
              <a:gd name="connsiteY33" fmla="*/ 649224 h 955271"/>
              <a:gd name="connsiteX34" fmla="*/ 1616217 w 5741575"/>
              <a:gd name="connsiteY34" fmla="*/ 622107 h 955271"/>
              <a:gd name="connsiteX35" fmla="*/ 1710928 w 5741575"/>
              <a:gd name="connsiteY35" fmla="*/ 600666 h 955271"/>
              <a:gd name="connsiteX36" fmla="*/ 1743718 w 5741575"/>
              <a:gd name="connsiteY36" fmla="*/ 584327 h 955271"/>
              <a:gd name="connsiteX37" fmla="*/ 1873778 w 5741575"/>
              <a:gd name="connsiteY37" fmla="*/ 530130 h 955271"/>
              <a:gd name="connsiteX38" fmla="*/ 1988411 w 5741575"/>
              <a:gd name="connsiteY38" fmla="*/ 491599 h 955271"/>
              <a:gd name="connsiteX39" fmla="*/ 2085507 w 5741575"/>
              <a:gd name="connsiteY39" fmla="*/ 498527 h 955271"/>
              <a:gd name="connsiteX40" fmla="*/ 2090767 w 5741575"/>
              <a:gd name="connsiteY40" fmla="*/ 490616 h 955271"/>
              <a:gd name="connsiteX41" fmla="*/ 2151143 w 5741575"/>
              <a:gd name="connsiteY41" fmla="*/ 478332 h 955271"/>
              <a:gd name="connsiteX42" fmla="*/ 2378710 w 5741575"/>
              <a:gd name="connsiteY42" fmla="*/ 477570 h 955271"/>
              <a:gd name="connsiteX43" fmla="*/ 2496256 w 5741575"/>
              <a:gd name="connsiteY43" fmla="*/ 452396 h 955271"/>
              <a:gd name="connsiteX44" fmla="*/ 2535387 w 5741575"/>
              <a:gd name="connsiteY44" fmla="*/ 436645 h 955271"/>
              <a:gd name="connsiteX45" fmla="*/ 2601109 w 5741575"/>
              <a:gd name="connsiteY45" fmla="*/ 410678 h 955271"/>
              <a:gd name="connsiteX46" fmla="*/ 2643855 w 5741575"/>
              <a:gd name="connsiteY46" fmla="*/ 374482 h 955271"/>
              <a:gd name="connsiteX47" fmla="*/ 2657726 w 5741575"/>
              <a:gd name="connsiteY47" fmla="*/ 365841 h 955271"/>
              <a:gd name="connsiteX48" fmla="*/ 2687125 w 5741575"/>
              <a:gd name="connsiteY48" fmla="*/ 366820 h 955271"/>
              <a:gd name="connsiteX49" fmla="*/ 2697479 w 5741575"/>
              <a:gd name="connsiteY49" fmla="*/ 361430 h 955271"/>
              <a:gd name="connsiteX50" fmla="*/ 2701547 w 5741575"/>
              <a:gd name="connsiteY50" fmla="*/ 361545 h 955271"/>
              <a:gd name="connsiteX51" fmla="*/ 2711054 w 5741575"/>
              <a:gd name="connsiteY51" fmla="*/ 360597 h 955271"/>
              <a:gd name="connsiteX52" fmla="*/ 2710438 w 5741575"/>
              <a:gd name="connsiteY52" fmla="*/ 366958 h 955271"/>
              <a:gd name="connsiteX53" fmla="*/ 2722936 w 5741575"/>
              <a:gd name="connsiteY53" fmla="*/ 377633 h 955271"/>
              <a:gd name="connsiteX54" fmla="*/ 2777227 w 5741575"/>
              <a:gd name="connsiteY54" fmla="*/ 368972 h 955271"/>
              <a:gd name="connsiteX55" fmla="*/ 2779510 w 5741575"/>
              <a:gd name="connsiteY55" fmla="*/ 361652 h 955271"/>
              <a:gd name="connsiteX56" fmla="*/ 2786278 w 5741575"/>
              <a:gd name="connsiteY56" fmla="*/ 359869 h 955271"/>
              <a:gd name="connsiteX57" fmla="*/ 2792101 w 5741575"/>
              <a:gd name="connsiteY57" fmla="*/ 365927 h 955271"/>
              <a:gd name="connsiteX58" fmla="*/ 2885545 w 5741575"/>
              <a:gd name="connsiteY58" fmla="*/ 372818 h 955271"/>
              <a:gd name="connsiteX59" fmla="*/ 3009558 w 5741575"/>
              <a:gd name="connsiteY59" fmla="*/ 370573 h 955271"/>
              <a:gd name="connsiteX60" fmla="*/ 3095010 w 5741575"/>
              <a:gd name="connsiteY60" fmla="*/ 332454 h 955271"/>
              <a:gd name="connsiteX61" fmla="*/ 3103742 w 5741575"/>
              <a:gd name="connsiteY61" fmla="*/ 337974 h 955271"/>
              <a:gd name="connsiteX62" fmla="*/ 3165093 w 5741575"/>
              <a:gd name="connsiteY62" fmla="*/ 329459 h 955271"/>
              <a:gd name="connsiteX63" fmla="*/ 3373785 w 5741575"/>
              <a:gd name="connsiteY63" fmla="*/ 255680 h 955271"/>
              <a:gd name="connsiteX64" fmla="*/ 3493851 w 5741575"/>
              <a:gd name="connsiteY64" fmla="*/ 240255 h 955271"/>
              <a:gd name="connsiteX65" fmla="*/ 3537470 w 5741575"/>
              <a:gd name="connsiteY65" fmla="*/ 241867 h 955271"/>
              <a:gd name="connsiteX66" fmla="*/ 3610489 w 5741575"/>
              <a:gd name="connsiteY66" fmla="*/ 244128 h 955271"/>
              <a:gd name="connsiteX67" fmla="*/ 3667539 w 5741575"/>
              <a:gd name="connsiteY67" fmla="*/ 263271 h 955271"/>
              <a:gd name="connsiteX68" fmla="*/ 3727614 w 5741575"/>
              <a:gd name="connsiteY68" fmla="*/ 258245 h 955271"/>
              <a:gd name="connsiteX69" fmla="*/ 3738369 w 5741575"/>
              <a:gd name="connsiteY69" fmla="*/ 234506 h 955271"/>
              <a:gd name="connsiteX70" fmla="*/ 3803670 w 5741575"/>
              <a:gd name="connsiteY70" fmla="*/ 236457 h 955271"/>
              <a:gd name="connsiteX71" fmla="*/ 3903080 w 5741575"/>
              <a:gd name="connsiteY71" fmla="*/ 241890 h 955271"/>
              <a:gd name="connsiteX72" fmla="*/ 4114838 w 5741575"/>
              <a:gd name="connsiteY72" fmla="*/ 238165 h 955271"/>
              <a:gd name="connsiteX73" fmla="*/ 4271023 w 5741575"/>
              <a:gd name="connsiteY73" fmla="*/ 241959 h 955271"/>
              <a:gd name="connsiteX74" fmla="*/ 4367397 w 5741575"/>
              <a:gd name="connsiteY74" fmla="*/ 271442 h 955271"/>
              <a:gd name="connsiteX75" fmla="*/ 4495366 w 5741575"/>
              <a:gd name="connsiteY75" fmla="*/ 271618 h 955271"/>
              <a:gd name="connsiteX76" fmla="*/ 4517347 w 5741575"/>
              <a:gd name="connsiteY76" fmla="*/ 275639 h 955271"/>
              <a:gd name="connsiteX77" fmla="*/ 4546116 w 5741575"/>
              <a:gd name="connsiteY77" fmla="*/ 268568 h 955271"/>
              <a:gd name="connsiteX78" fmla="*/ 4661259 w 5741575"/>
              <a:gd name="connsiteY78" fmla="*/ 238966 h 955271"/>
              <a:gd name="connsiteX79" fmla="*/ 4750403 w 5741575"/>
              <a:gd name="connsiteY79" fmla="*/ 204364 h 955271"/>
              <a:gd name="connsiteX80" fmla="*/ 4867614 w 5741575"/>
              <a:gd name="connsiteY80" fmla="*/ 208668 h 955271"/>
              <a:gd name="connsiteX81" fmla="*/ 4937036 w 5741575"/>
              <a:gd name="connsiteY81" fmla="*/ 195446 h 955271"/>
              <a:gd name="connsiteX82" fmla="*/ 5047626 w 5741575"/>
              <a:gd name="connsiteY82" fmla="*/ 149604 h 955271"/>
              <a:gd name="connsiteX83" fmla="*/ 5200247 w 5741575"/>
              <a:gd name="connsiteY83" fmla="*/ 142695 h 955271"/>
              <a:gd name="connsiteX84" fmla="*/ 5235691 w 5741575"/>
              <a:gd name="connsiteY84" fmla="*/ 173330 h 955271"/>
              <a:gd name="connsiteX85" fmla="*/ 5280133 w 5741575"/>
              <a:gd name="connsiteY85" fmla="*/ 189342 h 955271"/>
              <a:gd name="connsiteX86" fmla="*/ 5291963 w 5741575"/>
              <a:gd name="connsiteY86" fmla="*/ 139446 h 955271"/>
              <a:gd name="connsiteX87" fmla="*/ 5418472 w 5741575"/>
              <a:gd name="connsiteY87" fmla="*/ 89163 h 955271"/>
              <a:gd name="connsiteX88" fmla="*/ 5482354 w 5741575"/>
              <a:gd name="connsiteY88" fmla="*/ 69470 h 955271"/>
              <a:gd name="connsiteX89" fmla="*/ 5583280 w 5741575"/>
              <a:gd name="connsiteY89" fmla="*/ 49787 h 955271"/>
              <a:gd name="connsiteX90" fmla="*/ 5613766 w 5741575"/>
              <a:gd name="connsiteY90" fmla="*/ 41855 h 955271"/>
              <a:gd name="connsiteX91" fmla="*/ 5684952 w 5741575"/>
              <a:gd name="connsiteY91" fmla="*/ 26088 h 955271"/>
              <a:gd name="connsiteX92" fmla="*/ 5741575 w 5741575"/>
              <a:gd name="connsiteY92"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898586 w 5741575"/>
              <a:gd name="connsiteY23" fmla="*/ 808502 h 955271"/>
              <a:gd name="connsiteX24" fmla="*/ 924063 w 5741575"/>
              <a:gd name="connsiteY24" fmla="*/ 770210 h 955271"/>
              <a:gd name="connsiteX25" fmla="*/ 1212574 w 5741575"/>
              <a:gd name="connsiteY25" fmla="*/ 724238 h 955271"/>
              <a:gd name="connsiteX26" fmla="*/ 1280768 w 5741575"/>
              <a:gd name="connsiteY26" fmla="*/ 699122 h 955271"/>
              <a:gd name="connsiteX27" fmla="*/ 1352027 w 5741575"/>
              <a:gd name="connsiteY27" fmla="*/ 704323 h 955271"/>
              <a:gd name="connsiteX28" fmla="*/ 1374314 w 5741575"/>
              <a:gd name="connsiteY28" fmla="*/ 688815 h 955271"/>
              <a:gd name="connsiteX29" fmla="*/ 1378034 w 5741575"/>
              <a:gd name="connsiteY29" fmla="*/ 685842 h 955271"/>
              <a:gd name="connsiteX30" fmla="*/ 1395604 w 5741575"/>
              <a:gd name="connsiteY30" fmla="*/ 680460 h 955271"/>
              <a:gd name="connsiteX31" fmla="*/ 1397206 w 5741575"/>
              <a:gd name="connsiteY31" fmla="*/ 670793 h 955271"/>
              <a:gd name="connsiteX32" fmla="*/ 1421250 w 5741575"/>
              <a:gd name="connsiteY32" fmla="*/ 656855 h 955271"/>
              <a:gd name="connsiteX33" fmla="*/ 1454524 w 5741575"/>
              <a:gd name="connsiteY33" fmla="*/ 649224 h 955271"/>
              <a:gd name="connsiteX34" fmla="*/ 1616217 w 5741575"/>
              <a:gd name="connsiteY34" fmla="*/ 622107 h 955271"/>
              <a:gd name="connsiteX35" fmla="*/ 1710928 w 5741575"/>
              <a:gd name="connsiteY35" fmla="*/ 600666 h 955271"/>
              <a:gd name="connsiteX36" fmla="*/ 1743718 w 5741575"/>
              <a:gd name="connsiteY36" fmla="*/ 584327 h 955271"/>
              <a:gd name="connsiteX37" fmla="*/ 1873778 w 5741575"/>
              <a:gd name="connsiteY37" fmla="*/ 530130 h 955271"/>
              <a:gd name="connsiteX38" fmla="*/ 1988411 w 5741575"/>
              <a:gd name="connsiteY38" fmla="*/ 491599 h 955271"/>
              <a:gd name="connsiteX39" fmla="*/ 2085507 w 5741575"/>
              <a:gd name="connsiteY39" fmla="*/ 498527 h 955271"/>
              <a:gd name="connsiteX40" fmla="*/ 2090767 w 5741575"/>
              <a:gd name="connsiteY40" fmla="*/ 490616 h 955271"/>
              <a:gd name="connsiteX41" fmla="*/ 2151143 w 5741575"/>
              <a:gd name="connsiteY41" fmla="*/ 478332 h 955271"/>
              <a:gd name="connsiteX42" fmla="*/ 2378710 w 5741575"/>
              <a:gd name="connsiteY42" fmla="*/ 477570 h 955271"/>
              <a:gd name="connsiteX43" fmla="*/ 2496256 w 5741575"/>
              <a:gd name="connsiteY43" fmla="*/ 452396 h 955271"/>
              <a:gd name="connsiteX44" fmla="*/ 2535387 w 5741575"/>
              <a:gd name="connsiteY44" fmla="*/ 436645 h 955271"/>
              <a:gd name="connsiteX45" fmla="*/ 2601109 w 5741575"/>
              <a:gd name="connsiteY45" fmla="*/ 410678 h 955271"/>
              <a:gd name="connsiteX46" fmla="*/ 2643855 w 5741575"/>
              <a:gd name="connsiteY46" fmla="*/ 374482 h 955271"/>
              <a:gd name="connsiteX47" fmla="*/ 2657726 w 5741575"/>
              <a:gd name="connsiteY47" fmla="*/ 365841 h 955271"/>
              <a:gd name="connsiteX48" fmla="*/ 2687125 w 5741575"/>
              <a:gd name="connsiteY48" fmla="*/ 366820 h 955271"/>
              <a:gd name="connsiteX49" fmla="*/ 2697479 w 5741575"/>
              <a:gd name="connsiteY49" fmla="*/ 361430 h 955271"/>
              <a:gd name="connsiteX50" fmla="*/ 2701547 w 5741575"/>
              <a:gd name="connsiteY50" fmla="*/ 361545 h 955271"/>
              <a:gd name="connsiteX51" fmla="*/ 2711054 w 5741575"/>
              <a:gd name="connsiteY51" fmla="*/ 360597 h 955271"/>
              <a:gd name="connsiteX52" fmla="*/ 2710438 w 5741575"/>
              <a:gd name="connsiteY52" fmla="*/ 366958 h 955271"/>
              <a:gd name="connsiteX53" fmla="*/ 2722936 w 5741575"/>
              <a:gd name="connsiteY53" fmla="*/ 377633 h 955271"/>
              <a:gd name="connsiteX54" fmla="*/ 2777227 w 5741575"/>
              <a:gd name="connsiteY54" fmla="*/ 368972 h 955271"/>
              <a:gd name="connsiteX55" fmla="*/ 2779510 w 5741575"/>
              <a:gd name="connsiteY55" fmla="*/ 361652 h 955271"/>
              <a:gd name="connsiteX56" fmla="*/ 2786278 w 5741575"/>
              <a:gd name="connsiteY56" fmla="*/ 359869 h 955271"/>
              <a:gd name="connsiteX57" fmla="*/ 2792101 w 5741575"/>
              <a:gd name="connsiteY57" fmla="*/ 365927 h 955271"/>
              <a:gd name="connsiteX58" fmla="*/ 2885545 w 5741575"/>
              <a:gd name="connsiteY58" fmla="*/ 372818 h 955271"/>
              <a:gd name="connsiteX59" fmla="*/ 3009558 w 5741575"/>
              <a:gd name="connsiteY59" fmla="*/ 370573 h 955271"/>
              <a:gd name="connsiteX60" fmla="*/ 3095010 w 5741575"/>
              <a:gd name="connsiteY60" fmla="*/ 332454 h 955271"/>
              <a:gd name="connsiteX61" fmla="*/ 3103742 w 5741575"/>
              <a:gd name="connsiteY61" fmla="*/ 337974 h 955271"/>
              <a:gd name="connsiteX62" fmla="*/ 3165093 w 5741575"/>
              <a:gd name="connsiteY62" fmla="*/ 329459 h 955271"/>
              <a:gd name="connsiteX63" fmla="*/ 3373785 w 5741575"/>
              <a:gd name="connsiteY63" fmla="*/ 255680 h 955271"/>
              <a:gd name="connsiteX64" fmla="*/ 3493851 w 5741575"/>
              <a:gd name="connsiteY64" fmla="*/ 240255 h 955271"/>
              <a:gd name="connsiteX65" fmla="*/ 3537470 w 5741575"/>
              <a:gd name="connsiteY65" fmla="*/ 241867 h 955271"/>
              <a:gd name="connsiteX66" fmla="*/ 3610489 w 5741575"/>
              <a:gd name="connsiteY66" fmla="*/ 244128 h 955271"/>
              <a:gd name="connsiteX67" fmla="*/ 3667539 w 5741575"/>
              <a:gd name="connsiteY67" fmla="*/ 263271 h 955271"/>
              <a:gd name="connsiteX68" fmla="*/ 3727614 w 5741575"/>
              <a:gd name="connsiteY68" fmla="*/ 258245 h 955271"/>
              <a:gd name="connsiteX69" fmla="*/ 3738369 w 5741575"/>
              <a:gd name="connsiteY69" fmla="*/ 234506 h 955271"/>
              <a:gd name="connsiteX70" fmla="*/ 3803670 w 5741575"/>
              <a:gd name="connsiteY70" fmla="*/ 236457 h 955271"/>
              <a:gd name="connsiteX71" fmla="*/ 3903080 w 5741575"/>
              <a:gd name="connsiteY71" fmla="*/ 241890 h 955271"/>
              <a:gd name="connsiteX72" fmla="*/ 4114838 w 5741575"/>
              <a:gd name="connsiteY72" fmla="*/ 238165 h 955271"/>
              <a:gd name="connsiteX73" fmla="*/ 4271023 w 5741575"/>
              <a:gd name="connsiteY73" fmla="*/ 241959 h 955271"/>
              <a:gd name="connsiteX74" fmla="*/ 4367397 w 5741575"/>
              <a:gd name="connsiteY74" fmla="*/ 271442 h 955271"/>
              <a:gd name="connsiteX75" fmla="*/ 4495366 w 5741575"/>
              <a:gd name="connsiteY75" fmla="*/ 271618 h 955271"/>
              <a:gd name="connsiteX76" fmla="*/ 4517347 w 5741575"/>
              <a:gd name="connsiteY76" fmla="*/ 275639 h 955271"/>
              <a:gd name="connsiteX77" fmla="*/ 4546116 w 5741575"/>
              <a:gd name="connsiteY77" fmla="*/ 268568 h 955271"/>
              <a:gd name="connsiteX78" fmla="*/ 4661259 w 5741575"/>
              <a:gd name="connsiteY78" fmla="*/ 238966 h 955271"/>
              <a:gd name="connsiteX79" fmla="*/ 4750403 w 5741575"/>
              <a:gd name="connsiteY79" fmla="*/ 204364 h 955271"/>
              <a:gd name="connsiteX80" fmla="*/ 4867614 w 5741575"/>
              <a:gd name="connsiteY80" fmla="*/ 208668 h 955271"/>
              <a:gd name="connsiteX81" fmla="*/ 4937036 w 5741575"/>
              <a:gd name="connsiteY81" fmla="*/ 195446 h 955271"/>
              <a:gd name="connsiteX82" fmla="*/ 5047626 w 5741575"/>
              <a:gd name="connsiteY82" fmla="*/ 149604 h 955271"/>
              <a:gd name="connsiteX83" fmla="*/ 5200247 w 5741575"/>
              <a:gd name="connsiteY83" fmla="*/ 142695 h 955271"/>
              <a:gd name="connsiteX84" fmla="*/ 5235691 w 5741575"/>
              <a:gd name="connsiteY84" fmla="*/ 173330 h 955271"/>
              <a:gd name="connsiteX85" fmla="*/ 5280133 w 5741575"/>
              <a:gd name="connsiteY85" fmla="*/ 189342 h 955271"/>
              <a:gd name="connsiteX86" fmla="*/ 5291963 w 5741575"/>
              <a:gd name="connsiteY86" fmla="*/ 139446 h 955271"/>
              <a:gd name="connsiteX87" fmla="*/ 5418472 w 5741575"/>
              <a:gd name="connsiteY87" fmla="*/ 89163 h 955271"/>
              <a:gd name="connsiteX88" fmla="*/ 5482354 w 5741575"/>
              <a:gd name="connsiteY88" fmla="*/ 69470 h 955271"/>
              <a:gd name="connsiteX89" fmla="*/ 5583280 w 5741575"/>
              <a:gd name="connsiteY89" fmla="*/ 49787 h 955271"/>
              <a:gd name="connsiteX90" fmla="*/ 5613766 w 5741575"/>
              <a:gd name="connsiteY90" fmla="*/ 41855 h 955271"/>
              <a:gd name="connsiteX91" fmla="*/ 5684952 w 5741575"/>
              <a:gd name="connsiteY91" fmla="*/ 26088 h 955271"/>
              <a:gd name="connsiteX92" fmla="*/ 5741575 w 5741575"/>
              <a:gd name="connsiteY92"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898586 w 5741575"/>
              <a:gd name="connsiteY23" fmla="*/ 808502 h 955271"/>
              <a:gd name="connsiteX24" fmla="*/ 1212574 w 5741575"/>
              <a:gd name="connsiteY24" fmla="*/ 724238 h 955271"/>
              <a:gd name="connsiteX25" fmla="*/ 1280768 w 5741575"/>
              <a:gd name="connsiteY25" fmla="*/ 699122 h 955271"/>
              <a:gd name="connsiteX26" fmla="*/ 1352027 w 5741575"/>
              <a:gd name="connsiteY26" fmla="*/ 704323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212574 w 5741575"/>
              <a:gd name="connsiteY24" fmla="*/ 724238 h 955271"/>
              <a:gd name="connsiteX25" fmla="*/ 1280768 w 5741575"/>
              <a:gd name="connsiteY25" fmla="*/ 699122 h 955271"/>
              <a:gd name="connsiteX26" fmla="*/ 1352027 w 5741575"/>
              <a:gd name="connsiteY26" fmla="*/ 704323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212574 w 5741575"/>
              <a:gd name="connsiteY24" fmla="*/ 724238 h 955271"/>
              <a:gd name="connsiteX25" fmla="*/ 1280768 w 5741575"/>
              <a:gd name="connsiteY25" fmla="*/ 699122 h 955271"/>
              <a:gd name="connsiteX26" fmla="*/ 1352027 w 5741575"/>
              <a:gd name="connsiteY26" fmla="*/ 704323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212574 w 5741575"/>
              <a:gd name="connsiteY24" fmla="*/ 724238 h 955271"/>
              <a:gd name="connsiteX25" fmla="*/ 1280768 w 5741575"/>
              <a:gd name="connsiteY25" fmla="*/ 699122 h 955271"/>
              <a:gd name="connsiteX26" fmla="*/ 1352027 w 5741575"/>
              <a:gd name="connsiteY26" fmla="*/ 704323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127089 w 5741575"/>
              <a:gd name="connsiteY24" fmla="*/ 746926 h 955271"/>
              <a:gd name="connsiteX25" fmla="*/ 1280768 w 5741575"/>
              <a:gd name="connsiteY25" fmla="*/ 699122 h 955271"/>
              <a:gd name="connsiteX26" fmla="*/ 1352027 w 5741575"/>
              <a:gd name="connsiteY26" fmla="*/ 704323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127089 w 5741575"/>
              <a:gd name="connsiteY24" fmla="*/ 746926 h 955271"/>
              <a:gd name="connsiteX25" fmla="*/ 1220426 w 5741575"/>
              <a:gd name="connsiteY25" fmla="*/ 721810 h 955271"/>
              <a:gd name="connsiteX26" fmla="*/ 1352027 w 5741575"/>
              <a:gd name="connsiteY26" fmla="*/ 704323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127089 w 5741575"/>
              <a:gd name="connsiteY24" fmla="*/ 746926 h 955271"/>
              <a:gd name="connsiteX25" fmla="*/ 1220426 w 5741575"/>
              <a:gd name="connsiteY25" fmla="*/ 721810 h 955271"/>
              <a:gd name="connsiteX26" fmla="*/ 1306771 w 5741575"/>
              <a:gd name="connsiteY26" fmla="*/ 717936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127089 w 5741575"/>
              <a:gd name="connsiteY24" fmla="*/ 746926 h 955271"/>
              <a:gd name="connsiteX25" fmla="*/ 1220426 w 5741575"/>
              <a:gd name="connsiteY25" fmla="*/ 721810 h 955271"/>
              <a:gd name="connsiteX26" fmla="*/ 1306771 w 5741575"/>
              <a:gd name="connsiteY26" fmla="*/ 717936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477637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127089 w 5741575"/>
              <a:gd name="connsiteY24" fmla="*/ 746926 h 955271"/>
              <a:gd name="connsiteX25" fmla="*/ 1220426 w 5741575"/>
              <a:gd name="connsiteY25" fmla="*/ 721810 h 955271"/>
              <a:gd name="connsiteX26" fmla="*/ 1306771 w 5741575"/>
              <a:gd name="connsiteY26" fmla="*/ 717936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84157 w 5741575"/>
              <a:gd name="connsiteY19" fmla="*/ 867971 h 955271"/>
              <a:gd name="connsiteX20" fmla="*/ 477637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127089 w 5741575"/>
              <a:gd name="connsiteY24" fmla="*/ 746926 h 955271"/>
              <a:gd name="connsiteX25" fmla="*/ 1220426 w 5741575"/>
              <a:gd name="connsiteY25" fmla="*/ 721810 h 955271"/>
              <a:gd name="connsiteX26" fmla="*/ 1306771 w 5741575"/>
              <a:gd name="connsiteY26" fmla="*/ 717936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306299 w 5741575"/>
              <a:gd name="connsiteY16" fmla="*/ 873609 h 955271"/>
              <a:gd name="connsiteX17" fmla="*/ 331571 w 5741575"/>
              <a:gd name="connsiteY17" fmla="*/ 869866 h 955271"/>
              <a:gd name="connsiteX18" fmla="*/ 384157 w 5741575"/>
              <a:gd name="connsiteY18" fmla="*/ 867971 h 955271"/>
              <a:gd name="connsiteX19" fmla="*/ 477637 w 5741575"/>
              <a:gd name="connsiteY19" fmla="*/ 870334 h 955271"/>
              <a:gd name="connsiteX20" fmla="*/ 570239 w 5741575"/>
              <a:gd name="connsiteY20" fmla="*/ 829596 h 955271"/>
              <a:gd name="connsiteX21" fmla="*/ 787156 w 5741575"/>
              <a:gd name="connsiteY21" fmla="*/ 838447 h 955271"/>
              <a:gd name="connsiteX22" fmla="*/ 948872 w 5741575"/>
              <a:gd name="connsiteY22" fmla="*/ 772201 h 955271"/>
              <a:gd name="connsiteX23" fmla="*/ 1127089 w 5741575"/>
              <a:gd name="connsiteY23" fmla="*/ 746926 h 955271"/>
              <a:gd name="connsiteX24" fmla="*/ 1220426 w 5741575"/>
              <a:gd name="connsiteY24" fmla="*/ 721810 h 955271"/>
              <a:gd name="connsiteX25" fmla="*/ 1306771 w 5741575"/>
              <a:gd name="connsiteY25" fmla="*/ 717936 h 955271"/>
              <a:gd name="connsiteX26" fmla="*/ 1374314 w 5741575"/>
              <a:gd name="connsiteY26" fmla="*/ 688815 h 955271"/>
              <a:gd name="connsiteX27" fmla="*/ 1378034 w 5741575"/>
              <a:gd name="connsiteY27" fmla="*/ 685842 h 955271"/>
              <a:gd name="connsiteX28" fmla="*/ 1395604 w 5741575"/>
              <a:gd name="connsiteY28" fmla="*/ 680460 h 955271"/>
              <a:gd name="connsiteX29" fmla="*/ 1397206 w 5741575"/>
              <a:gd name="connsiteY29" fmla="*/ 670793 h 955271"/>
              <a:gd name="connsiteX30" fmla="*/ 1421250 w 5741575"/>
              <a:gd name="connsiteY30" fmla="*/ 656855 h 955271"/>
              <a:gd name="connsiteX31" fmla="*/ 1454524 w 5741575"/>
              <a:gd name="connsiteY31" fmla="*/ 649224 h 955271"/>
              <a:gd name="connsiteX32" fmla="*/ 1616217 w 5741575"/>
              <a:gd name="connsiteY32" fmla="*/ 622107 h 955271"/>
              <a:gd name="connsiteX33" fmla="*/ 1710928 w 5741575"/>
              <a:gd name="connsiteY33" fmla="*/ 600666 h 955271"/>
              <a:gd name="connsiteX34" fmla="*/ 1743718 w 5741575"/>
              <a:gd name="connsiteY34" fmla="*/ 584327 h 955271"/>
              <a:gd name="connsiteX35" fmla="*/ 1873778 w 5741575"/>
              <a:gd name="connsiteY35" fmla="*/ 530130 h 955271"/>
              <a:gd name="connsiteX36" fmla="*/ 1988411 w 5741575"/>
              <a:gd name="connsiteY36" fmla="*/ 491599 h 955271"/>
              <a:gd name="connsiteX37" fmla="*/ 2085507 w 5741575"/>
              <a:gd name="connsiteY37" fmla="*/ 498527 h 955271"/>
              <a:gd name="connsiteX38" fmla="*/ 2090767 w 5741575"/>
              <a:gd name="connsiteY38" fmla="*/ 490616 h 955271"/>
              <a:gd name="connsiteX39" fmla="*/ 2151143 w 5741575"/>
              <a:gd name="connsiteY39" fmla="*/ 478332 h 955271"/>
              <a:gd name="connsiteX40" fmla="*/ 2378710 w 5741575"/>
              <a:gd name="connsiteY40" fmla="*/ 477570 h 955271"/>
              <a:gd name="connsiteX41" fmla="*/ 2496256 w 5741575"/>
              <a:gd name="connsiteY41" fmla="*/ 452396 h 955271"/>
              <a:gd name="connsiteX42" fmla="*/ 2535387 w 5741575"/>
              <a:gd name="connsiteY42" fmla="*/ 436645 h 955271"/>
              <a:gd name="connsiteX43" fmla="*/ 2601109 w 5741575"/>
              <a:gd name="connsiteY43" fmla="*/ 410678 h 955271"/>
              <a:gd name="connsiteX44" fmla="*/ 2643855 w 5741575"/>
              <a:gd name="connsiteY44" fmla="*/ 374482 h 955271"/>
              <a:gd name="connsiteX45" fmla="*/ 2657726 w 5741575"/>
              <a:gd name="connsiteY45" fmla="*/ 365841 h 955271"/>
              <a:gd name="connsiteX46" fmla="*/ 2687125 w 5741575"/>
              <a:gd name="connsiteY46" fmla="*/ 366820 h 955271"/>
              <a:gd name="connsiteX47" fmla="*/ 2697479 w 5741575"/>
              <a:gd name="connsiteY47" fmla="*/ 361430 h 955271"/>
              <a:gd name="connsiteX48" fmla="*/ 2701547 w 5741575"/>
              <a:gd name="connsiteY48" fmla="*/ 361545 h 955271"/>
              <a:gd name="connsiteX49" fmla="*/ 2711054 w 5741575"/>
              <a:gd name="connsiteY49" fmla="*/ 360597 h 955271"/>
              <a:gd name="connsiteX50" fmla="*/ 2710438 w 5741575"/>
              <a:gd name="connsiteY50" fmla="*/ 366958 h 955271"/>
              <a:gd name="connsiteX51" fmla="*/ 2722936 w 5741575"/>
              <a:gd name="connsiteY51" fmla="*/ 377633 h 955271"/>
              <a:gd name="connsiteX52" fmla="*/ 2777227 w 5741575"/>
              <a:gd name="connsiteY52" fmla="*/ 368972 h 955271"/>
              <a:gd name="connsiteX53" fmla="*/ 2779510 w 5741575"/>
              <a:gd name="connsiteY53" fmla="*/ 361652 h 955271"/>
              <a:gd name="connsiteX54" fmla="*/ 2786278 w 5741575"/>
              <a:gd name="connsiteY54" fmla="*/ 359869 h 955271"/>
              <a:gd name="connsiteX55" fmla="*/ 2792101 w 5741575"/>
              <a:gd name="connsiteY55" fmla="*/ 365927 h 955271"/>
              <a:gd name="connsiteX56" fmla="*/ 2885545 w 5741575"/>
              <a:gd name="connsiteY56" fmla="*/ 372818 h 955271"/>
              <a:gd name="connsiteX57" fmla="*/ 3009558 w 5741575"/>
              <a:gd name="connsiteY57" fmla="*/ 370573 h 955271"/>
              <a:gd name="connsiteX58" fmla="*/ 3095010 w 5741575"/>
              <a:gd name="connsiteY58" fmla="*/ 332454 h 955271"/>
              <a:gd name="connsiteX59" fmla="*/ 3103742 w 5741575"/>
              <a:gd name="connsiteY59" fmla="*/ 337974 h 955271"/>
              <a:gd name="connsiteX60" fmla="*/ 3165093 w 5741575"/>
              <a:gd name="connsiteY60" fmla="*/ 329459 h 955271"/>
              <a:gd name="connsiteX61" fmla="*/ 3373785 w 5741575"/>
              <a:gd name="connsiteY61" fmla="*/ 255680 h 955271"/>
              <a:gd name="connsiteX62" fmla="*/ 3493851 w 5741575"/>
              <a:gd name="connsiteY62" fmla="*/ 240255 h 955271"/>
              <a:gd name="connsiteX63" fmla="*/ 3537470 w 5741575"/>
              <a:gd name="connsiteY63" fmla="*/ 241867 h 955271"/>
              <a:gd name="connsiteX64" fmla="*/ 3610489 w 5741575"/>
              <a:gd name="connsiteY64" fmla="*/ 244128 h 955271"/>
              <a:gd name="connsiteX65" fmla="*/ 3667539 w 5741575"/>
              <a:gd name="connsiteY65" fmla="*/ 263271 h 955271"/>
              <a:gd name="connsiteX66" fmla="*/ 3727614 w 5741575"/>
              <a:gd name="connsiteY66" fmla="*/ 258245 h 955271"/>
              <a:gd name="connsiteX67" fmla="*/ 3738369 w 5741575"/>
              <a:gd name="connsiteY67" fmla="*/ 234506 h 955271"/>
              <a:gd name="connsiteX68" fmla="*/ 3803670 w 5741575"/>
              <a:gd name="connsiteY68" fmla="*/ 236457 h 955271"/>
              <a:gd name="connsiteX69" fmla="*/ 3903080 w 5741575"/>
              <a:gd name="connsiteY69" fmla="*/ 241890 h 955271"/>
              <a:gd name="connsiteX70" fmla="*/ 4114838 w 5741575"/>
              <a:gd name="connsiteY70" fmla="*/ 238165 h 955271"/>
              <a:gd name="connsiteX71" fmla="*/ 4271023 w 5741575"/>
              <a:gd name="connsiteY71" fmla="*/ 241959 h 955271"/>
              <a:gd name="connsiteX72" fmla="*/ 4367397 w 5741575"/>
              <a:gd name="connsiteY72" fmla="*/ 271442 h 955271"/>
              <a:gd name="connsiteX73" fmla="*/ 4495366 w 5741575"/>
              <a:gd name="connsiteY73" fmla="*/ 271618 h 955271"/>
              <a:gd name="connsiteX74" fmla="*/ 4517347 w 5741575"/>
              <a:gd name="connsiteY74" fmla="*/ 275639 h 955271"/>
              <a:gd name="connsiteX75" fmla="*/ 4546116 w 5741575"/>
              <a:gd name="connsiteY75" fmla="*/ 268568 h 955271"/>
              <a:gd name="connsiteX76" fmla="*/ 4661259 w 5741575"/>
              <a:gd name="connsiteY76" fmla="*/ 238966 h 955271"/>
              <a:gd name="connsiteX77" fmla="*/ 4750403 w 5741575"/>
              <a:gd name="connsiteY77" fmla="*/ 204364 h 955271"/>
              <a:gd name="connsiteX78" fmla="*/ 4867614 w 5741575"/>
              <a:gd name="connsiteY78" fmla="*/ 208668 h 955271"/>
              <a:gd name="connsiteX79" fmla="*/ 4937036 w 5741575"/>
              <a:gd name="connsiteY79" fmla="*/ 195446 h 955271"/>
              <a:gd name="connsiteX80" fmla="*/ 5047626 w 5741575"/>
              <a:gd name="connsiteY80" fmla="*/ 149604 h 955271"/>
              <a:gd name="connsiteX81" fmla="*/ 5200247 w 5741575"/>
              <a:gd name="connsiteY81" fmla="*/ 142695 h 955271"/>
              <a:gd name="connsiteX82" fmla="*/ 5235691 w 5741575"/>
              <a:gd name="connsiteY82" fmla="*/ 173330 h 955271"/>
              <a:gd name="connsiteX83" fmla="*/ 5280133 w 5741575"/>
              <a:gd name="connsiteY83" fmla="*/ 189342 h 955271"/>
              <a:gd name="connsiteX84" fmla="*/ 5291963 w 5741575"/>
              <a:gd name="connsiteY84" fmla="*/ 139446 h 955271"/>
              <a:gd name="connsiteX85" fmla="*/ 5418472 w 5741575"/>
              <a:gd name="connsiteY85" fmla="*/ 89163 h 955271"/>
              <a:gd name="connsiteX86" fmla="*/ 5482354 w 5741575"/>
              <a:gd name="connsiteY86" fmla="*/ 69470 h 955271"/>
              <a:gd name="connsiteX87" fmla="*/ 5583280 w 5741575"/>
              <a:gd name="connsiteY87" fmla="*/ 49787 h 955271"/>
              <a:gd name="connsiteX88" fmla="*/ 5613766 w 5741575"/>
              <a:gd name="connsiteY88" fmla="*/ 41855 h 955271"/>
              <a:gd name="connsiteX89" fmla="*/ 5684952 w 5741575"/>
              <a:gd name="connsiteY89" fmla="*/ 26088 h 955271"/>
              <a:gd name="connsiteX90" fmla="*/ 5741575 w 5741575"/>
              <a:gd name="connsiteY90"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306299 w 5741575"/>
              <a:gd name="connsiteY15" fmla="*/ 873609 h 955271"/>
              <a:gd name="connsiteX16" fmla="*/ 331571 w 5741575"/>
              <a:gd name="connsiteY16" fmla="*/ 869866 h 955271"/>
              <a:gd name="connsiteX17" fmla="*/ 384157 w 5741575"/>
              <a:gd name="connsiteY17" fmla="*/ 867971 h 955271"/>
              <a:gd name="connsiteX18" fmla="*/ 477637 w 5741575"/>
              <a:gd name="connsiteY18" fmla="*/ 870334 h 955271"/>
              <a:gd name="connsiteX19" fmla="*/ 570239 w 5741575"/>
              <a:gd name="connsiteY19" fmla="*/ 829596 h 955271"/>
              <a:gd name="connsiteX20" fmla="*/ 787156 w 5741575"/>
              <a:gd name="connsiteY20" fmla="*/ 838447 h 955271"/>
              <a:gd name="connsiteX21" fmla="*/ 948872 w 5741575"/>
              <a:gd name="connsiteY21" fmla="*/ 772201 h 955271"/>
              <a:gd name="connsiteX22" fmla="*/ 1127089 w 5741575"/>
              <a:gd name="connsiteY22" fmla="*/ 746926 h 955271"/>
              <a:gd name="connsiteX23" fmla="*/ 1220426 w 5741575"/>
              <a:gd name="connsiteY23" fmla="*/ 721810 h 955271"/>
              <a:gd name="connsiteX24" fmla="*/ 1306771 w 5741575"/>
              <a:gd name="connsiteY24" fmla="*/ 717936 h 955271"/>
              <a:gd name="connsiteX25" fmla="*/ 1374314 w 5741575"/>
              <a:gd name="connsiteY25" fmla="*/ 688815 h 955271"/>
              <a:gd name="connsiteX26" fmla="*/ 1378034 w 5741575"/>
              <a:gd name="connsiteY26" fmla="*/ 685842 h 955271"/>
              <a:gd name="connsiteX27" fmla="*/ 1395604 w 5741575"/>
              <a:gd name="connsiteY27" fmla="*/ 680460 h 955271"/>
              <a:gd name="connsiteX28" fmla="*/ 1397206 w 5741575"/>
              <a:gd name="connsiteY28" fmla="*/ 670793 h 955271"/>
              <a:gd name="connsiteX29" fmla="*/ 1421250 w 5741575"/>
              <a:gd name="connsiteY29" fmla="*/ 656855 h 955271"/>
              <a:gd name="connsiteX30" fmla="*/ 1454524 w 5741575"/>
              <a:gd name="connsiteY30" fmla="*/ 649224 h 955271"/>
              <a:gd name="connsiteX31" fmla="*/ 1616217 w 5741575"/>
              <a:gd name="connsiteY31" fmla="*/ 622107 h 955271"/>
              <a:gd name="connsiteX32" fmla="*/ 1710928 w 5741575"/>
              <a:gd name="connsiteY32" fmla="*/ 600666 h 955271"/>
              <a:gd name="connsiteX33" fmla="*/ 1743718 w 5741575"/>
              <a:gd name="connsiteY33" fmla="*/ 584327 h 955271"/>
              <a:gd name="connsiteX34" fmla="*/ 1873778 w 5741575"/>
              <a:gd name="connsiteY34" fmla="*/ 530130 h 955271"/>
              <a:gd name="connsiteX35" fmla="*/ 1988411 w 5741575"/>
              <a:gd name="connsiteY35" fmla="*/ 491599 h 955271"/>
              <a:gd name="connsiteX36" fmla="*/ 2085507 w 5741575"/>
              <a:gd name="connsiteY36" fmla="*/ 498527 h 955271"/>
              <a:gd name="connsiteX37" fmla="*/ 2090767 w 5741575"/>
              <a:gd name="connsiteY37" fmla="*/ 490616 h 955271"/>
              <a:gd name="connsiteX38" fmla="*/ 2151143 w 5741575"/>
              <a:gd name="connsiteY38" fmla="*/ 478332 h 955271"/>
              <a:gd name="connsiteX39" fmla="*/ 2378710 w 5741575"/>
              <a:gd name="connsiteY39" fmla="*/ 477570 h 955271"/>
              <a:gd name="connsiteX40" fmla="*/ 2496256 w 5741575"/>
              <a:gd name="connsiteY40" fmla="*/ 452396 h 955271"/>
              <a:gd name="connsiteX41" fmla="*/ 2535387 w 5741575"/>
              <a:gd name="connsiteY41" fmla="*/ 436645 h 955271"/>
              <a:gd name="connsiteX42" fmla="*/ 2601109 w 5741575"/>
              <a:gd name="connsiteY42" fmla="*/ 410678 h 955271"/>
              <a:gd name="connsiteX43" fmla="*/ 2643855 w 5741575"/>
              <a:gd name="connsiteY43" fmla="*/ 374482 h 955271"/>
              <a:gd name="connsiteX44" fmla="*/ 2657726 w 5741575"/>
              <a:gd name="connsiteY44" fmla="*/ 365841 h 955271"/>
              <a:gd name="connsiteX45" fmla="*/ 2687125 w 5741575"/>
              <a:gd name="connsiteY45" fmla="*/ 366820 h 955271"/>
              <a:gd name="connsiteX46" fmla="*/ 2697479 w 5741575"/>
              <a:gd name="connsiteY46" fmla="*/ 361430 h 955271"/>
              <a:gd name="connsiteX47" fmla="*/ 2701547 w 5741575"/>
              <a:gd name="connsiteY47" fmla="*/ 361545 h 955271"/>
              <a:gd name="connsiteX48" fmla="*/ 2711054 w 5741575"/>
              <a:gd name="connsiteY48" fmla="*/ 360597 h 955271"/>
              <a:gd name="connsiteX49" fmla="*/ 2710438 w 5741575"/>
              <a:gd name="connsiteY49" fmla="*/ 366958 h 955271"/>
              <a:gd name="connsiteX50" fmla="*/ 2722936 w 5741575"/>
              <a:gd name="connsiteY50" fmla="*/ 377633 h 955271"/>
              <a:gd name="connsiteX51" fmla="*/ 2777227 w 5741575"/>
              <a:gd name="connsiteY51" fmla="*/ 368972 h 955271"/>
              <a:gd name="connsiteX52" fmla="*/ 2779510 w 5741575"/>
              <a:gd name="connsiteY52" fmla="*/ 361652 h 955271"/>
              <a:gd name="connsiteX53" fmla="*/ 2786278 w 5741575"/>
              <a:gd name="connsiteY53" fmla="*/ 359869 h 955271"/>
              <a:gd name="connsiteX54" fmla="*/ 2792101 w 5741575"/>
              <a:gd name="connsiteY54" fmla="*/ 365927 h 955271"/>
              <a:gd name="connsiteX55" fmla="*/ 2885545 w 5741575"/>
              <a:gd name="connsiteY55" fmla="*/ 372818 h 955271"/>
              <a:gd name="connsiteX56" fmla="*/ 3009558 w 5741575"/>
              <a:gd name="connsiteY56" fmla="*/ 370573 h 955271"/>
              <a:gd name="connsiteX57" fmla="*/ 3095010 w 5741575"/>
              <a:gd name="connsiteY57" fmla="*/ 332454 h 955271"/>
              <a:gd name="connsiteX58" fmla="*/ 3103742 w 5741575"/>
              <a:gd name="connsiteY58" fmla="*/ 337974 h 955271"/>
              <a:gd name="connsiteX59" fmla="*/ 3165093 w 5741575"/>
              <a:gd name="connsiteY59" fmla="*/ 329459 h 955271"/>
              <a:gd name="connsiteX60" fmla="*/ 3373785 w 5741575"/>
              <a:gd name="connsiteY60" fmla="*/ 255680 h 955271"/>
              <a:gd name="connsiteX61" fmla="*/ 3493851 w 5741575"/>
              <a:gd name="connsiteY61" fmla="*/ 240255 h 955271"/>
              <a:gd name="connsiteX62" fmla="*/ 3537470 w 5741575"/>
              <a:gd name="connsiteY62" fmla="*/ 241867 h 955271"/>
              <a:gd name="connsiteX63" fmla="*/ 3610489 w 5741575"/>
              <a:gd name="connsiteY63" fmla="*/ 244128 h 955271"/>
              <a:gd name="connsiteX64" fmla="*/ 3667539 w 5741575"/>
              <a:gd name="connsiteY64" fmla="*/ 263271 h 955271"/>
              <a:gd name="connsiteX65" fmla="*/ 3727614 w 5741575"/>
              <a:gd name="connsiteY65" fmla="*/ 258245 h 955271"/>
              <a:gd name="connsiteX66" fmla="*/ 3738369 w 5741575"/>
              <a:gd name="connsiteY66" fmla="*/ 234506 h 955271"/>
              <a:gd name="connsiteX67" fmla="*/ 3803670 w 5741575"/>
              <a:gd name="connsiteY67" fmla="*/ 236457 h 955271"/>
              <a:gd name="connsiteX68" fmla="*/ 3903080 w 5741575"/>
              <a:gd name="connsiteY68" fmla="*/ 241890 h 955271"/>
              <a:gd name="connsiteX69" fmla="*/ 4114838 w 5741575"/>
              <a:gd name="connsiteY69" fmla="*/ 238165 h 955271"/>
              <a:gd name="connsiteX70" fmla="*/ 4271023 w 5741575"/>
              <a:gd name="connsiteY70" fmla="*/ 241959 h 955271"/>
              <a:gd name="connsiteX71" fmla="*/ 4367397 w 5741575"/>
              <a:gd name="connsiteY71" fmla="*/ 271442 h 955271"/>
              <a:gd name="connsiteX72" fmla="*/ 4495366 w 5741575"/>
              <a:gd name="connsiteY72" fmla="*/ 271618 h 955271"/>
              <a:gd name="connsiteX73" fmla="*/ 4517347 w 5741575"/>
              <a:gd name="connsiteY73" fmla="*/ 275639 h 955271"/>
              <a:gd name="connsiteX74" fmla="*/ 4546116 w 5741575"/>
              <a:gd name="connsiteY74" fmla="*/ 268568 h 955271"/>
              <a:gd name="connsiteX75" fmla="*/ 4661259 w 5741575"/>
              <a:gd name="connsiteY75" fmla="*/ 238966 h 955271"/>
              <a:gd name="connsiteX76" fmla="*/ 4750403 w 5741575"/>
              <a:gd name="connsiteY76" fmla="*/ 204364 h 955271"/>
              <a:gd name="connsiteX77" fmla="*/ 4867614 w 5741575"/>
              <a:gd name="connsiteY77" fmla="*/ 208668 h 955271"/>
              <a:gd name="connsiteX78" fmla="*/ 4937036 w 5741575"/>
              <a:gd name="connsiteY78" fmla="*/ 195446 h 955271"/>
              <a:gd name="connsiteX79" fmla="*/ 5047626 w 5741575"/>
              <a:gd name="connsiteY79" fmla="*/ 149604 h 955271"/>
              <a:gd name="connsiteX80" fmla="*/ 5200247 w 5741575"/>
              <a:gd name="connsiteY80" fmla="*/ 142695 h 955271"/>
              <a:gd name="connsiteX81" fmla="*/ 5235691 w 5741575"/>
              <a:gd name="connsiteY81" fmla="*/ 173330 h 955271"/>
              <a:gd name="connsiteX82" fmla="*/ 5280133 w 5741575"/>
              <a:gd name="connsiteY82" fmla="*/ 189342 h 955271"/>
              <a:gd name="connsiteX83" fmla="*/ 5291963 w 5741575"/>
              <a:gd name="connsiteY83" fmla="*/ 139446 h 955271"/>
              <a:gd name="connsiteX84" fmla="*/ 5418472 w 5741575"/>
              <a:gd name="connsiteY84" fmla="*/ 89163 h 955271"/>
              <a:gd name="connsiteX85" fmla="*/ 5482354 w 5741575"/>
              <a:gd name="connsiteY85" fmla="*/ 69470 h 955271"/>
              <a:gd name="connsiteX86" fmla="*/ 5583280 w 5741575"/>
              <a:gd name="connsiteY86" fmla="*/ 49787 h 955271"/>
              <a:gd name="connsiteX87" fmla="*/ 5613766 w 5741575"/>
              <a:gd name="connsiteY87" fmla="*/ 41855 h 955271"/>
              <a:gd name="connsiteX88" fmla="*/ 5684952 w 5741575"/>
              <a:gd name="connsiteY88" fmla="*/ 26088 h 955271"/>
              <a:gd name="connsiteX89" fmla="*/ 5741575 w 5741575"/>
              <a:gd name="connsiteY8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22923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306299 w 5741575"/>
              <a:gd name="connsiteY15" fmla="*/ 873609 h 955271"/>
              <a:gd name="connsiteX16" fmla="*/ 331571 w 5741575"/>
              <a:gd name="connsiteY16" fmla="*/ 869866 h 955271"/>
              <a:gd name="connsiteX17" fmla="*/ 384157 w 5741575"/>
              <a:gd name="connsiteY17" fmla="*/ 867971 h 955271"/>
              <a:gd name="connsiteX18" fmla="*/ 477637 w 5741575"/>
              <a:gd name="connsiteY18" fmla="*/ 870334 h 955271"/>
              <a:gd name="connsiteX19" fmla="*/ 570239 w 5741575"/>
              <a:gd name="connsiteY19" fmla="*/ 829596 h 955271"/>
              <a:gd name="connsiteX20" fmla="*/ 787156 w 5741575"/>
              <a:gd name="connsiteY20" fmla="*/ 838447 h 955271"/>
              <a:gd name="connsiteX21" fmla="*/ 948872 w 5741575"/>
              <a:gd name="connsiteY21" fmla="*/ 772201 h 955271"/>
              <a:gd name="connsiteX22" fmla="*/ 1127089 w 5741575"/>
              <a:gd name="connsiteY22" fmla="*/ 746926 h 955271"/>
              <a:gd name="connsiteX23" fmla="*/ 1220426 w 5741575"/>
              <a:gd name="connsiteY23" fmla="*/ 721810 h 955271"/>
              <a:gd name="connsiteX24" fmla="*/ 1306771 w 5741575"/>
              <a:gd name="connsiteY24" fmla="*/ 717936 h 955271"/>
              <a:gd name="connsiteX25" fmla="*/ 1374314 w 5741575"/>
              <a:gd name="connsiteY25" fmla="*/ 688815 h 955271"/>
              <a:gd name="connsiteX26" fmla="*/ 1378034 w 5741575"/>
              <a:gd name="connsiteY26" fmla="*/ 685842 h 955271"/>
              <a:gd name="connsiteX27" fmla="*/ 1395604 w 5741575"/>
              <a:gd name="connsiteY27" fmla="*/ 680460 h 955271"/>
              <a:gd name="connsiteX28" fmla="*/ 1397206 w 5741575"/>
              <a:gd name="connsiteY28" fmla="*/ 670793 h 955271"/>
              <a:gd name="connsiteX29" fmla="*/ 1421250 w 5741575"/>
              <a:gd name="connsiteY29" fmla="*/ 656855 h 955271"/>
              <a:gd name="connsiteX30" fmla="*/ 1454524 w 5741575"/>
              <a:gd name="connsiteY30" fmla="*/ 649224 h 955271"/>
              <a:gd name="connsiteX31" fmla="*/ 1616217 w 5741575"/>
              <a:gd name="connsiteY31" fmla="*/ 622107 h 955271"/>
              <a:gd name="connsiteX32" fmla="*/ 1710928 w 5741575"/>
              <a:gd name="connsiteY32" fmla="*/ 600666 h 955271"/>
              <a:gd name="connsiteX33" fmla="*/ 1743718 w 5741575"/>
              <a:gd name="connsiteY33" fmla="*/ 584327 h 955271"/>
              <a:gd name="connsiteX34" fmla="*/ 1873778 w 5741575"/>
              <a:gd name="connsiteY34" fmla="*/ 530130 h 955271"/>
              <a:gd name="connsiteX35" fmla="*/ 1988411 w 5741575"/>
              <a:gd name="connsiteY35" fmla="*/ 491599 h 955271"/>
              <a:gd name="connsiteX36" fmla="*/ 2085507 w 5741575"/>
              <a:gd name="connsiteY36" fmla="*/ 498527 h 955271"/>
              <a:gd name="connsiteX37" fmla="*/ 2090767 w 5741575"/>
              <a:gd name="connsiteY37" fmla="*/ 490616 h 955271"/>
              <a:gd name="connsiteX38" fmla="*/ 2151143 w 5741575"/>
              <a:gd name="connsiteY38" fmla="*/ 478332 h 955271"/>
              <a:gd name="connsiteX39" fmla="*/ 2378710 w 5741575"/>
              <a:gd name="connsiteY39" fmla="*/ 477570 h 955271"/>
              <a:gd name="connsiteX40" fmla="*/ 2496256 w 5741575"/>
              <a:gd name="connsiteY40" fmla="*/ 452396 h 955271"/>
              <a:gd name="connsiteX41" fmla="*/ 2535387 w 5741575"/>
              <a:gd name="connsiteY41" fmla="*/ 436645 h 955271"/>
              <a:gd name="connsiteX42" fmla="*/ 2601109 w 5741575"/>
              <a:gd name="connsiteY42" fmla="*/ 410678 h 955271"/>
              <a:gd name="connsiteX43" fmla="*/ 2643855 w 5741575"/>
              <a:gd name="connsiteY43" fmla="*/ 374482 h 955271"/>
              <a:gd name="connsiteX44" fmla="*/ 2657726 w 5741575"/>
              <a:gd name="connsiteY44" fmla="*/ 365841 h 955271"/>
              <a:gd name="connsiteX45" fmla="*/ 2687125 w 5741575"/>
              <a:gd name="connsiteY45" fmla="*/ 366820 h 955271"/>
              <a:gd name="connsiteX46" fmla="*/ 2697479 w 5741575"/>
              <a:gd name="connsiteY46" fmla="*/ 361430 h 955271"/>
              <a:gd name="connsiteX47" fmla="*/ 2701547 w 5741575"/>
              <a:gd name="connsiteY47" fmla="*/ 361545 h 955271"/>
              <a:gd name="connsiteX48" fmla="*/ 2711054 w 5741575"/>
              <a:gd name="connsiteY48" fmla="*/ 360597 h 955271"/>
              <a:gd name="connsiteX49" fmla="*/ 2710438 w 5741575"/>
              <a:gd name="connsiteY49" fmla="*/ 366958 h 955271"/>
              <a:gd name="connsiteX50" fmla="*/ 2722936 w 5741575"/>
              <a:gd name="connsiteY50" fmla="*/ 377633 h 955271"/>
              <a:gd name="connsiteX51" fmla="*/ 2777227 w 5741575"/>
              <a:gd name="connsiteY51" fmla="*/ 368972 h 955271"/>
              <a:gd name="connsiteX52" fmla="*/ 2779510 w 5741575"/>
              <a:gd name="connsiteY52" fmla="*/ 361652 h 955271"/>
              <a:gd name="connsiteX53" fmla="*/ 2786278 w 5741575"/>
              <a:gd name="connsiteY53" fmla="*/ 359869 h 955271"/>
              <a:gd name="connsiteX54" fmla="*/ 2792101 w 5741575"/>
              <a:gd name="connsiteY54" fmla="*/ 365927 h 955271"/>
              <a:gd name="connsiteX55" fmla="*/ 2885545 w 5741575"/>
              <a:gd name="connsiteY55" fmla="*/ 372818 h 955271"/>
              <a:gd name="connsiteX56" fmla="*/ 3009558 w 5741575"/>
              <a:gd name="connsiteY56" fmla="*/ 370573 h 955271"/>
              <a:gd name="connsiteX57" fmla="*/ 3095010 w 5741575"/>
              <a:gd name="connsiteY57" fmla="*/ 332454 h 955271"/>
              <a:gd name="connsiteX58" fmla="*/ 3103742 w 5741575"/>
              <a:gd name="connsiteY58" fmla="*/ 337974 h 955271"/>
              <a:gd name="connsiteX59" fmla="*/ 3165093 w 5741575"/>
              <a:gd name="connsiteY59" fmla="*/ 329459 h 955271"/>
              <a:gd name="connsiteX60" fmla="*/ 3373785 w 5741575"/>
              <a:gd name="connsiteY60" fmla="*/ 255680 h 955271"/>
              <a:gd name="connsiteX61" fmla="*/ 3493851 w 5741575"/>
              <a:gd name="connsiteY61" fmla="*/ 240255 h 955271"/>
              <a:gd name="connsiteX62" fmla="*/ 3537470 w 5741575"/>
              <a:gd name="connsiteY62" fmla="*/ 241867 h 955271"/>
              <a:gd name="connsiteX63" fmla="*/ 3610489 w 5741575"/>
              <a:gd name="connsiteY63" fmla="*/ 244128 h 955271"/>
              <a:gd name="connsiteX64" fmla="*/ 3667539 w 5741575"/>
              <a:gd name="connsiteY64" fmla="*/ 263271 h 955271"/>
              <a:gd name="connsiteX65" fmla="*/ 3727614 w 5741575"/>
              <a:gd name="connsiteY65" fmla="*/ 258245 h 955271"/>
              <a:gd name="connsiteX66" fmla="*/ 3738369 w 5741575"/>
              <a:gd name="connsiteY66" fmla="*/ 234506 h 955271"/>
              <a:gd name="connsiteX67" fmla="*/ 3803670 w 5741575"/>
              <a:gd name="connsiteY67" fmla="*/ 236457 h 955271"/>
              <a:gd name="connsiteX68" fmla="*/ 3903080 w 5741575"/>
              <a:gd name="connsiteY68" fmla="*/ 241890 h 955271"/>
              <a:gd name="connsiteX69" fmla="*/ 4114838 w 5741575"/>
              <a:gd name="connsiteY69" fmla="*/ 238165 h 955271"/>
              <a:gd name="connsiteX70" fmla="*/ 4271023 w 5741575"/>
              <a:gd name="connsiteY70" fmla="*/ 241959 h 955271"/>
              <a:gd name="connsiteX71" fmla="*/ 4367397 w 5741575"/>
              <a:gd name="connsiteY71" fmla="*/ 271442 h 955271"/>
              <a:gd name="connsiteX72" fmla="*/ 4495366 w 5741575"/>
              <a:gd name="connsiteY72" fmla="*/ 271618 h 955271"/>
              <a:gd name="connsiteX73" fmla="*/ 4517347 w 5741575"/>
              <a:gd name="connsiteY73" fmla="*/ 275639 h 955271"/>
              <a:gd name="connsiteX74" fmla="*/ 4546116 w 5741575"/>
              <a:gd name="connsiteY74" fmla="*/ 268568 h 955271"/>
              <a:gd name="connsiteX75" fmla="*/ 4661259 w 5741575"/>
              <a:gd name="connsiteY75" fmla="*/ 238966 h 955271"/>
              <a:gd name="connsiteX76" fmla="*/ 4750403 w 5741575"/>
              <a:gd name="connsiteY76" fmla="*/ 204364 h 955271"/>
              <a:gd name="connsiteX77" fmla="*/ 4867614 w 5741575"/>
              <a:gd name="connsiteY77" fmla="*/ 208668 h 955271"/>
              <a:gd name="connsiteX78" fmla="*/ 4937036 w 5741575"/>
              <a:gd name="connsiteY78" fmla="*/ 195446 h 955271"/>
              <a:gd name="connsiteX79" fmla="*/ 5047626 w 5741575"/>
              <a:gd name="connsiteY79" fmla="*/ 149604 h 955271"/>
              <a:gd name="connsiteX80" fmla="*/ 5200247 w 5741575"/>
              <a:gd name="connsiteY80" fmla="*/ 142695 h 955271"/>
              <a:gd name="connsiteX81" fmla="*/ 5235691 w 5741575"/>
              <a:gd name="connsiteY81" fmla="*/ 173330 h 955271"/>
              <a:gd name="connsiteX82" fmla="*/ 5280133 w 5741575"/>
              <a:gd name="connsiteY82" fmla="*/ 189342 h 955271"/>
              <a:gd name="connsiteX83" fmla="*/ 5291963 w 5741575"/>
              <a:gd name="connsiteY83" fmla="*/ 139446 h 955271"/>
              <a:gd name="connsiteX84" fmla="*/ 5418472 w 5741575"/>
              <a:gd name="connsiteY84" fmla="*/ 89163 h 955271"/>
              <a:gd name="connsiteX85" fmla="*/ 5482354 w 5741575"/>
              <a:gd name="connsiteY85" fmla="*/ 69470 h 955271"/>
              <a:gd name="connsiteX86" fmla="*/ 5583280 w 5741575"/>
              <a:gd name="connsiteY86" fmla="*/ 49787 h 955271"/>
              <a:gd name="connsiteX87" fmla="*/ 5613766 w 5741575"/>
              <a:gd name="connsiteY87" fmla="*/ 41855 h 955271"/>
              <a:gd name="connsiteX88" fmla="*/ 5684952 w 5741575"/>
              <a:gd name="connsiteY88" fmla="*/ 26088 h 955271"/>
              <a:gd name="connsiteX89" fmla="*/ 5741575 w 5741575"/>
              <a:gd name="connsiteY8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87156 w 5741575"/>
              <a:gd name="connsiteY19" fmla="*/ 838447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21250 w 5741575"/>
              <a:gd name="connsiteY28" fmla="*/ 656855 h 955271"/>
              <a:gd name="connsiteX29" fmla="*/ 1454524 w 5741575"/>
              <a:gd name="connsiteY29" fmla="*/ 649224 h 955271"/>
              <a:gd name="connsiteX30" fmla="*/ 1616217 w 5741575"/>
              <a:gd name="connsiteY30" fmla="*/ 622107 h 955271"/>
              <a:gd name="connsiteX31" fmla="*/ 1710928 w 5741575"/>
              <a:gd name="connsiteY31" fmla="*/ 600666 h 955271"/>
              <a:gd name="connsiteX32" fmla="*/ 1743718 w 5741575"/>
              <a:gd name="connsiteY32" fmla="*/ 584327 h 955271"/>
              <a:gd name="connsiteX33" fmla="*/ 1873778 w 5741575"/>
              <a:gd name="connsiteY33" fmla="*/ 530130 h 955271"/>
              <a:gd name="connsiteX34" fmla="*/ 1988411 w 5741575"/>
              <a:gd name="connsiteY34" fmla="*/ 491599 h 955271"/>
              <a:gd name="connsiteX35" fmla="*/ 2085507 w 5741575"/>
              <a:gd name="connsiteY35" fmla="*/ 498527 h 955271"/>
              <a:gd name="connsiteX36" fmla="*/ 2090767 w 5741575"/>
              <a:gd name="connsiteY36" fmla="*/ 490616 h 955271"/>
              <a:gd name="connsiteX37" fmla="*/ 2151143 w 5741575"/>
              <a:gd name="connsiteY37" fmla="*/ 478332 h 955271"/>
              <a:gd name="connsiteX38" fmla="*/ 2378710 w 5741575"/>
              <a:gd name="connsiteY38" fmla="*/ 477570 h 955271"/>
              <a:gd name="connsiteX39" fmla="*/ 2496256 w 5741575"/>
              <a:gd name="connsiteY39" fmla="*/ 452396 h 955271"/>
              <a:gd name="connsiteX40" fmla="*/ 2535387 w 5741575"/>
              <a:gd name="connsiteY40" fmla="*/ 436645 h 955271"/>
              <a:gd name="connsiteX41" fmla="*/ 2601109 w 5741575"/>
              <a:gd name="connsiteY41" fmla="*/ 410678 h 955271"/>
              <a:gd name="connsiteX42" fmla="*/ 2643855 w 5741575"/>
              <a:gd name="connsiteY42" fmla="*/ 374482 h 955271"/>
              <a:gd name="connsiteX43" fmla="*/ 2657726 w 5741575"/>
              <a:gd name="connsiteY43" fmla="*/ 365841 h 955271"/>
              <a:gd name="connsiteX44" fmla="*/ 2687125 w 5741575"/>
              <a:gd name="connsiteY44" fmla="*/ 366820 h 955271"/>
              <a:gd name="connsiteX45" fmla="*/ 2697479 w 5741575"/>
              <a:gd name="connsiteY45" fmla="*/ 361430 h 955271"/>
              <a:gd name="connsiteX46" fmla="*/ 2701547 w 5741575"/>
              <a:gd name="connsiteY46" fmla="*/ 361545 h 955271"/>
              <a:gd name="connsiteX47" fmla="*/ 2711054 w 5741575"/>
              <a:gd name="connsiteY47" fmla="*/ 360597 h 955271"/>
              <a:gd name="connsiteX48" fmla="*/ 2710438 w 5741575"/>
              <a:gd name="connsiteY48" fmla="*/ 366958 h 955271"/>
              <a:gd name="connsiteX49" fmla="*/ 2722936 w 5741575"/>
              <a:gd name="connsiteY49" fmla="*/ 377633 h 955271"/>
              <a:gd name="connsiteX50" fmla="*/ 2777227 w 5741575"/>
              <a:gd name="connsiteY50" fmla="*/ 368972 h 955271"/>
              <a:gd name="connsiteX51" fmla="*/ 2779510 w 5741575"/>
              <a:gd name="connsiteY51" fmla="*/ 361652 h 955271"/>
              <a:gd name="connsiteX52" fmla="*/ 2786278 w 5741575"/>
              <a:gd name="connsiteY52" fmla="*/ 359869 h 955271"/>
              <a:gd name="connsiteX53" fmla="*/ 2792101 w 5741575"/>
              <a:gd name="connsiteY53" fmla="*/ 365927 h 955271"/>
              <a:gd name="connsiteX54" fmla="*/ 2885545 w 5741575"/>
              <a:gd name="connsiteY54" fmla="*/ 372818 h 955271"/>
              <a:gd name="connsiteX55" fmla="*/ 3009558 w 5741575"/>
              <a:gd name="connsiteY55" fmla="*/ 370573 h 955271"/>
              <a:gd name="connsiteX56" fmla="*/ 3095010 w 5741575"/>
              <a:gd name="connsiteY56" fmla="*/ 332454 h 955271"/>
              <a:gd name="connsiteX57" fmla="*/ 3103742 w 5741575"/>
              <a:gd name="connsiteY57" fmla="*/ 337974 h 955271"/>
              <a:gd name="connsiteX58" fmla="*/ 3165093 w 5741575"/>
              <a:gd name="connsiteY58" fmla="*/ 329459 h 955271"/>
              <a:gd name="connsiteX59" fmla="*/ 3373785 w 5741575"/>
              <a:gd name="connsiteY59" fmla="*/ 255680 h 955271"/>
              <a:gd name="connsiteX60" fmla="*/ 3493851 w 5741575"/>
              <a:gd name="connsiteY60" fmla="*/ 240255 h 955271"/>
              <a:gd name="connsiteX61" fmla="*/ 3537470 w 5741575"/>
              <a:gd name="connsiteY61" fmla="*/ 241867 h 955271"/>
              <a:gd name="connsiteX62" fmla="*/ 3610489 w 5741575"/>
              <a:gd name="connsiteY62" fmla="*/ 244128 h 955271"/>
              <a:gd name="connsiteX63" fmla="*/ 3667539 w 5741575"/>
              <a:gd name="connsiteY63" fmla="*/ 263271 h 955271"/>
              <a:gd name="connsiteX64" fmla="*/ 3727614 w 5741575"/>
              <a:gd name="connsiteY64" fmla="*/ 258245 h 955271"/>
              <a:gd name="connsiteX65" fmla="*/ 3738369 w 5741575"/>
              <a:gd name="connsiteY65" fmla="*/ 234506 h 955271"/>
              <a:gd name="connsiteX66" fmla="*/ 3803670 w 5741575"/>
              <a:gd name="connsiteY66" fmla="*/ 236457 h 955271"/>
              <a:gd name="connsiteX67" fmla="*/ 3903080 w 5741575"/>
              <a:gd name="connsiteY67" fmla="*/ 241890 h 955271"/>
              <a:gd name="connsiteX68" fmla="*/ 4114838 w 5741575"/>
              <a:gd name="connsiteY68" fmla="*/ 238165 h 955271"/>
              <a:gd name="connsiteX69" fmla="*/ 4271023 w 5741575"/>
              <a:gd name="connsiteY69" fmla="*/ 241959 h 955271"/>
              <a:gd name="connsiteX70" fmla="*/ 4367397 w 5741575"/>
              <a:gd name="connsiteY70" fmla="*/ 271442 h 955271"/>
              <a:gd name="connsiteX71" fmla="*/ 4495366 w 5741575"/>
              <a:gd name="connsiteY71" fmla="*/ 271618 h 955271"/>
              <a:gd name="connsiteX72" fmla="*/ 4517347 w 5741575"/>
              <a:gd name="connsiteY72" fmla="*/ 275639 h 955271"/>
              <a:gd name="connsiteX73" fmla="*/ 4546116 w 5741575"/>
              <a:gd name="connsiteY73" fmla="*/ 268568 h 955271"/>
              <a:gd name="connsiteX74" fmla="*/ 4661259 w 5741575"/>
              <a:gd name="connsiteY74" fmla="*/ 238966 h 955271"/>
              <a:gd name="connsiteX75" fmla="*/ 4750403 w 5741575"/>
              <a:gd name="connsiteY75" fmla="*/ 204364 h 955271"/>
              <a:gd name="connsiteX76" fmla="*/ 4867614 w 5741575"/>
              <a:gd name="connsiteY76" fmla="*/ 208668 h 955271"/>
              <a:gd name="connsiteX77" fmla="*/ 4937036 w 5741575"/>
              <a:gd name="connsiteY77" fmla="*/ 195446 h 955271"/>
              <a:gd name="connsiteX78" fmla="*/ 5047626 w 5741575"/>
              <a:gd name="connsiteY78" fmla="*/ 149604 h 955271"/>
              <a:gd name="connsiteX79" fmla="*/ 5200247 w 5741575"/>
              <a:gd name="connsiteY79" fmla="*/ 142695 h 955271"/>
              <a:gd name="connsiteX80" fmla="*/ 5235691 w 5741575"/>
              <a:gd name="connsiteY80" fmla="*/ 173330 h 955271"/>
              <a:gd name="connsiteX81" fmla="*/ 5280133 w 5741575"/>
              <a:gd name="connsiteY81" fmla="*/ 189342 h 955271"/>
              <a:gd name="connsiteX82" fmla="*/ 5291963 w 5741575"/>
              <a:gd name="connsiteY82" fmla="*/ 139446 h 955271"/>
              <a:gd name="connsiteX83" fmla="*/ 5418472 w 5741575"/>
              <a:gd name="connsiteY83" fmla="*/ 89163 h 955271"/>
              <a:gd name="connsiteX84" fmla="*/ 5482354 w 5741575"/>
              <a:gd name="connsiteY84" fmla="*/ 69470 h 955271"/>
              <a:gd name="connsiteX85" fmla="*/ 5583280 w 5741575"/>
              <a:gd name="connsiteY85" fmla="*/ 49787 h 955271"/>
              <a:gd name="connsiteX86" fmla="*/ 5613766 w 5741575"/>
              <a:gd name="connsiteY86" fmla="*/ 41855 h 955271"/>
              <a:gd name="connsiteX87" fmla="*/ 5684952 w 5741575"/>
              <a:gd name="connsiteY87" fmla="*/ 26088 h 955271"/>
              <a:gd name="connsiteX88" fmla="*/ 5741575 w 5741575"/>
              <a:gd name="connsiteY8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87156 w 5741575"/>
              <a:gd name="connsiteY19" fmla="*/ 838447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21250 w 5741575"/>
              <a:gd name="connsiteY28" fmla="*/ 656855 h 955271"/>
              <a:gd name="connsiteX29" fmla="*/ 1454524 w 5741575"/>
              <a:gd name="connsiteY29" fmla="*/ 649224 h 955271"/>
              <a:gd name="connsiteX30" fmla="*/ 1616217 w 5741575"/>
              <a:gd name="connsiteY30" fmla="*/ 622107 h 955271"/>
              <a:gd name="connsiteX31" fmla="*/ 1710928 w 5741575"/>
              <a:gd name="connsiteY31" fmla="*/ 600666 h 955271"/>
              <a:gd name="connsiteX32" fmla="*/ 1743718 w 5741575"/>
              <a:gd name="connsiteY32" fmla="*/ 584327 h 955271"/>
              <a:gd name="connsiteX33" fmla="*/ 1873778 w 5741575"/>
              <a:gd name="connsiteY33" fmla="*/ 530130 h 955271"/>
              <a:gd name="connsiteX34" fmla="*/ 1988411 w 5741575"/>
              <a:gd name="connsiteY34" fmla="*/ 491599 h 955271"/>
              <a:gd name="connsiteX35" fmla="*/ 2085507 w 5741575"/>
              <a:gd name="connsiteY35" fmla="*/ 498527 h 955271"/>
              <a:gd name="connsiteX36" fmla="*/ 2090767 w 5741575"/>
              <a:gd name="connsiteY36" fmla="*/ 490616 h 955271"/>
              <a:gd name="connsiteX37" fmla="*/ 2151143 w 5741575"/>
              <a:gd name="connsiteY37" fmla="*/ 478332 h 955271"/>
              <a:gd name="connsiteX38" fmla="*/ 2378710 w 5741575"/>
              <a:gd name="connsiteY38" fmla="*/ 477570 h 955271"/>
              <a:gd name="connsiteX39" fmla="*/ 2496256 w 5741575"/>
              <a:gd name="connsiteY39" fmla="*/ 452396 h 955271"/>
              <a:gd name="connsiteX40" fmla="*/ 2535387 w 5741575"/>
              <a:gd name="connsiteY40" fmla="*/ 436645 h 955271"/>
              <a:gd name="connsiteX41" fmla="*/ 2601109 w 5741575"/>
              <a:gd name="connsiteY41" fmla="*/ 410678 h 955271"/>
              <a:gd name="connsiteX42" fmla="*/ 2643855 w 5741575"/>
              <a:gd name="connsiteY42" fmla="*/ 374482 h 955271"/>
              <a:gd name="connsiteX43" fmla="*/ 2657726 w 5741575"/>
              <a:gd name="connsiteY43" fmla="*/ 365841 h 955271"/>
              <a:gd name="connsiteX44" fmla="*/ 2687125 w 5741575"/>
              <a:gd name="connsiteY44" fmla="*/ 366820 h 955271"/>
              <a:gd name="connsiteX45" fmla="*/ 2697479 w 5741575"/>
              <a:gd name="connsiteY45" fmla="*/ 361430 h 955271"/>
              <a:gd name="connsiteX46" fmla="*/ 2701547 w 5741575"/>
              <a:gd name="connsiteY46" fmla="*/ 361545 h 955271"/>
              <a:gd name="connsiteX47" fmla="*/ 2711054 w 5741575"/>
              <a:gd name="connsiteY47" fmla="*/ 360597 h 955271"/>
              <a:gd name="connsiteX48" fmla="*/ 2710438 w 5741575"/>
              <a:gd name="connsiteY48" fmla="*/ 366958 h 955271"/>
              <a:gd name="connsiteX49" fmla="*/ 2722936 w 5741575"/>
              <a:gd name="connsiteY49" fmla="*/ 377633 h 955271"/>
              <a:gd name="connsiteX50" fmla="*/ 2777227 w 5741575"/>
              <a:gd name="connsiteY50" fmla="*/ 368972 h 955271"/>
              <a:gd name="connsiteX51" fmla="*/ 2779510 w 5741575"/>
              <a:gd name="connsiteY51" fmla="*/ 361652 h 955271"/>
              <a:gd name="connsiteX52" fmla="*/ 2786278 w 5741575"/>
              <a:gd name="connsiteY52" fmla="*/ 359869 h 955271"/>
              <a:gd name="connsiteX53" fmla="*/ 2792101 w 5741575"/>
              <a:gd name="connsiteY53" fmla="*/ 365927 h 955271"/>
              <a:gd name="connsiteX54" fmla="*/ 2885545 w 5741575"/>
              <a:gd name="connsiteY54" fmla="*/ 372818 h 955271"/>
              <a:gd name="connsiteX55" fmla="*/ 3009558 w 5741575"/>
              <a:gd name="connsiteY55" fmla="*/ 370573 h 955271"/>
              <a:gd name="connsiteX56" fmla="*/ 3095010 w 5741575"/>
              <a:gd name="connsiteY56" fmla="*/ 332454 h 955271"/>
              <a:gd name="connsiteX57" fmla="*/ 3103742 w 5741575"/>
              <a:gd name="connsiteY57" fmla="*/ 337974 h 955271"/>
              <a:gd name="connsiteX58" fmla="*/ 3165093 w 5741575"/>
              <a:gd name="connsiteY58" fmla="*/ 329459 h 955271"/>
              <a:gd name="connsiteX59" fmla="*/ 3373785 w 5741575"/>
              <a:gd name="connsiteY59" fmla="*/ 255680 h 955271"/>
              <a:gd name="connsiteX60" fmla="*/ 3493851 w 5741575"/>
              <a:gd name="connsiteY60" fmla="*/ 240255 h 955271"/>
              <a:gd name="connsiteX61" fmla="*/ 3537470 w 5741575"/>
              <a:gd name="connsiteY61" fmla="*/ 241867 h 955271"/>
              <a:gd name="connsiteX62" fmla="*/ 3610489 w 5741575"/>
              <a:gd name="connsiteY62" fmla="*/ 244128 h 955271"/>
              <a:gd name="connsiteX63" fmla="*/ 3667539 w 5741575"/>
              <a:gd name="connsiteY63" fmla="*/ 263271 h 955271"/>
              <a:gd name="connsiteX64" fmla="*/ 3727614 w 5741575"/>
              <a:gd name="connsiteY64" fmla="*/ 258245 h 955271"/>
              <a:gd name="connsiteX65" fmla="*/ 3738369 w 5741575"/>
              <a:gd name="connsiteY65" fmla="*/ 234506 h 955271"/>
              <a:gd name="connsiteX66" fmla="*/ 3803670 w 5741575"/>
              <a:gd name="connsiteY66" fmla="*/ 236457 h 955271"/>
              <a:gd name="connsiteX67" fmla="*/ 3903080 w 5741575"/>
              <a:gd name="connsiteY67" fmla="*/ 241890 h 955271"/>
              <a:gd name="connsiteX68" fmla="*/ 4114838 w 5741575"/>
              <a:gd name="connsiteY68" fmla="*/ 238165 h 955271"/>
              <a:gd name="connsiteX69" fmla="*/ 4271023 w 5741575"/>
              <a:gd name="connsiteY69" fmla="*/ 241959 h 955271"/>
              <a:gd name="connsiteX70" fmla="*/ 4367397 w 5741575"/>
              <a:gd name="connsiteY70" fmla="*/ 271442 h 955271"/>
              <a:gd name="connsiteX71" fmla="*/ 4495366 w 5741575"/>
              <a:gd name="connsiteY71" fmla="*/ 271618 h 955271"/>
              <a:gd name="connsiteX72" fmla="*/ 4517347 w 5741575"/>
              <a:gd name="connsiteY72" fmla="*/ 275639 h 955271"/>
              <a:gd name="connsiteX73" fmla="*/ 4546116 w 5741575"/>
              <a:gd name="connsiteY73" fmla="*/ 268568 h 955271"/>
              <a:gd name="connsiteX74" fmla="*/ 4661259 w 5741575"/>
              <a:gd name="connsiteY74" fmla="*/ 238966 h 955271"/>
              <a:gd name="connsiteX75" fmla="*/ 4750403 w 5741575"/>
              <a:gd name="connsiteY75" fmla="*/ 204364 h 955271"/>
              <a:gd name="connsiteX76" fmla="*/ 4867614 w 5741575"/>
              <a:gd name="connsiteY76" fmla="*/ 208668 h 955271"/>
              <a:gd name="connsiteX77" fmla="*/ 4937036 w 5741575"/>
              <a:gd name="connsiteY77" fmla="*/ 195446 h 955271"/>
              <a:gd name="connsiteX78" fmla="*/ 5047626 w 5741575"/>
              <a:gd name="connsiteY78" fmla="*/ 149604 h 955271"/>
              <a:gd name="connsiteX79" fmla="*/ 5200247 w 5741575"/>
              <a:gd name="connsiteY79" fmla="*/ 142695 h 955271"/>
              <a:gd name="connsiteX80" fmla="*/ 5235691 w 5741575"/>
              <a:gd name="connsiteY80" fmla="*/ 173330 h 955271"/>
              <a:gd name="connsiteX81" fmla="*/ 5280133 w 5741575"/>
              <a:gd name="connsiteY81" fmla="*/ 189342 h 955271"/>
              <a:gd name="connsiteX82" fmla="*/ 5291963 w 5741575"/>
              <a:gd name="connsiteY82" fmla="*/ 139446 h 955271"/>
              <a:gd name="connsiteX83" fmla="*/ 5418472 w 5741575"/>
              <a:gd name="connsiteY83" fmla="*/ 89163 h 955271"/>
              <a:gd name="connsiteX84" fmla="*/ 5482354 w 5741575"/>
              <a:gd name="connsiteY84" fmla="*/ 69470 h 955271"/>
              <a:gd name="connsiteX85" fmla="*/ 5583280 w 5741575"/>
              <a:gd name="connsiteY85" fmla="*/ 49787 h 955271"/>
              <a:gd name="connsiteX86" fmla="*/ 5613766 w 5741575"/>
              <a:gd name="connsiteY86" fmla="*/ 41855 h 955271"/>
              <a:gd name="connsiteX87" fmla="*/ 5684952 w 5741575"/>
              <a:gd name="connsiteY87" fmla="*/ 26088 h 955271"/>
              <a:gd name="connsiteX88" fmla="*/ 5741575 w 5741575"/>
              <a:gd name="connsiteY8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21250 w 5741575"/>
              <a:gd name="connsiteY28" fmla="*/ 656855 h 955271"/>
              <a:gd name="connsiteX29" fmla="*/ 1454524 w 5741575"/>
              <a:gd name="connsiteY29" fmla="*/ 649224 h 955271"/>
              <a:gd name="connsiteX30" fmla="*/ 1616217 w 5741575"/>
              <a:gd name="connsiteY30" fmla="*/ 622107 h 955271"/>
              <a:gd name="connsiteX31" fmla="*/ 1710928 w 5741575"/>
              <a:gd name="connsiteY31" fmla="*/ 600666 h 955271"/>
              <a:gd name="connsiteX32" fmla="*/ 1743718 w 5741575"/>
              <a:gd name="connsiteY32" fmla="*/ 584327 h 955271"/>
              <a:gd name="connsiteX33" fmla="*/ 1873778 w 5741575"/>
              <a:gd name="connsiteY33" fmla="*/ 530130 h 955271"/>
              <a:gd name="connsiteX34" fmla="*/ 1988411 w 5741575"/>
              <a:gd name="connsiteY34" fmla="*/ 491599 h 955271"/>
              <a:gd name="connsiteX35" fmla="*/ 2085507 w 5741575"/>
              <a:gd name="connsiteY35" fmla="*/ 498527 h 955271"/>
              <a:gd name="connsiteX36" fmla="*/ 2090767 w 5741575"/>
              <a:gd name="connsiteY36" fmla="*/ 490616 h 955271"/>
              <a:gd name="connsiteX37" fmla="*/ 2151143 w 5741575"/>
              <a:gd name="connsiteY37" fmla="*/ 478332 h 955271"/>
              <a:gd name="connsiteX38" fmla="*/ 2378710 w 5741575"/>
              <a:gd name="connsiteY38" fmla="*/ 477570 h 955271"/>
              <a:gd name="connsiteX39" fmla="*/ 2496256 w 5741575"/>
              <a:gd name="connsiteY39" fmla="*/ 452396 h 955271"/>
              <a:gd name="connsiteX40" fmla="*/ 2535387 w 5741575"/>
              <a:gd name="connsiteY40" fmla="*/ 436645 h 955271"/>
              <a:gd name="connsiteX41" fmla="*/ 2601109 w 5741575"/>
              <a:gd name="connsiteY41" fmla="*/ 410678 h 955271"/>
              <a:gd name="connsiteX42" fmla="*/ 2643855 w 5741575"/>
              <a:gd name="connsiteY42" fmla="*/ 374482 h 955271"/>
              <a:gd name="connsiteX43" fmla="*/ 2657726 w 5741575"/>
              <a:gd name="connsiteY43" fmla="*/ 365841 h 955271"/>
              <a:gd name="connsiteX44" fmla="*/ 2687125 w 5741575"/>
              <a:gd name="connsiteY44" fmla="*/ 366820 h 955271"/>
              <a:gd name="connsiteX45" fmla="*/ 2697479 w 5741575"/>
              <a:gd name="connsiteY45" fmla="*/ 361430 h 955271"/>
              <a:gd name="connsiteX46" fmla="*/ 2701547 w 5741575"/>
              <a:gd name="connsiteY46" fmla="*/ 361545 h 955271"/>
              <a:gd name="connsiteX47" fmla="*/ 2711054 w 5741575"/>
              <a:gd name="connsiteY47" fmla="*/ 360597 h 955271"/>
              <a:gd name="connsiteX48" fmla="*/ 2710438 w 5741575"/>
              <a:gd name="connsiteY48" fmla="*/ 366958 h 955271"/>
              <a:gd name="connsiteX49" fmla="*/ 2722936 w 5741575"/>
              <a:gd name="connsiteY49" fmla="*/ 377633 h 955271"/>
              <a:gd name="connsiteX50" fmla="*/ 2777227 w 5741575"/>
              <a:gd name="connsiteY50" fmla="*/ 368972 h 955271"/>
              <a:gd name="connsiteX51" fmla="*/ 2779510 w 5741575"/>
              <a:gd name="connsiteY51" fmla="*/ 361652 h 955271"/>
              <a:gd name="connsiteX52" fmla="*/ 2786278 w 5741575"/>
              <a:gd name="connsiteY52" fmla="*/ 359869 h 955271"/>
              <a:gd name="connsiteX53" fmla="*/ 2792101 w 5741575"/>
              <a:gd name="connsiteY53" fmla="*/ 365927 h 955271"/>
              <a:gd name="connsiteX54" fmla="*/ 2885545 w 5741575"/>
              <a:gd name="connsiteY54" fmla="*/ 372818 h 955271"/>
              <a:gd name="connsiteX55" fmla="*/ 3009558 w 5741575"/>
              <a:gd name="connsiteY55" fmla="*/ 370573 h 955271"/>
              <a:gd name="connsiteX56" fmla="*/ 3095010 w 5741575"/>
              <a:gd name="connsiteY56" fmla="*/ 332454 h 955271"/>
              <a:gd name="connsiteX57" fmla="*/ 3103742 w 5741575"/>
              <a:gd name="connsiteY57" fmla="*/ 337974 h 955271"/>
              <a:gd name="connsiteX58" fmla="*/ 3165093 w 5741575"/>
              <a:gd name="connsiteY58" fmla="*/ 329459 h 955271"/>
              <a:gd name="connsiteX59" fmla="*/ 3373785 w 5741575"/>
              <a:gd name="connsiteY59" fmla="*/ 255680 h 955271"/>
              <a:gd name="connsiteX60" fmla="*/ 3493851 w 5741575"/>
              <a:gd name="connsiteY60" fmla="*/ 240255 h 955271"/>
              <a:gd name="connsiteX61" fmla="*/ 3537470 w 5741575"/>
              <a:gd name="connsiteY61" fmla="*/ 241867 h 955271"/>
              <a:gd name="connsiteX62" fmla="*/ 3610489 w 5741575"/>
              <a:gd name="connsiteY62" fmla="*/ 244128 h 955271"/>
              <a:gd name="connsiteX63" fmla="*/ 3667539 w 5741575"/>
              <a:gd name="connsiteY63" fmla="*/ 263271 h 955271"/>
              <a:gd name="connsiteX64" fmla="*/ 3727614 w 5741575"/>
              <a:gd name="connsiteY64" fmla="*/ 258245 h 955271"/>
              <a:gd name="connsiteX65" fmla="*/ 3738369 w 5741575"/>
              <a:gd name="connsiteY65" fmla="*/ 234506 h 955271"/>
              <a:gd name="connsiteX66" fmla="*/ 3803670 w 5741575"/>
              <a:gd name="connsiteY66" fmla="*/ 236457 h 955271"/>
              <a:gd name="connsiteX67" fmla="*/ 3903080 w 5741575"/>
              <a:gd name="connsiteY67" fmla="*/ 241890 h 955271"/>
              <a:gd name="connsiteX68" fmla="*/ 4114838 w 5741575"/>
              <a:gd name="connsiteY68" fmla="*/ 238165 h 955271"/>
              <a:gd name="connsiteX69" fmla="*/ 4271023 w 5741575"/>
              <a:gd name="connsiteY69" fmla="*/ 241959 h 955271"/>
              <a:gd name="connsiteX70" fmla="*/ 4367397 w 5741575"/>
              <a:gd name="connsiteY70" fmla="*/ 271442 h 955271"/>
              <a:gd name="connsiteX71" fmla="*/ 4495366 w 5741575"/>
              <a:gd name="connsiteY71" fmla="*/ 271618 h 955271"/>
              <a:gd name="connsiteX72" fmla="*/ 4517347 w 5741575"/>
              <a:gd name="connsiteY72" fmla="*/ 275639 h 955271"/>
              <a:gd name="connsiteX73" fmla="*/ 4546116 w 5741575"/>
              <a:gd name="connsiteY73" fmla="*/ 268568 h 955271"/>
              <a:gd name="connsiteX74" fmla="*/ 4661259 w 5741575"/>
              <a:gd name="connsiteY74" fmla="*/ 238966 h 955271"/>
              <a:gd name="connsiteX75" fmla="*/ 4750403 w 5741575"/>
              <a:gd name="connsiteY75" fmla="*/ 204364 h 955271"/>
              <a:gd name="connsiteX76" fmla="*/ 4867614 w 5741575"/>
              <a:gd name="connsiteY76" fmla="*/ 208668 h 955271"/>
              <a:gd name="connsiteX77" fmla="*/ 4937036 w 5741575"/>
              <a:gd name="connsiteY77" fmla="*/ 195446 h 955271"/>
              <a:gd name="connsiteX78" fmla="*/ 5047626 w 5741575"/>
              <a:gd name="connsiteY78" fmla="*/ 149604 h 955271"/>
              <a:gd name="connsiteX79" fmla="*/ 5200247 w 5741575"/>
              <a:gd name="connsiteY79" fmla="*/ 142695 h 955271"/>
              <a:gd name="connsiteX80" fmla="*/ 5235691 w 5741575"/>
              <a:gd name="connsiteY80" fmla="*/ 173330 h 955271"/>
              <a:gd name="connsiteX81" fmla="*/ 5280133 w 5741575"/>
              <a:gd name="connsiteY81" fmla="*/ 189342 h 955271"/>
              <a:gd name="connsiteX82" fmla="*/ 5291963 w 5741575"/>
              <a:gd name="connsiteY82" fmla="*/ 139446 h 955271"/>
              <a:gd name="connsiteX83" fmla="*/ 5418472 w 5741575"/>
              <a:gd name="connsiteY83" fmla="*/ 89163 h 955271"/>
              <a:gd name="connsiteX84" fmla="*/ 5482354 w 5741575"/>
              <a:gd name="connsiteY84" fmla="*/ 69470 h 955271"/>
              <a:gd name="connsiteX85" fmla="*/ 5583280 w 5741575"/>
              <a:gd name="connsiteY85" fmla="*/ 49787 h 955271"/>
              <a:gd name="connsiteX86" fmla="*/ 5613766 w 5741575"/>
              <a:gd name="connsiteY86" fmla="*/ 41855 h 955271"/>
              <a:gd name="connsiteX87" fmla="*/ 5684952 w 5741575"/>
              <a:gd name="connsiteY87" fmla="*/ 26088 h 955271"/>
              <a:gd name="connsiteX88" fmla="*/ 5741575 w 5741575"/>
              <a:gd name="connsiteY8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21250 w 5741575"/>
              <a:gd name="connsiteY28" fmla="*/ 656855 h 955271"/>
              <a:gd name="connsiteX29" fmla="*/ 1454524 w 5741575"/>
              <a:gd name="connsiteY29" fmla="*/ 649224 h 955271"/>
              <a:gd name="connsiteX30" fmla="*/ 1616217 w 5741575"/>
              <a:gd name="connsiteY30" fmla="*/ 622107 h 955271"/>
              <a:gd name="connsiteX31" fmla="*/ 1710928 w 5741575"/>
              <a:gd name="connsiteY31" fmla="*/ 600666 h 955271"/>
              <a:gd name="connsiteX32" fmla="*/ 1743718 w 5741575"/>
              <a:gd name="connsiteY32" fmla="*/ 584327 h 955271"/>
              <a:gd name="connsiteX33" fmla="*/ 1873778 w 5741575"/>
              <a:gd name="connsiteY33" fmla="*/ 530130 h 955271"/>
              <a:gd name="connsiteX34" fmla="*/ 1988411 w 5741575"/>
              <a:gd name="connsiteY34" fmla="*/ 491599 h 955271"/>
              <a:gd name="connsiteX35" fmla="*/ 2085507 w 5741575"/>
              <a:gd name="connsiteY35" fmla="*/ 498527 h 955271"/>
              <a:gd name="connsiteX36" fmla="*/ 2090767 w 5741575"/>
              <a:gd name="connsiteY36" fmla="*/ 490616 h 955271"/>
              <a:gd name="connsiteX37" fmla="*/ 2151143 w 5741575"/>
              <a:gd name="connsiteY37" fmla="*/ 478332 h 955271"/>
              <a:gd name="connsiteX38" fmla="*/ 2378710 w 5741575"/>
              <a:gd name="connsiteY38" fmla="*/ 477570 h 955271"/>
              <a:gd name="connsiteX39" fmla="*/ 2496256 w 5741575"/>
              <a:gd name="connsiteY39" fmla="*/ 452396 h 955271"/>
              <a:gd name="connsiteX40" fmla="*/ 2535387 w 5741575"/>
              <a:gd name="connsiteY40" fmla="*/ 436645 h 955271"/>
              <a:gd name="connsiteX41" fmla="*/ 2601109 w 5741575"/>
              <a:gd name="connsiteY41" fmla="*/ 410678 h 955271"/>
              <a:gd name="connsiteX42" fmla="*/ 2643855 w 5741575"/>
              <a:gd name="connsiteY42" fmla="*/ 374482 h 955271"/>
              <a:gd name="connsiteX43" fmla="*/ 2657726 w 5741575"/>
              <a:gd name="connsiteY43" fmla="*/ 365841 h 955271"/>
              <a:gd name="connsiteX44" fmla="*/ 2687125 w 5741575"/>
              <a:gd name="connsiteY44" fmla="*/ 366820 h 955271"/>
              <a:gd name="connsiteX45" fmla="*/ 2697479 w 5741575"/>
              <a:gd name="connsiteY45" fmla="*/ 361430 h 955271"/>
              <a:gd name="connsiteX46" fmla="*/ 2701547 w 5741575"/>
              <a:gd name="connsiteY46" fmla="*/ 361545 h 955271"/>
              <a:gd name="connsiteX47" fmla="*/ 2711054 w 5741575"/>
              <a:gd name="connsiteY47" fmla="*/ 360597 h 955271"/>
              <a:gd name="connsiteX48" fmla="*/ 2710438 w 5741575"/>
              <a:gd name="connsiteY48" fmla="*/ 366958 h 955271"/>
              <a:gd name="connsiteX49" fmla="*/ 2722936 w 5741575"/>
              <a:gd name="connsiteY49" fmla="*/ 377633 h 955271"/>
              <a:gd name="connsiteX50" fmla="*/ 2777227 w 5741575"/>
              <a:gd name="connsiteY50" fmla="*/ 368972 h 955271"/>
              <a:gd name="connsiteX51" fmla="*/ 2779510 w 5741575"/>
              <a:gd name="connsiteY51" fmla="*/ 361652 h 955271"/>
              <a:gd name="connsiteX52" fmla="*/ 2786278 w 5741575"/>
              <a:gd name="connsiteY52" fmla="*/ 359869 h 955271"/>
              <a:gd name="connsiteX53" fmla="*/ 2792101 w 5741575"/>
              <a:gd name="connsiteY53" fmla="*/ 365927 h 955271"/>
              <a:gd name="connsiteX54" fmla="*/ 2885545 w 5741575"/>
              <a:gd name="connsiteY54" fmla="*/ 372818 h 955271"/>
              <a:gd name="connsiteX55" fmla="*/ 3009558 w 5741575"/>
              <a:gd name="connsiteY55" fmla="*/ 370573 h 955271"/>
              <a:gd name="connsiteX56" fmla="*/ 3095010 w 5741575"/>
              <a:gd name="connsiteY56" fmla="*/ 332454 h 955271"/>
              <a:gd name="connsiteX57" fmla="*/ 3103742 w 5741575"/>
              <a:gd name="connsiteY57" fmla="*/ 337974 h 955271"/>
              <a:gd name="connsiteX58" fmla="*/ 3165093 w 5741575"/>
              <a:gd name="connsiteY58" fmla="*/ 329459 h 955271"/>
              <a:gd name="connsiteX59" fmla="*/ 3373785 w 5741575"/>
              <a:gd name="connsiteY59" fmla="*/ 255680 h 955271"/>
              <a:gd name="connsiteX60" fmla="*/ 3493851 w 5741575"/>
              <a:gd name="connsiteY60" fmla="*/ 240255 h 955271"/>
              <a:gd name="connsiteX61" fmla="*/ 3537470 w 5741575"/>
              <a:gd name="connsiteY61" fmla="*/ 241867 h 955271"/>
              <a:gd name="connsiteX62" fmla="*/ 3610489 w 5741575"/>
              <a:gd name="connsiteY62" fmla="*/ 244128 h 955271"/>
              <a:gd name="connsiteX63" fmla="*/ 3667539 w 5741575"/>
              <a:gd name="connsiteY63" fmla="*/ 263271 h 955271"/>
              <a:gd name="connsiteX64" fmla="*/ 3727614 w 5741575"/>
              <a:gd name="connsiteY64" fmla="*/ 258245 h 955271"/>
              <a:gd name="connsiteX65" fmla="*/ 3738369 w 5741575"/>
              <a:gd name="connsiteY65" fmla="*/ 234506 h 955271"/>
              <a:gd name="connsiteX66" fmla="*/ 3803670 w 5741575"/>
              <a:gd name="connsiteY66" fmla="*/ 236457 h 955271"/>
              <a:gd name="connsiteX67" fmla="*/ 3903080 w 5741575"/>
              <a:gd name="connsiteY67" fmla="*/ 241890 h 955271"/>
              <a:gd name="connsiteX68" fmla="*/ 4114838 w 5741575"/>
              <a:gd name="connsiteY68" fmla="*/ 238165 h 955271"/>
              <a:gd name="connsiteX69" fmla="*/ 4271023 w 5741575"/>
              <a:gd name="connsiteY69" fmla="*/ 241959 h 955271"/>
              <a:gd name="connsiteX70" fmla="*/ 4367397 w 5741575"/>
              <a:gd name="connsiteY70" fmla="*/ 271442 h 955271"/>
              <a:gd name="connsiteX71" fmla="*/ 4495366 w 5741575"/>
              <a:gd name="connsiteY71" fmla="*/ 271618 h 955271"/>
              <a:gd name="connsiteX72" fmla="*/ 4517347 w 5741575"/>
              <a:gd name="connsiteY72" fmla="*/ 275639 h 955271"/>
              <a:gd name="connsiteX73" fmla="*/ 4546116 w 5741575"/>
              <a:gd name="connsiteY73" fmla="*/ 268568 h 955271"/>
              <a:gd name="connsiteX74" fmla="*/ 4661259 w 5741575"/>
              <a:gd name="connsiteY74" fmla="*/ 238966 h 955271"/>
              <a:gd name="connsiteX75" fmla="*/ 4750403 w 5741575"/>
              <a:gd name="connsiteY75" fmla="*/ 204364 h 955271"/>
              <a:gd name="connsiteX76" fmla="*/ 4867614 w 5741575"/>
              <a:gd name="connsiteY76" fmla="*/ 208668 h 955271"/>
              <a:gd name="connsiteX77" fmla="*/ 4937036 w 5741575"/>
              <a:gd name="connsiteY77" fmla="*/ 195446 h 955271"/>
              <a:gd name="connsiteX78" fmla="*/ 5047626 w 5741575"/>
              <a:gd name="connsiteY78" fmla="*/ 149604 h 955271"/>
              <a:gd name="connsiteX79" fmla="*/ 5200247 w 5741575"/>
              <a:gd name="connsiteY79" fmla="*/ 142695 h 955271"/>
              <a:gd name="connsiteX80" fmla="*/ 5235691 w 5741575"/>
              <a:gd name="connsiteY80" fmla="*/ 173330 h 955271"/>
              <a:gd name="connsiteX81" fmla="*/ 5280133 w 5741575"/>
              <a:gd name="connsiteY81" fmla="*/ 189342 h 955271"/>
              <a:gd name="connsiteX82" fmla="*/ 5291963 w 5741575"/>
              <a:gd name="connsiteY82" fmla="*/ 139446 h 955271"/>
              <a:gd name="connsiteX83" fmla="*/ 5418472 w 5741575"/>
              <a:gd name="connsiteY83" fmla="*/ 89163 h 955271"/>
              <a:gd name="connsiteX84" fmla="*/ 5482354 w 5741575"/>
              <a:gd name="connsiteY84" fmla="*/ 69470 h 955271"/>
              <a:gd name="connsiteX85" fmla="*/ 5583280 w 5741575"/>
              <a:gd name="connsiteY85" fmla="*/ 49787 h 955271"/>
              <a:gd name="connsiteX86" fmla="*/ 5613766 w 5741575"/>
              <a:gd name="connsiteY86" fmla="*/ 41855 h 955271"/>
              <a:gd name="connsiteX87" fmla="*/ 5684952 w 5741575"/>
              <a:gd name="connsiteY87" fmla="*/ 26088 h 955271"/>
              <a:gd name="connsiteX88" fmla="*/ 5741575 w 5741575"/>
              <a:gd name="connsiteY8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21250 w 5741575"/>
              <a:gd name="connsiteY28" fmla="*/ 656855 h 955271"/>
              <a:gd name="connsiteX29" fmla="*/ 1494753 w 5741575"/>
              <a:gd name="connsiteY29" fmla="*/ 644686 h 955271"/>
              <a:gd name="connsiteX30" fmla="*/ 1616217 w 5741575"/>
              <a:gd name="connsiteY30" fmla="*/ 622107 h 955271"/>
              <a:gd name="connsiteX31" fmla="*/ 1710928 w 5741575"/>
              <a:gd name="connsiteY31" fmla="*/ 600666 h 955271"/>
              <a:gd name="connsiteX32" fmla="*/ 1743718 w 5741575"/>
              <a:gd name="connsiteY32" fmla="*/ 584327 h 955271"/>
              <a:gd name="connsiteX33" fmla="*/ 1873778 w 5741575"/>
              <a:gd name="connsiteY33" fmla="*/ 530130 h 955271"/>
              <a:gd name="connsiteX34" fmla="*/ 1988411 w 5741575"/>
              <a:gd name="connsiteY34" fmla="*/ 491599 h 955271"/>
              <a:gd name="connsiteX35" fmla="*/ 2085507 w 5741575"/>
              <a:gd name="connsiteY35" fmla="*/ 498527 h 955271"/>
              <a:gd name="connsiteX36" fmla="*/ 2090767 w 5741575"/>
              <a:gd name="connsiteY36" fmla="*/ 490616 h 955271"/>
              <a:gd name="connsiteX37" fmla="*/ 2151143 w 5741575"/>
              <a:gd name="connsiteY37" fmla="*/ 478332 h 955271"/>
              <a:gd name="connsiteX38" fmla="*/ 2378710 w 5741575"/>
              <a:gd name="connsiteY38" fmla="*/ 477570 h 955271"/>
              <a:gd name="connsiteX39" fmla="*/ 2496256 w 5741575"/>
              <a:gd name="connsiteY39" fmla="*/ 452396 h 955271"/>
              <a:gd name="connsiteX40" fmla="*/ 2535387 w 5741575"/>
              <a:gd name="connsiteY40" fmla="*/ 436645 h 955271"/>
              <a:gd name="connsiteX41" fmla="*/ 2601109 w 5741575"/>
              <a:gd name="connsiteY41" fmla="*/ 410678 h 955271"/>
              <a:gd name="connsiteX42" fmla="*/ 2643855 w 5741575"/>
              <a:gd name="connsiteY42" fmla="*/ 374482 h 955271"/>
              <a:gd name="connsiteX43" fmla="*/ 2657726 w 5741575"/>
              <a:gd name="connsiteY43" fmla="*/ 365841 h 955271"/>
              <a:gd name="connsiteX44" fmla="*/ 2687125 w 5741575"/>
              <a:gd name="connsiteY44" fmla="*/ 366820 h 955271"/>
              <a:gd name="connsiteX45" fmla="*/ 2697479 w 5741575"/>
              <a:gd name="connsiteY45" fmla="*/ 361430 h 955271"/>
              <a:gd name="connsiteX46" fmla="*/ 2701547 w 5741575"/>
              <a:gd name="connsiteY46" fmla="*/ 361545 h 955271"/>
              <a:gd name="connsiteX47" fmla="*/ 2711054 w 5741575"/>
              <a:gd name="connsiteY47" fmla="*/ 360597 h 955271"/>
              <a:gd name="connsiteX48" fmla="*/ 2710438 w 5741575"/>
              <a:gd name="connsiteY48" fmla="*/ 366958 h 955271"/>
              <a:gd name="connsiteX49" fmla="*/ 2722936 w 5741575"/>
              <a:gd name="connsiteY49" fmla="*/ 377633 h 955271"/>
              <a:gd name="connsiteX50" fmla="*/ 2777227 w 5741575"/>
              <a:gd name="connsiteY50" fmla="*/ 368972 h 955271"/>
              <a:gd name="connsiteX51" fmla="*/ 2779510 w 5741575"/>
              <a:gd name="connsiteY51" fmla="*/ 361652 h 955271"/>
              <a:gd name="connsiteX52" fmla="*/ 2786278 w 5741575"/>
              <a:gd name="connsiteY52" fmla="*/ 359869 h 955271"/>
              <a:gd name="connsiteX53" fmla="*/ 2792101 w 5741575"/>
              <a:gd name="connsiteY53" fmla="*/ 365927 h 955271"/>
              <a:gd name="connsiteX54" fmla="*/ 2885545 w 5741575"/>
              <a:gd name="connsiteY54" fmla="*/ 372818 h 955271"/>
              <a:gd name="connsiteX55" fmla="*/ 3009558 w 5741575"/>
              <a:gd name="connsiteY55" fmla="*/ 370573 h 955271"/>
              <a:gd name="connsiteX56" fmla="*/ 3095010 w 5741575"/>
              <a:gd name="connsiteY56" fmla="*/ 332454 h 955271"/>
              <a:gd name="connsiteX57" fmla="*/ 3103742 w 5741575"/>
              <a:gd name="connsiteY57" fmla="*/ 337974 h 955271"/>
              <a:gd name="connsiteX58" fmla="*/ 3165093 w 5741575"/>
              <a:gd name="connsiteY58" fmla="*/ 329459 h 955271"/>
              <a:gd name="connsiteX59" fmla="*/ 3373785 w 5741575"/>
              <a:gd name="connsiteY59" fmla="*/ 255680 h 955271"/>
              <a:gd name="connsiteX60" fmla="*/ 3493851 w 5741575"/>
              <a:gd name="connsiteY60" fmla="*/ 240255 h 955271"/>
              <a:gd name="connsiteX61" fmla="*/ 3537470 w 5741575"/>
              <a:gd name="connsiteY61" fmla="*/ 241867 h 955271"/>
              <a:gd name="connsiteX62" fmla="*/ 3610489 w 5741575"/>
              <a:gd name="connsiteY62" fmla="*/ 244128 h 955271"/>
              <a:gd name="connsiteX63" fmla="*/ 3667539 w 5741575"/>
              <a:gd name="connsiteY63" fmla="*/ 263271 h 955271"/>
              <a:gd name="connsiteX64" fmla="*/ 3727614 w 5741575"/>
              <a:gd name="connsiteY64" fmla="*/ 258245 h 955271"/>
              <a:gd name="connsiteX65" fmla="*/ 3738369 w 5741575"/>
              <a:gd name="connsiteY65" fmla="*/ 234506 h 955271"/>
              <a:gd name="connsiteX66" fmla="*/ 3803670 w 5741575"/>
              <a:gd name="connsiteY66" fmla="*/ 236457 h 955271"/>
              <a:gd name="connsiteX67" fmla="*/ 3903080 w 5741575"/>
              <a:gd name="connsiteY67" fmla="*/ 241890 h 955271"/>
              <a:gd name="connsiteX68" fmla="*/ 4114838 w 5741575"/>
              <a:gd name="connsiteY68" fmla="*/ 238165 h 955271"/>
              <a:gd name="connsiteX69" fmla="*/ 4271023 w 5741575"/>
              <a:gd name="connsiteY69" fmla="*/ 241959 h 955271"/>
              <a:gd name="connsiteX70" fmla="*/ 4367397 w 5741575"/>
              <a:gd name="connsiteY70" fmla="*/ 271442 h 955271"/>
              <a:gd name="connsiteX71" fmla="*/ 4495366 w 5741575"/>
              <a:gd name="connsiteY71" fmla="*/ 271618 h 955271"/>
              <a:gd name="connsiteX72" fmla="*/ 4517347 w 5741575"/>
              <a:gd name="connsiteY72" fmla="*/ 275639 h 955271"/>
              <a:gd name="connsiteX73" fmla="*/ 4546116 w 5741575"/>
              <a:gd name="connsiteY73" fmla="*/ 268568 h 955271"/>
              <a:gd name="connsiteX74" fmla="*/ 4661259 w 5741575"/>
              <a:gd name="connsiteY74" fmla="*/ 238966 h 955271"/>
              <a:gd name="connsiteX75" fmla="*/ 4750403 w 5741575"/>
              <a:gd name="connsiteY75" fmla="*/ 204364 h 955271"/>
              <a:gd name="connsiteX76" fmla="*/ 4867614 w 5741575"/>
              <a:gd name="connsiteY76" fmla="*/ 208668 h 955271"/>
              <a:gd name="connsiteX77" fmla="*/ 4937036 w 5741575"/>
              <a:gd name="connsiteY77" fmla="*/ 195446 h 955271"/>
              <a:gd name="connsiteX78" fmla="*/ 5047626 w 5741575"/>
              <a:gd name="connsiteY78" fmla="*/ 149604 h 955271"/>
              <a:gd name="connsiteX79" fmla="*/ 5200247 w 5741575"/>
              <a:gd name="connsiteY79" fmla="*/ 142695 h 955271"/>
              <a:gd name="connsiteX80" fmla="*/ 5235691 w 5741575"/>
              <a:gd name="connsiteY80" fmla="*/ 173330 h 955271"/>
              <a:gd name="connsiteX81" fmla="*/ 5280133 w 5741575"/>
              <a:gd name="connsiteY81" fmla="*/ 189342 h 955271"/>
              <a:gd name="connsiteX82" fmla="*/ 5291963 w 5741575"/>
              <a:gd name="connsiteY82" fmla="*/ 139446 h 955271"/>
              <a:gd name="connsiteX83" fmla="*/ 5418472 w 5741575"/>
              <a:gd name="connsiteY83" fmla="*/ 89163 h 955271"/>
              <a:gd name="connsiteX84" fmla="*/ 5482354 w 5741575"/>
              <a:gd name="connsiteY84" fmla="*/ 69470 h 955271"/>
              <a:gd name="connsiteX85" fmla="*/ 5583280 w 5741575"/>
              <a:gd name="connsiteY85" fmla="*/ 49787 h 955271"/>
              <a:gd name="connsiteX86" fmla="*/ 5613766 w 5741575"/>
              <a:gd name="connsiteY86" fmla="*/ 41855 h 955271"/>
              <a:gd name="connsiteX87" fmla="*/ 5684952 w 5741575"/>
              <a:gd name="connsiteY87" fmla="*/ 26088 h 955271"/>
              <a:gd name="connsiteX88" fmla="*/ 5741575 w 5741575"/>
              <a:gd name="connsiteY8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41364 w 5741575"/>
              <a:gd name="connsiteY28" fmla="*/ 661393 h 955271"/>
              <a:gd name="connsiteX29" fmla="*/ 1494753 w 5741575"/>
              <a:gd name="connsiteY29" fmla="*/ 644686 h 955271"/>
              <a:gd name="connsiteX30" fmla="*/ 1616217 w 5741575"/>
              <a:gd name="connsiteY30" fmla="*/ 622107 h 955271"/>
              <a:gd name="connsiteX31" fmla="*/ 1710928 w 5741575"/>
              <a:gd name="connsiteY31" fmla="*/ 600666 h 955271"/>
              <a:gd name="connsiteX32" fmla="*/ 1743718 w 5741575"/>
              <a:gd name="connsiteY32" fmla="*/ 584327 h 955271"/>
              <a:gd name="connsiteX33" fmla="*/ 1873778 w 5741575"/>
              <a:gd name="connsiteY33" fmla="*/ 530130 h 955271"/>
              <a:gd name="connsiteX34" fmla="*/ 1988411 w 5741575"/>
              <a:gd name="connsiteY34" fmla="*/ 491599 h 955271"/>
              <a:gd name="connsiteX35" fmla="*/ 2085507 w 5741575"/>
              <a:gd name="connsiteY35" fmla="*/ 498527 h 955271"/>
              <a:gd name="connsiteX36" fmla="*/ 2090767 w 5741575"/>
              <a:gd name="connsiteY36" fmla="*/ 490616 h 955271"/>
              <a:gd name="connsiteX37" fmla="*/ 2151143 w 5741575"/>
              <a:gd name="connsiteY37" fmla="*/ 478332 h 955271"/>
              <a:gd name="connsiteX38" fmla="*/ 2378710 w 5741575"/>
              <a:gd name="connsiteY38" fmla="*/ 477570 h 955271"/>
              <a:gd name="connsiteX39" fmla="*/ 2496256 w 5741575"/>
              <a:gd name="connsiteY39" fmla="*/ 452396 h 955271"/>
              <a:gd name="connsiteX40" fmla="*/ 2535387 w 5741575"/>
              <a:gd name="connsiteY40" fmla="*/ 436645 h 955271"/>
              <a:gd name="connsiteX41" fmla="*/ 2601109 w 5741575"/>
              <a:gd name="connsiteY41" fmla="*/ 410678 h 955271"/>
              <a:gd name="connsiteX42" fmla="*/ 2643855 w 5741575"/>
              <a:gd name="connsiteY42" fmla="*/ 374482 h 955271"/>
              <a:gd name="connsiteX43" fmla="*/ 2657726 w 5741575"/>
              <a:gd name="connsiteY43" fmla="*/ 365841 h 955271"/>
              <a:gd name="connsiteX44" fmla="*/ 2687125 w 5741575"/>
              <a:gd name="connsiteY44" fmla="*/ 366820 h 955271"/>
              <a:gd name="connsiteX45" fmla="*/ 2697479 w 5741575"/>
              <a:gd name="connsiteY45" fmla="*/ 361430 h 955271"/>
              <a:gd name="connsiteX46" fmla="*/ 2701547 w 5741575"/>
              <a:gd name="connsiteY46" fmla="*/ 361545 h 955271"/>
              <a:gd name="connsiteX47" fmla="*/ 2711054 w 5741575"/>
              <a:gd name="connsiteY47" fmla="*/ 360597 h 955271"/>
              <a:gd name="connsiteX48" fmla="*/ 2710438 w 5741575"/>
              <a:gd name="connsiteY48" fmla="*/ 366958 h 955271"/>
              <a:gd name="connsiteX49" fmla="*/ 2722936 w 5741575"/>
              <a:gd name="connsiteY49" fmla="*/ 377633 h 955271"/>
              <a:gd name="connsiteX50" fmla="*/ 2777227 w 5741575"/>
              <a:gd name="connsiteY50" fmla="*/ 368972 h 955271"/>
              <a:gd name="connsiteX51" fmla="*/ 2779510 w 5741575"/>
              <a:gd name="connsiteY51" fmla="*/ 361652 h 955271"/>
              <a:gd name="connsiteX52" fmla="*/ 2786278 w 5741575"/>
              <a:gd name="connsiteY52" fmla="*/ 359869 h 955271"/>
              <a:gd name="connsiteX53" fmla="*/ 2792101 w 5741575"/>
              <a:gd name="connsiteY53" fmla="*/ 365927 h 955271"/>
              <a:gd name="connsiteX54" fmla="*/ 2885545 w 5741575"/>
              <a:gd name="connsiteY54" fmla="*/ 372818 h 955271"/>
              <a:gd name="connsiteX55" fmla="*/ 3009558 w 5741575"/>
              <a:gd name="connsiteY55" fmla="*/ 370573 h 955271"/>
              <a:gd name="connsiteX56" fmla="*/ 3095010 w 5741575"/>
              <a:gd name="connsiteY56" fmla="*/ 332454 h 955271"/>
              <a:gd name="connsiteX57" fmla="*/ 3103742 w 5741575"/>
              <a:gd name="connsiteY57" fmla="*/ 337974 h 955271"/>
              <a:gd name="connsiteX58" fmla="*/ 3165093 w 5741575"/>
              <a:gd name="connsiteY58" fmla="*/ 329459 h 955271"/>
              <a:gd name="connsiteX59" fmla="*/ 3373785 w 5741575"/>
              <a:gd name="connsiteY59" fmla="*/ 255680 h 955271"/>
              <a:gd name="connsiteX60" fmla="*/ 3493851 w 5741575"/>
              <a:gd name="connsiteY60" fmla="*/ 240255 h 955271"/>
              <a:gd name="connsiteX61" fmla="*/ 3537470 w 5741575"/>
              <a:gd name="connsiteY61" fmla="*/ 241867 h 955271"/>
              <a:gd name="connsiteX62" fmla="*/ 3610489 w 5741575"/>
              <a:gd name="connsiteY62" fmla="*/ 244128 h 955271"/>
              <a:gd name="connsiteX63" fmla="*/ 3667539 w 5741575"/>
              <a:gd name="connsiteY63" fmla="*/ 263271 h 955271"/>
              <a:gd name="connsiteX64" fmla="*/ 3727614 w 5741575"/>
              <a:gd name="connsiteY64" fmla="*/ 258245 h 955271"/>
              <a:gd name="connsiteX65" fmla="*/ 3738369 w 5741575"/>
              <a:gd name="connsiteY65" fmla="*/ 234506 h 955271"/>
              <a:gd name="connsiteX66" fmla="*/ 3803670 w 5741575"/>
              <a:gd name="connsiteY66" fmla="*/ 236457 h 955271"/>
              <a:gd name="connsiteX67" fmla="*/ 3903080 w 5741575"/>
              <a:gd name="connsiteY67" fmla="*/ 241890 h 955271"/>
              <a:gd name="connsiteX68" fmla="*/ 4114838 w 5741575"/>
              <a:gd name="connsiteY68" fmla="*/ 238165 h 955271"/>
              <a:gd name="connsiteX69" fmla="*/ 4271023 w 5741575"/>
              <a:gd name="connsiteY69" fmla="*/ 241959 h 955271"/>
              <a:gd name="connsiteX70" fmla="*/ 4367397 w 5741575"/>
              <a:gd name="connsiteY70" fmla="*/ 271442 h 955271"/>
              <a:gd name="connsiteX71" fmla="*/ 4495366 w 5741575"/>
              <a:gd name="connsiteY71" fmla="*/ 271618 h 955271"/>
              <a:gd name="connsiteX72" fmla="*/ 4517347 w 5741575"/>
              <a:gd name="connsiteY72" fmla="*/ 275639 h 955271"/>
              <a:gd name="connsiteX73" fmla="*/ 4546116 w 5741575"/>
              <a:gd name="connsiteY73" fmla="*/ 268568 h 955271"/>
              <a:gd name="connsiteX74" fmla="*/ 4661259 w 5741575"/>
              <a:gd name="connsiteY74" fmla="*/ 238966 h 955271"/>
              <a:gd name="connsiteX75" fmla="*/ 4750403 w 5741575"/>
              <a:gd name="connsiteY75" fmla="*/ 204364 h 955271"/>
              <a:gd name="connsiteX76" fmla="*/ 4867614 w 5741575"/>
              <a:gd name="connsiteY76" fmla="*/ 208668 h 955271"/>
              <a:gd name="connsiteX77" fmla="*/ 4937036 w 5741575"/>
              <a:gd name="connsiteY77" fmla="*/ 195446 h 955271"/>
              <a:gd name="connsiteX78" fmla="*/ 5047626 w 5741575"/>
              <a:gd name="connsiteY78" fmla="*/ 149604 h 955271"/>
              <a:gd name="connsiteX79" fmla="*/ 5200247 w 5741575"/>
              <a:gd name="connsiteY79" fmla="*/ 142695 h 955271"/>
              <a:gd name="connsiteX80" fmla="*/ 5235691 w 5741575"/>
              <a:gd name="connsiteY80" fmla="*/ 173330 h 955271"/>
              <a:gd name="connsiteX81" fmla="*/ 5280133 w 5741575"/>
              <a:gd name="connsiteY81" fmla="*/ 189342 h 955271"/>
              <a:gd name="connsiteX82" fmla="*/ 5291963 w 5741575"/>
              <a:gd name="connsiteY82" fmla="*/ 139446 h 955271"/>
              <a:gd name="connsiteX83" fmla="*/ 5418472 w 5741575"/>
              <a:gd name="connsiteY83" fmla="*/ 89163 h 955271"/>
              <a:gd name="connsiteX84" fmla="*/ 5482354 w 5741575"/>
              <a:gd name="connsiteY84" fmla="*/ 69470 h 955271"/>
              <a:gd name="connsiteX85" fmla="*/ 5583280 w 5741575"/>
              <a:gd name="connsiteY85" fmla="*/ 49787 h 955271"/>
              <a:gd name="connsiteX86" fmla="*/ 5613766 w 5741575"/>
              <a:gd name="connsiteY86" fmla="*/ 41855 h 955271"/>
              <a:gd name="connsiteX87" fmla="*/ 5684952 w 5741575"/>
              <a:gd name="connsiteY87" fmla="*/ 26088 h 955271"/>
              <a:gd name="connsiteX88" fmla="*/ 5741575 w 5741575"/>
              <a:gd name="connsiteY8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94753 w 5741575"/>
              <a:gd name="connsiteY28" fmla="*/ 644686 h 955271"/>
              <a:gd name="connsiteX29" fmla="*/ 1616217 w 5741575"/>
              <a:gd name="connsiteY29" fmla="*/ 622107 h 955271"/>
              <a:gd name="connsiteX30" fmla="*/ 1710928 w 5741575"/>
              <a:gd name="connsiteY30" fmla="*/ 600666 h 955271"/>
              <a:gd name="connsiteX31" fmla="*/ 1743718 w 5741575"/>
              <a:gd name="connsiteY31" fmla="*/ 584327 h 955271"/>
              <a:gd name="connsiteX32" fmla="*/ 1873778 w 5741575"/>
              <a:gd name="connsiteY32" fmla="*/ 530130 h 955271"/>
              <a:gd name="connsiteX33" fmla="*/ 1988411 w 5741575"/>
              <a:gd name="connsiteY33" fmla="*/ 491599 h 955271"/>
              <a:gd name="connsiteX34" fmla="*/ 2085507 w 5741575"/>
              <a:gd name="connsiteY34" fmla="*/ 498527 h 955271"/>
              <a:gd name="connsiteX35" fmla="*/ 2090767 w 5741575"/>
              <a:gd name="connsiteY35" fmla="*/ 490616 h 955271"/>
              <a:gd name="connsiteX36" fmla="*/ 2151143 w 5741575"/>
              <a:gd name="connsiteY36" fmla="*/ 478332 h 955271"/>
              <a:gd name="connsiteX37" fmla="*/ 2378710 w 5741575"/>
              <a:gd name="connsiteY37" fmla="*/ 477570 h 955271"/>
              <a:gd name="connsiteX38" fmla="*/ 2496256 w 5741575"/>
              <a:gd name="connsiteY38" fmla="*/ 452396 h 955271"/>
              <a:gd name="connsiteX39" fmla="*/ 2535387 w 5741575"/>
              <a:gd name="connsiteY39" fmla="*/ 436645 h 955271"/>
              <a:gd name="connsiteX40" fmla="*/ 2601109 w 5741575"/>
              <a:gd name="connsiteY40" fmla="*/ 410678 h 955271"/>
              <a:gd name="connsiteX41" fmla="*/ 2643855 w 5741575"/>
              <a:gd name="connsiteY41" fmla="*/ 374482 h 955271"/>
              <a:gd name="connsiteX42" fmla="*/ 2657726 w 5741575"/>
              <a:gd name="connsiteY42" fmla="*/ 365841 h 955271"/>
              <a:gd name="connsiteX43" fmla="*/ 2687125 w 5741575"/>
              <a:gd name="connsiteY43" fmla="*/ 366820 h 955271"/>
              <a:gd name="connsiteX44" fmla="*/ 2697479 w 5741575"/>
              <a:gd name="connsiteY44" fmla="*/ 361430 h 955271"/>
              <a:gd name="connsiteX45" fmla="*/ 2701547 w 5741575"/>
              <a:gd name="connsiteY45" fmla="*/ 361545 h 955271"/>
              <a:gd name="connsiteX46" fmla="*/ 2711054 w 5741575"/>
              <a:gd name="connsiteY46" fmla="*/ 360597 h 955271"/>
              <a:gd name="connsiteX47" fmla="*/ 2710438 w 5741575"/>
              <a:gd name="connsiteY47" fmla="*/ 366958 h 955271"/>
              <a:gd name="connsiteX48" fmla="*/ 2722936 w 5741575"/>
              <a:gd name="connsiteY48" fmla="*/ 377633 h 955271"/>
              <a:gd name="connsiteX49" fmla="*/ 2777227 w 5741575"/>
              <a:gd name="connsiteY49" fmla="*/ 368972 h 955271"/>
              <a:gd name="connsiteX50" fmla="*/ 2779510 w 5741575"/>
              <a:gd name="connsiteY50" fmla="*/ 361652 h 955271"/>
              <a:gd name="connsiteX51" fmla="*/ 2786278 w 5741575"/>
              <a:gd name="connsiteY51" fmla="*/ 359869 h 955271"/>
              <a:gd name="connsiteX52" fmla="*/ 2792101 w 5741575"/>
              <a:gd name="connsiteY52" fmla="*/ 365927 h 955271"/>
              <a:gd name="connsiteX53" fmla="*/ 2885545 w 5741575"/>
              <a:gd name="connsiteY53" fmla="*/ 372818 h 955271"/>
              <a:gd name="connsiteX54" fmla="*/ 3009558 w 5741575"/>
              <a:gd name="connsiteY54" fmla="*/ 370573 h 955271"/>
              <a:gd name="connsiteX55" fmla="*/ 3095010 w 5741575"/>
              <a:gd name="connsiteY55" fmla="*/ 332454 h 955271"/>
              <a:gd name="connsiteX56" fmla="*/ 3103742 w 5741575"/>
              <a:gd name="connsiteY56" fmla="*/ 337974 h 955271"/>
              <a:gd name="connsiteX57" fmla="*/ 3165093 w 5741575"/>
              <a:gd name="connsiteY57" fmla="*/ 329459 h 955271"/>
              <a:gd name="connsiteX58" fmla="*/ 3373785 w 5741575"/>
              <a:gd name="connsiteY58" fmla="*/ 255680 h 955271"/>
              <a:gd name="connsiteX59" fmla="*/ 3493851 w 5741575"/>
              <a:gd name="connsiteY59" fmla="*/ 240255 h 955271"/>
              <a:gd name="connsiteX60" fmla="*/ 3537470 w 5741575"/>
              <a:gd name="connsiteY60" fmla="*/ 241867 h 955271"/>
              <a:gd name="connsiteX61" fmla="*/ 3610489 w 5741575"/>
              <a:gd name="connsiteY61" fmla="*/ 244128 h 955271"/>
              <a:gd name="connsiteX62" fmla="*/ 3667539 w 5741575"/>
              <a:gd name="connsiteY62" fmla="*/ 263271 h 955271"/>
              <a:gd name="connsiteX63" fmla="*/ 3727614 w 5741575"/>
              <a:gd name="connsiteY63" fmla="*/ 258245 h 955271"/>
              <a:gd name="connsiteX64" fmla="*/ 3738369 w 5741575"/>
              <a:gd name="connsiteY64" fmla="*/ 234506 h 955271"/>
              <a:gd name="connsiteX65" fmla="*/ 3803670 w 5741575"/>
              <a:gd name="connsiteY65" fmla="*/ 236457 h 955271"/>
              <a:gd name="connsiteX66" fmla="*/ 3903080 w 5741575"/>
              <a:gd name="connsiteY66" fmla="*/ 241890 h 955271"/>
              <a:gd name="connsiteX67" fmla="*/ 4114838 w 5741575"/>
              <a:gd name="connsiteY67" fmla="*/ 238165 h 955271"/>
              <a:gd name="connsiteX68" fmla="*/ 4271023 w 5741575"/>
              <a:gd name="connsiteY68" fmla="*/ 241959 h 955271"/>
              <a:gd name="connsiteX69" fmla="*/ 4367397 w 5741575"/>
              <a:gd name="connsiteY69" fmla="*/ 271442 h 955271"/>
              <a:gd name="connsiteX70" fmla="*/ 4495366 w 5741575"/>
              <a:gd name="connsiteY70" fmla="*/ 271618 h 955271"/>
              <a:gd name="connsiteX71" fmla="*/ 4517347 w 5741575"/>
              <a:gd name="connsiteY71" fmla="*/ 275639 h 955271"/>
              <a:gd name="connsiteX72" fmla="*/ 4546116 w 5741575"/>
              <a:gd name="connsiteY72" fmla="*/ 268568 h 955271"/>
              <a:gd name="connsiteX73" fmla="*/ 4661259 w 5741575"/>
              <a:gd name="connsiteY73" fmla="*/ 238966 h 955271"/>
              <a:gd name="connsiteX74" fmla="*/ 4750403 w 5741575"/>
              <a:gd name="connsiteY74" fmla="*/ 204364 h 955271"/>
              <a:gd name="connsiteX75" fmla="*/ 4867614 w 5741575"/>
              <a:gd name="connsiteY75" fmla="*/ 208668 h 955271"/>
              <a:gd name="connsiteX76" fmla="*/ 4937036 w 5741575"/>
              <a:gd name="connsiteY76" fmla="*/ 195446 h 955271"/>
              <a:gd name="connsiteX77" fmla="*/ 5047626 w 5741575"/>
              <a:gd name="connsiteY77" fmla="*/ 149604 h 955271"/>
              <a:gd name="connsiteX78" fmla="*/ 5200247 w 5741575"/>
              <a:gd name="connsiteY78" fmla="*/ 142695 h 955271"/>
              <a:gd name="connsiteX79" fmla="*/ 5235691 w 5741575"/>
              <a:gd name="connsiteY79" fmla="*/ 173330 h 955271"/>
              <a:gd name="connsiteX80" fmla="*/ 5280133 w 5741575"/>
              <a:gd name="connsiteY80" fmla="*/ 189342 h 955271"/>
              <a:gd name="connsiteX81" fmla="*/ 5291963 w 5741575"/>
              <a:gd name="connsiteY81" fmla="*/ 139446 h 955271"/>
              <a:gd name="connsiteX82" fmla="*/ 5418472 w 5741575"/>
              <a:gd name="connsiteY82" fmla="*/ 89163 h 955271"/>
              <a:gd name="connsiteX83" fmla="*/ 5482354 w 5741575"/>
              <a:gd name="connsiteY83" fmla="*/ 69470 h 955271"/>
              <a:gd name="connsiteX84" fmla="*/ 5583280 w 5741575"/>
              <a:gd name="connsiteY84" fmla="*/ 49787 h 955271"/>
              <a:gd name="connsiteX85" fmla="*/ 5613766 w 5741575"/>
              <a:gd name="connsiteY85" fmla="*/ 41855 h 955271"/>
              <a:gd name="connsiteX86" fmla="*/ 5684952 w 5741575"/>
              <a:gd name="connsiteY86" fmla="*/ 26088 h 955271"/>
              <a:gd name="connsiteX87" fmla="*/ 5741575 w 5741575"/>
              <a:gd name="connsiteY8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306771 w 5741575"/>
              <a:gd name="connsiteY22" fmla="*/ 717936 h 955271"/>
              <a:gd name="connsiteX23" fmla="*/ 1374314 w 5741575"/>
              <a:gd name="connsiteY23" fmla="*/ 688815 h 955271"/>
              <a:gd name="connsiteX24" fmla="*/ 1378034 w 5741575"/>
              <a:gd name="connsiteY24" fmla="*/ 685842 h 955271"/>
              <a:gd name="connsiteX25" fmla="*/ 1395604 w 5741575"/>
              <a:gd name="connsiteY25" fmla="*/ 680460 h 955271"/>
              <a:gd name="connsiteX26" fmla="*/ 1397206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374314 w 5741575"/>
              <a:gd name="connsiteY23" fmla="*/ 688815 h 955271"/>
              <a:gd name="connsiteX24" fmla="*/ 1378034 w 5741575"/>
              <a:gd name="connsiteY24" fmla="*/ 685842 h 955271"/>
              <a:gd name="connsiteX25" fmla="*/ 1395604 w 5741575"/>
              <a:gd name="connsiteY25" fmla="*/ 680460 h 955271"/>
              <a:gd name="connsiteX26" fmla="*/ 1397206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374314 w 5741575"/>
              <a:gd name="connsiteY23" fmla="*/ 688815 h 955271"/>
              <a:gd name="connsiteX24" fmla="*/ 1378034 w 5741575"/>
              <a:gd name="connsiteY24" fmla="*/ 685842 h 955271"/>
              <a:gd name="connsiteX25" fmla="*/ 1395604 w 5741575"/>
              <a:gd name="connsiteY25" fmla="*/ 680460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374314 w 5741575"/>
              <a:gd name="connsiteY23" fmla="*/ 688815 h 955271"/>
              <a:gd name="connsiteX24" fmla="*/ 1378034 w 5741575"/>
              <a:gd name="connsiteY24" fmla="*/ 685842 h 955271"/>
              <a:gd name="connsiteX25" fmla="*/ 1435833 w 5741575"/>
              <a:gd name="connsiteY25" fmla="*/ 857427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374314 w 5741575"/>
              <a:gd name="connsiteY23" fmla="*/ 688815 h 955271"/>
              <a:gd name="connsiteX24" fmla="*/ 1342834 w 5741575"/>
              <a:gd name="connsiteY24" fmla="*/ 753906 h 955271"/>
              <a:gd name="connsiteX25" fmla="*/ 1435833 w 5741575"/>
              <a:gd name="connsiteY25" fmla="*/ 857427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42834 w 5741575"/>
              <a:gd name="connsiteY24" fmla="*/ 753906 h 955271"/>
              <a:gd name="connsiteX25" fmla="*/ 1435833 w 5741575"/>
              <a:gd name="connsiteY25" fmla="*/ 857427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435833 w 5741575"/>
              <a:gd name="connsiteY25" fmla="*/ 857427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77227 w 5741575"/>
              <a:gd name="connsiteY47" fmla="*/ 368972 h 955271"/>
              <a:gd name="connsiteX48" fmla="*/ 2779510 w 5741575"/>
              <a:gd name="connsiteY48" fmla="*/ 361652 h 955271"/>
              <a:gd name="connsiteX49" fmla="*/ 2786278 w 5741575"/>
              <a:gd name="connsiteY49" fmla="*/ 359869 h 955271"/>
              <a:gd name="connsiteX50" fmla="*/ 2792101 w 5741575"/>
              <a:gd name="connsiteY50" fmla="*/ 365927 h 955271"/>
              <a:gd name="connsiteX51" fmla="*/ 2885545 w 5741575"/>
              <a:gd name="connsiteY51" fmla="*/ 372818 h 955271"/>
              <a:gd name="connsiteX52" fmla="*/ 3009558 w 5741575"/>
              <a:gd name="connsiteY52" fmla="*/ 370573 h 955271"/>
              <a:gd name="connsiteX53" fmla="*/ 3095010 w 5741575"/>
              <a:gd name="connsiteY53" fmla="*/ 332454 h 955271"/>
              <a:gd name="connsiteX54" fmla="*/ 3103742 w 5741575"/>
              <a:gd name="connsiteY54" fmla="*/ 337974 h 955271"/>
              <a:gd name="connsiteX55" fmla="*/ 3165093 w 5741575"/>
              <a:gd name="connsiteY55" fmla="*/ 329459 h 955271"/>
              <a:gd name="connsiteX56" fmla="*/ 3373785 w 5741575"/>
              <a:gd name="connsiteY56" fmla="*/ 255680 h 955271"/>
              <a:gd name="connsiteX57" fmla="*/ 3493851 w 5741575"/>
              <a:gd name="connsiteY57" fmla="*/ 240255 h 955271"/>
              <a:gd name="connsiteX58" fmla="*/ 3537470 w 5741575"/>
              <a:gd name="connsiteY58" fmla="*/ 241867 h 955271"/>
              <a:gd name="connsiteX59" fmla="*/ 3610489 w 5741575"/>
              <a:gd name="connsiteY59" fmla="*/ 244128 h 955271"/>
              <a:gd name="connsiteX60" fmla="*/ 3667539 w 5741575"/>
              <a:gd name="connsiteY60" fmla="*/ 263271 h 955271"/>
              <a:gd name="connsiteX61" fmla="*/ 3727614 w 5741575"/>
              <a:gd name="connsiteY61" fmla="*/ 258245 h 955271"/>
              <a:gd name="connsiteX62" fmla="*/ 3738369 w 5741575"/>
              <a:gd name="connsiteY62" fmla="*/ 234506 h 955271"/>
              <a:gd name="connsiteX63" fmla="*/ 3803670 w 5741575"/>
              <a:gd name="connsiteY63" fmla="*/ 236457 h 955271"/>
              <a:gd name="connsiteX64" fmla="*/ 3903080 w 5741575"/>
              <a:gd name="connsiteY64" fmla="*/ 241890 h 955271"/>
              <a:gd name="connsiteX65" fmla="*/ 4114838 w 5741575"/>
              <a:gd name="connsiteY65" fmla="*/ 238165 h 955271"/>
              <a:gd name="connsiteX66" fmla="*/ 4271023 w 5741575"/>
              <a:gd name="connsiteY66" fmla="*/ 241959 h 955271"/>
              <a:gd name="connsiteX67" fmla="*/ 4367397 w 5741575"/>
              <a:gd name="connsiteY67" fmla="*/ 271442 h 955271"/>
              <a:gd name="connsiteX68" fmla="*/ 4495366 w 5741575"/>
              <a:gd name="connsiteY68" fmla="*/ 271618 h 955271"/>
              <a:gd name="connsiteX69" fmla="*/ 4517347 w 5741575"/>
              <a:gd name="connsiteY69" fmla="*/ 275639 h 955271"/>
              <a:gd name="connsiteX70" fmla="*/ 4546116 w 5741575"/>
              <a:gd name="connsiteY70" fmla="*/ 268568 h 955271"/>
              <a:gd name="connsiteX71" fmla="*/ 4661259 w 5741575"/>
              <a:gd name="connsiteY71" fmla="*/ 238966 h 955271"/>
              <a:gd name="connsiteX72" fmla="*/ 4750403 w 5741575"/>
              <a:gd name="connsiteY72" fmla="*/ 204364 h 955271"/>
              <a:gd name="connsiteX73" fmla="*/ 4867614 w 5741575"/>
              <a:gd name="connsiteY73" fmla="*/ 208668 h 955271"/>
              <a:gd name="connsiteX74" fmla="*/ 4937036 w 5741575"/>
              <a:gd name="connsiteY74" fmla="*/ 195446 h 955271"/>
              <a:gd name="connsiteX75" fmla="*/ 5047626 w 5741575"/>
              <a:gd name="connsiteY75" fmla="*/ 149604 h 955271"/>
              <a:gd name="connsiteX76" fmla="*/ 5200247 w 5741575"/>
              <a:gd name="connsiteY76" fmla="*/ 142695 h 955271"/>
              <a:gd name="connsiteX77" fmla="*/ 5235691 w 5741575"/>
              <a:gd name="connsiteY77" fmla="*/ 173330 h 955271"/>
              <a:gd name="connsiteX78" fmla="*/ 5280133 w 5741575"/>
              <a:gd name="connsiteY78" fmla="*/ 189342 h 955271"/>
              <a:gd name="connsiteX79" fmla="*/ 5291963 w 5741575"/>
              <a:gd name="connsiteY79" fmla="*/ 139446 h 955271"/>
              <a:gd name="connsiteX80" fmla="*/ 5418472 w 5741575"/>
              <a:gd name="connsiteY80" fmla="*/ 89163 h 955271"/>
              <a:gd name="connsiteX81" fmla="*/ 5482354 w 5741575"/>
              <a:gd name="connsiteY81" fmla="*/ 69470 h 955271"/>
              <a:gd name="connsiteX82" fmla="*/ 5583280 w 5741575"/>
              <a:gd name="connsiteY82" fmla="*/ 49787 h 955271"/>
              <a:gd name="connsiteX83" fmla="*/ 5613766 w 5741575"/>
              <a:gd name="connsiteY83" fmla="*/ 41855 h 955271"/>
              <a:gd name="connsiteX84" fmla="*/ 5684952 w 5741575"/>
              <a:gd name="connsiteY84" fmla="*/ 26088 h 955271"/>
              <a:gd name="connsiteX85" fmla="*/ 5741575 w 5741575"/>
              <a:gd name="connsiteY85"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11050 w 5741575"/>
              <a:gd name="connsiteY47" fmla="*/ 358572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77227 w 5741575"/>
              <a:gd name="connsiteY47" fmla="*/ 368972 h 955271"/>
              <a:gd name="connsiteX48" fmla="*/ 2779510 w 5741575"/>
              <a:gd name="connsiteY48" fmla="*/ 361652 h 955271"/>
              <a:gd name="connsiteX49" fmla="*/ 2786278 w 5741575"/>
              <a:gd name="connsiteY49" fmla="*/ 359869 h 955271"/>
              <a:gd name="connsiteX50" fmla="*/ 2792101 w 5741575"/>
              <a:gd name="connsiteY50" fmla="*/ 365927 h 955271"/>
              <a:gd name="connsiteX51" fmla="*/ 2885545 w 5741575"/>
              <a:gd name="connsiteY51" fmla="*/ 372818 h 955271"/>
              <a:gd name="connsiteX52" fmla="*/ 3009558 w 5741575"/>
              <a:gd name="connsiteY52" fmla="*/ 370573 h 955271"/>
              <a:gd name="connsiteX53" fmla="*/ 3095010 w 5741575"/>
              <a:gd name="connsiteY53" fmla="*/ 332454 h 955271"/>
              <a:gd name="connsiteX54" fmla="*/ 3103742 w 5741575"/>
              <a:gd name="connsiteY54" fmla="*/ 337974 h 955271"/>
              <a:gd name="connsiteX55" fmla="*/ 3165093 w 5741575"/>
              <a:gd name="connsiteY55" fmla="*/ 329459 h 955271"/>
              <a:gd name="connsiteX56" fmla="*/ 3373785 w 5741575"/>
              <a:gd name="connsiteY56" fmla="*/ 255680 h 955271"/>
              <a:gd name="connsiteX57" fmla="*/ 3493851 w 5741575"/>
              <a:gd name="connsiteY57" fmla="*/ 240255 h 955271"/>
              <a:gd name="connsiteX58" fmla="*/ 3537470 w 5741575"/>
              <a:gd name="connsiteY58" fmla="*/ 241867 h 955271"/>
              <a:gd name="connsiteX59" fmla="*/ 3610489 w 5741575"/>
              <a:gd name="connsiteY59" fmla="*/ 244128 h 955271"/>
              <a:gd name="connsiteX60" fmla="*/ 3667539 w 5741575"/>
              <a:gd name="connsiteY60" fmla="*/ 263271 h 955271"/>
              <a:gd name="connsiteX61" fmla="*/ 3727614 w 5741575"/>
              <a:gd name="connsiteY61" fmla="*/ 258245 h 955271"/>
              <a:gd name="connsiteX62" fmla="*/ 3738369 w 5741575"/>
              <a:gd name="connsiteY62" fmla="*/ 234506 h 955271"/>
              <a:gd name="connsiteX63" fmla="*/ 3803670 w 5741575"/>
              <a:gd name="connsiteY63" fmla="*/ 236457 h 955271"/>
              <a:gd name="connsiteX64" fmla="*/ 3903080 w 5741575"/>
              <a:gd name="connsiteY64" fmla="*/ 241890 h 955271"/>
              <a:gd name="connsiteX65" fmla="*/ 4114838 w 5741575"/>
              <a:gd name="connsiteY65" fmla="*/ 238165 h 955271"/>
              <a:gd name="connsiteX66" fmla="*/ 4271023 w 5741575"/>
              <a:gd name="connsiteY66" fmla="*/ 241959 h 955271"/>
              <a:gd name="connsiteX67" fmla="*/ 4367397 w 5741575"/>
              <a:gd name="connsiteY67" fmla="*/ 271442 h 955271"/>
              <a:gd name="connsiteX68" fmla="*/ 4495366 w 5741575"/>
              <a:gd name="connsiteY68" fmla="*/ 271618 h 955271"/>
              <a:gd name="connsiteX69" fmla="*/ 4517347 w 5741575"/>
              <a:gd name="connsiteY69" fmla="*/ 275639 h 955271"/>
              <a:gd name="connsiteX70" fmla="*/ 4546116 w 5741575"/>
              <a:gd name="connsiteY70" fmla="*/ 268568 h 955271"/>
              <a:gd name="connsiteX71" fmla="*/ 4661259 w 5741575"/>
              <a:gd name="connsiteY71" fmla="*/ 238966 h 955271"/>
              <a:gd name="connsiteX72" fmla="*/ 4750403 w 5741575"/>
              <a:gd name="connsiteY72" fmla="*/ 204364 h 955271"/>
              <a:gd name="connsiteX73" fmla="*/ 4867614 w 5741575"/>
              <a:gd name="connsiteY73" fmla="*/ 208668 h 955271"/>
              <a:gd name="connsiteX74" fmla="*/ 4937036 w 5741575"/>
              <a:gd name="connsiteY74" fmla="*/ 195446 h 955271"/>
              <a:gd name="connsiteX75" fmla="*/ 5047626 w 5741575"/>
              <a:gd name="connsiteY75" fmla="*/ 149604 h 955271"/>
              <a:gd name="connsiteX76" fmla="*/ 5200247 w 5741575"/>
              <a:gd name="connsiteY76" fmla="*/ 142695 h 955271"/>
              <a:gd name="connsiteX77" fmla="*/ 5235691 w 5741575"/>
              <a:gd name="connsiteY77" fmla="*/ 173330 h 955271"/>
              <a:gd name="connsiteX78" fmla="*/ 5280133 w 5741575"/>
              <a:gd name="connsiteY78" fmla="*/ 189342 h 955271"/>
              <a:gd name="connsiteX79" fmla="*/ 5291963 w 5741575"/>
              <a:gd name="connsiteY79" fmla="*/ 139446 h 955271"/>
              <a:gd name="connsiteX80" fmla="*/ 5418472 w 5741575"/>
              <a:gd name="connsiteY80" fmla="*/ 89163 h 955271"/>
              <a:gd name="connsiteX81" fmla="*/ 5482354 w 5741575"/>
              <a:gd name="connsiteY81" fmla="*/ 69470 h 955271"/>
              <a:gd name="connsiteX82" fmla="*/ 5583280 w 5741575"/>
              <a:gd name="connsiteY82" fmla="*/ 49787 h 955271"/>
              <a:gd name="connsiteX83" fmla="*/ 5613766 w 5741575"/>
              <a:gd name="connsiteY83" fmla="*/ 41855 h 955271"/>
              <a:gd name="connsiteX84" fmla="*/ 5684952 w 5741575"/>
              <a:gd name="connsiteY84" fmla="*/ 26088 h 955271"/>
              <a:gd name="connsiteX85" fmla="*/ 5741575 w 5741575"/>
              <a:gd name="connsiteY85"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77227 w 5741575"/>
              <a:gd name="connsiteY46" fmla="*/ 368972 h 955271"/>
              <a:gd name="connsiteX47" fmla="*/ 2779510 w 5741575"/>
              <a:gd name="connsiteY47" fmla="*/ 361652 h 955271"/>
              <a:gd name="connsiteX48" fmla="*/ 2786278 w 5741575"/>
              <a:gd name="connsiteY48" fmla="*/ 359869 h 955271"/>
              <a:gd name="connsiteX49" fmla="*/ 2792101 w 5741575"/>
              <a:gd name="connsiteY49" fmla="*/ 365927 h 955271"/>
              <a:gd name="connsiteX50" fmla="*/ 2885545 w 5741575"/>
              <a:gd name="connsiteY50" fmla="*/ 372818 h 955271"/>
              <a:gd name="connsiteX51" fmla="*/ 3009558 w 5741575"/>
              <a:gd name="connsiteY51" fmla="*/ 370573 h 955271"/>
              <a:gd name="connsiteX52" fmla="*/ 3095010 w 5741575"/>
              <a:gd name="connsiteY52" fmla="*/ 332454 h 955271"/>
              <a:gd name="connsiteX53" fmla="*/ 3103742 w 5741575"/>
              <a:gd name="connsiteY53" fmla="*/ 337974 h 955271"/>
              <a:gd name="connsiteX54" fmla="*/ 3165093 w 5741575"/>
              <a:gd name="connsiteY54" fmla="*/ 329459 h 955271"/>
              <a:gd name="connsiteX55" fmla="*/ 3373785 w 5741575"/>
              <a:gd name="connsiteY55" fmla="*/ 255680 h 955271"/>
              <a:gd name="connsiteX56" fmla="*/ 3493851 w 5741575"/>
              <a:gd name="connsiteY56" fmla="*/ 240255 h 955271"/>
              <a:gd name="connsiteX57" fmla="*/ 3537470 w 5741575"/>
              <a:gd name="connsiteY57" fmla="*/ 241867 h 955271"/>
              <a:gd name="connsiteX58" fmla="*/ 3610489 w 5741575"/>
              <a:gd name="connsiteY58" fmla="*/ 244128 h 955271"/>
              <a:gd name="connsiteX59" fmla="*/ 3667539 w 5741575"/>
              <a:gd name="connsiteY59" fmla="*/ 263271 h 955271"/>
              <a:gd name="connsiteX60" fmla="*/ 3727614 w 5741575"/>
              <a:gd name="connsiteY60" fmla="*/ 258245 h 955271"/>
              <a:gd name="connsiteX61" fmla="*/ 3738369 w 5741575"/>
              <a:gd name="connsiteY61" fmla="*/ 234506 h 955271"/>
              <a:gd name="connsiteX62" fmla="*/ 3803670 w 5741575"/>
              <a:gd name="connsiteY62" fmla="*/ 236457 h 955271"/>
              <a:gd name="connsiteX63" fmla="*/ 3903080 w 5741575"/>
              <a:gd name="connsiteY63" fmla="*/ 241890 h 955271"/>
              <a:gd name="connsiteX64" fmla="*/ 4114838 w 5741575"/>
              <a:gd name="connsiteY64" fmla="*/ 238165 h 955271"/>
              <a:gd name="connsiteX65" fmla="*/ 4271023 w 5741575"/>
              <a:gd name="connsiteY65" fmla="*/ 241959 h 955271"/>
              <a:gd name="connsiteX66" fmla="*/ 4367397 w 5741575"/>
              <a:gd name="connsiteY66" fmla="*/ 271442 h 955271"/>
              <a:gd name="connsiteX67" fmla="*/ 4495366 w 5741575"/>
              <a:gd name="connsiteY67" fmla="*/ 271618 h 955271"/>
              <a:gd name="connsiteX68" fmla="*/ 4517347 w 5741575"/>
              <a:gd name="connsiteY68" fmla="*/ 275639 h 955271"/>
              <a:gd name="connsiteX69" fmla="*/ 4546116 w 5741575"/>
              <a:gd name="connsiteY69" fmla="*/ 268568 h 955271"/>
              <a:gd name="connsiteX70" fmla="*/ 4661259 w 5741575"/>
              <a:gd name="connsiteY70" fmla="*/ 238966 h 955271"/>
              <a:gd name="connsiteX71" fmla="*/ 4750403 w 5741575"/>
              <a:gd name="connsiteY71" fmla="*/ 204364 h 955271"/>
              <a:gd name="connsiteX72" fmla="*/ 4867614 w 5741575"/>
              <a:gd name="connsiteY72" fmla="*/ 208668 h 955271"/>
              <a:gd name="connsiteX73" fmla="*/ 4937036 w 5741575"/>
              <a:gd name="connsiteY73" fmla="*/ 195446 h 955271"/>
              <a:gd name="connsiteX74" fmla="*/ 5047626 w 5741575"/>
              <a:gd name="connsiteY74" fmla="*/ 149604 h 955271"/>
              <a:gd name="connsiteX75" fmla="*/ 5200247 w 5741575"/>
              <a:gd name="connsiteY75" fmla="*/ 142695 h 955271"/>
              <a:gd name="connsiteX76" fmla="*/ 5235691 w 5741575"/>
              <a:gd name="connsiteY76" fmla="*/ 173330 h 955271"/>
              <a:gd name="connsiteX77" fmla="*/ 5280133 w 5741575"/>
              <a:gd name="connsiteY77" fmla="*/ 189342 h 955271"/>
              <a:gd name="connsiteX78" fmla="*/ 5291963 w 5741575"/>
              <a:gd name="connsiteY78" fmla="*/ 139446 h 955271"/>
              <a:gd name="connsiteX79" fmla="*/ 5418472 w 5741575"/>
              <a:gd name="connsiteY79" fmla="*/ 89163 h 955271"/>
              <a:gd name="connsiteX80" fmla="*/ 5482354 w 5741575"/>
              <a:gd name="connsiteY80" fmla="*/ 69470 h 955271"/>
              <a:gd name="connsiteX81" fmla="*/ 5583280 w 5741575"/>
              <a:gd name="connsiteY81" fmla="*/ 49787 h 955271"/>
              <a:gd name="connsiteX82" fmla="*/ 5613766 w 5741575"/>
              <a:gd name="connsiteY82" fmla="*/ 41855 h 955271"/>
              <a:gd name="connsiteX83" fmla="*/ 5684952 w 5741575"/>
              <a:gd name="connsiteY83" fmla="*/ 26088 h 955271"/>
              <a:gd name="connsiteX84" fmla="*/ 5741575 w 5741575"/>
              <a:gd name="connsiteY84"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77227 w 5741575"/>
              <a:gd name="connsiteY46" fmla="*/ 368972 h 955271"/>
              <a:gd name="connsiteX47" fmla="*/ 2779510 w 5741575"/>
              <a:gd name="connsiteY47" fmla="*/ 361652 h 955271"/>
              <a:gd name="connsiteX48" fmla="*/ 2786278 w 5741575"/>
              <a:gd name="connsiteY48" fmla="*/ 359869 h 955271"/>
              <a:gd name="connsiteX49" fmla="*/ 2885545 w 5741575"/>
              <a:gd name="connsiteY49" fmla="*/ 372818 h 955271"/>
              <a:gd name="connsiteX50" fmla="*/ 3009558 w 5741575"/>
              <a:gd name="connsiteY50" fmla="*/ 370573 h 955271"/>
              <a:gd name="connsiteX51" fmla="*/ 3095010 w 5741575"/>
              <a:gd name="connsiteY51" fmla="*/ 332454 h 955271"/>
              <a:gd name="connsiteX52" fmla="*/ 3103742 w 5741575"/>
              <a:gd name="connsiteY52" fmla="*/ 337974 h 955271"/>
              <a:gd name="connsiteX53" fmla="*/ 3165093 w 5741575"/>
              <a:gd name="connsiteY53" fmla="*/ 329459 h 955271"/>
              <a:gd name="connsiteX54" fmla="*/ 3373785 w 5741575"/>
              <a:gd name="connsiteY54" fmla="*/ 255680 h 955271"/>
              <a:gd name="connsiteX55" fmla="*/ 3493851 w 5741575"/>
              <a:gd name="connsiteY55" fmla="*/ 240255 h 955271"/>
              <a:gd name="connsiteX56" fmla="*/ 3537470 w 5741575"/>
              <a:gd name="connsiteY56" fmla="*/ 241867 h 955271"/>
              <a:gd name="connsiteX57" fmla="*/ 3610489 w 5741575"/>
              <a:gd name="connsiteY57" fmla="*/ 244128 h 955271"/>
              <a:gd name="connsiteX58" fmla="*/ 3667539 w 5741575"/>
              <a:gd name="connsiteY58" fmla="*/ 263271 h 955271"/>
              <a:gd name="connsiteX59" fmla="*/ 3727614 w 5741575"/>
              <a:gd name="connsiteY59" fmla="*/ 258245 h 955271"/>
              <a:gd name="connsiteX60" fmla="*/ 3738369 w 5741575"/>
              <a:gd name="connsiteY60" fmla="*/ 234506 h 955271"/>
              <a:gd name="connsiteX61" fmla="*/ 3803670 w 5741575"/>
              <a:gd name="connsiteY61" fmla="*/ 236457 h 955271"/>
              <a:gd name="connsiteX62" fmla="*/ 3903080 w 5741575"/>
              <a:gd name="connsiteY62" fmla="*/ 241890 h 955271"/>
              <a:gd name="connsiteX63" fmla="*/ 4114838 w 5741575"/>
              <a:gd name="connsiteY63" fmla="*/ 238165 h 955271"/>
              <a:gd name="connsiteX64" fmla="*/ 4271023 w 5741575"/>
              <a:gd name="connsiteY64" fmla="*/ 241959 h 955271"/>
              <a:gd name="connsiteX65" fmla="*/ 4367397 w 5741575"/>
              <a:gd name="connsiteY65" fmla="*/ 271442 h 955271"/>
              <a:gd name="connsiteX66" fmla="*/ 4495366 w 5741575"/>
              <a:gd name="connsiteY66" fmla="*/ 271618 h 955271"/>
              <a:gd name="connsiteX67" fmla="*/ 4517347 w 5741575"/>
              <a:gd name="connsiteY67" fmla="*/ 275639 h 955271"/>
              <a:gd name="connsiteX68" fmla="*/ 4546116 w 5741575"/>
              <a:gd name="connsiteY68" fmla="*/ 268568 h 955271"/>
              <a:gd name="connsiteX69" fmla="*/ 4661259 w 5741575"/>
              <a:gd name="connsiteY69" fmla="*/ 238966 h 955271"/>
              <a:gd name="connsiteX70" fmla="*/ 4750403 w 5741575"/>
              <a:gd name="connsiteY70" fmla="*/ 204364 h 955271"/>
              <a:gd name="connsiteX71" fmla="*/ 4867614 w 5741575"/>
              <a:gd name="connsiteY71" fmla="*/ 208668 h 955271"/>
              <a:gd name="connsiteX72" fmla="*/ 4937036 w 5741575"/>
              <a:gd name="connsiteY72" fmla="*/ 195446 h 955271"/>
              <a:gd name="connsiteX73" fmla="*/ 5047626 w 5741575"/>
              <a:gd name="connsiteY73" fmla="*/ 149604 h 955271"/>
              <a:gd name="connsiteX74" fmla="*/ 5200247 w 5741575"/>
              <a:gd name="connsiteY74" fmla="*/ 142695 h 955271"/>
              <a:gd name="connsiteX75" fmla="*/ 5235691 w 5741575"/>
              <a:gd name="connsiteY75" fmla="*/ 173330 h 955271"/>
              <a:gd name="connsiteX76" fmla="*/ 5280133 w 5741575"/>
              <a:gd name="connsiteY76" fmla="*/ 189342 h 955271"/>
              <a:gd name="connsiteX77" fmla="*/ 5291963 w 5741575"/>
              <a:gd name="connsiteY77" fmla="*/ 139446 h 955271"/>
              <a:gd name="connsiteX78" fmla="*/ 5418472 w 5741575"/>
              <a:gd name="connsiteY78" fmla="*/ 89163 h 955271"/>
              <a:gd name="connsiteX79" fmla="*/ 5482354 w 5741575"/>
              <a:gd name="connsiteY79" fmla="*/ 69470 h 955271"/>
              <a:gd name="connsiteX80" fmla="*/ 5583280 w 5741575"/>
              <a:gd name="connsiteY80" fmla="*/ 49787 h 955271"/>
              <a:gd name="connsiteX81" fmla="*/ 5613766 w 5741575"/>
              <a:gd name="connsiteY81" fmla="*/ 41855 h 955271"/>
              <a:gd name="connsiteX82" fmla="*/ 5684952 w 5741575"/>
              <a:gd name="connsiteY82" fmla="*/ 26088 h 955271"/>
              <a:gd name="connsiteX83" fmla="*/ 5741575 w 5741575"/>
              <a:gd name="connsiteY83"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77227 w 5741575"/>
              <a:gd name="connsiteY46" fmla="*/ 368972 h 955271"/>
              <a:gd name="connsiteX47" fmla="*/ 2779510 w 5741575"/>
              <a:gd name="connsiteY47" fmla="*/ 361652 h 955271"/>
              <a:gd name="connsiteX48" fmla="*/ 2885545 w 5741575"/>
              <a:gd name="connsiteY48" fmla="*/ 372818 h 955271"/>
              <a:gd name="connsiteX49" fmla="*/ 3009558 w 5741575"/>
              <a:gd name="connsiteY49" fmla="*/ 370573 h 955271"/>
              <a:gd name="connsiteX50" fmla="*/ 3095010 w 5741575"/>
              <a:gd name="connsiteY50" fmla="*/ 332454 h 955271"/>
              <a:gd name="connsiteX51" fmla="*/ 3103742 w 5741575"/>
              <a:gd name="connsiteY51" fmla="*/ 337974 h 955271"/>
              <a:gd name="connsiteX52" fmla="*/ 3165093 w 5741575"/>
              <a:gd name="connsiteY52" fmla="*/ 329459 h 955271"/>
              <a:gd name="connsiteX53" fmla="*/ 3373785 w 5741575"/>
              <a:gd name="connsiteY53" fmla="*/ 255680 h 955271"/>
              <a:gd name="connsiteX54" fmla="*/ 3493851 w 5741575"/>
              <a:gd name="connsiteY54" fmla="*/ 240255 h 955271"/>
              <a:gd name="connsiteX55" fmla="*/ 3537470 w 5741575"/>
              <a:gd name="connsiteY55" fmla="*/ 241867 h 955271"/>
              <a:gd name="connsiteX56" fmla="*/ 3610489 w 5741575"/>
              <a:gd name="connsiteY56" fmla="*/ 244128 h 955271"/>
              <a:gd name="connsiteX57" fmla="*/ 3667539 w 5741575"/>
              <a:gd name="connsiteY57" fmla="*/ 263271 h 955271"/>
              <a:gd name="connsiteX58" fmla="*/ 3727614 w 5741575"/>
              <a:gd name="connsiteY58" fmla="*/ 258245 h 955271"/>
              <a:gd name="connsiteX59" fmla="*/ 3738369 w 5741575"/>
              <a:gd name="connsiteY59" fmla="*/ 234506 h 955271"/>
              <a:gd name="connsiteX60" fmla="*/ 3803670 w 5741575"/>
              <a:gd name="connsiteY60" fmla="*/ 236457 h 955271"/>
              <a:gd name="connsiteX61" fmla="*/ 3903080 w 5741575"/>
              <a:gd name="connsiteY61" fmla="*/ 241890 h 955271"/>
              <a:gd name="connsiteX62" fmla="*/ 4114838 w 5741575"/>
              <a:gd name="connsiteY62" fmla="*/ 238165 h 955271"/>
              <a:gd name="connsiteX63" fmla="*/ 4271023 w 5741575"/>
              <a:gd name="connsiteY63" fmla="*/ 241959 h 955271"/>
              <a:gd name="connsiteX64" fmla="*/ 4367397 w 5741575"/>
              <a:gd name="connsiteY64" fmla="*/ 271442 h 955271"/>
              <a:gd name="connsiteX65" fmla="*/ 4495366 w 5741575"/>
              <a:gd name="connsiteY65" fmla="*/ 271618 h 955271"/>
              <a:gd name="connsiteX66" fmla="*/ 4517347 w 5741575"/>
              <a:gd name="connsiteY66" fmla="*/ 275639 h 955271"/>
              <a:gd name="connsiteX67" fmla="*/ 4546116 w 5741575"/>
              <a:gd name="connsiteY67" fmla="*/ 268568 h 955271"/>
              <a:gd name="connsiteX68" fmla="*/ 4661259 w 5741575"/>
              <a:gd name="connsiteY68" fmla="*/ 238966 h 955271"/>
              <a:gd name="connsiteX69" fmla="*/ 4750403 w 5741575"/>
              <a:gd name="connsiteY69" fmla="*/ 204364 h 955271"/>
              <a:gd name="connsiteX70" fmla="*/ 4867614 w 5741575"/>
              <a:gd name="connsiteY70" fmla="*/ 208668 h 955271"/>
              <a:gd name="connsiteX71" fmla="*/ 4937036 w 5741575"/>
              <a:gd name="connsiteY71" fmla="*/ 195446 h 955271"/>
              <a:gd name="connsiteX72" fmla="*/ 5047626 w 5741575"/>
              <a:gd name="connsiteY72" fmla="*/ 149604 h 955271"/>
              <a:gd name="connsiteX73" fmla="*/ 5200247 w 5741575"/>
              <a:gd name="connsiteY73" fmla="*/ 142695 h 955271"/>
              <a:gd name="connsiteX74" fmla="*/ 5235691 w 5741575"/>
              <a:gd name="connsiteY74" fmla="*/ 173330 h 955271"/>
              <a:gd name="connsiteX75" fmla="*/ 5280133 w 5741575"/>
              <a:gd name="connsiteY75" fmla="*/ 189342 h 955271"/>
              <a:gd name="connsiteX76" fmla="*/ 5291963 w 5741575"/>
              <a:gd name="connsiteY76" fmla="*/ 139446 h 955271"/>
              <a:gd name="connsiteX77" fmla="*/ 5418472 w 5741575"/>
              <a:gd name="connsiteY77" fmla="*/ 89163 h 955271"/>
              <a:gd name="connsiteX78" fmla="*/ 5482354 w 5741575"/>
              <a:gd name="connsiteY78" fmla="*/ 69470 h 955271"/>
              <a:gd name="connsiteX79" fmla="*/ 5583280 w 5741575"/>
              <a:gd name="connsiteY79" fmla="*/ 49787 h 955271"/>
              <a:gd name="connsiteX80" fmla="*/ 5613766 w 5741575"/>
              <a:gd name="connsiteY80" fmla="*/ 41855 h 955271"/>
              <a:gd name="connsiteX81" fmla="*/ 5684952 w 5741575"/>
              <a:gd name="connsiteY81" fmla="*/ 26088 h 955271"/>
              <a:gd name="connsiteX82" fmla="*/ 5741575 w 5741575"/>
              <a:gd name="connsiteY82"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77227 w 5741575"/>
              <a:gd name="connsiteY46" fmla="*/ 368972 h 955271"/>
              <a:gd name="connsiteX47" fmla="*/ 2824768 w 5741575"/>
              <a:gd name="connsiteY47" fmla="*/ 361652 h 955271"/>
              <a:gd name="connsiteX48" fmla="*/ 2885545 w 5741575"/>
              <a:gd name="connsiteY48" fmla="*/ 372818 h 955271"/>
              <a:gd name="connsiteX49" fmla="*/ 3009558 w 5741575"/>
              <a:gd name="connsiteY49" fmla="*/ 370573 h 955271"/>
              <a:gd name="connsiteX50" fmla="*/ 3095010 w 5741575"/>
              <a:gd name="connsiteY50" fmla="*/ 332454 h 955271"/>
              <a:gd name="connsiteX51" fmla="*/ 3103742 w 5741575"/>
              <a:gd name="connsiteY51" fmla="*/ 337974 h 955271"/>
              <a:gd name="connsiteX52" fmla="*/ 3165093 w 5741575"/>
              <a:gd name="connsiteY52" fmla="*/ 329459 h 955271"/>
              <a:gd name="connsiteX53" fmla="*/ 3373785 w 5741575"/>
              <a:gd name="connsiteY53" fmla="*/ 255680 h 955271"/>
              <a:gd name="connsiteX54" fmla="*/ 3493851 w 5741575"/>
              <a:gd name="connsiteY54" fmla="*/ 240255 h 955271"/>
              <a:gd name="connsiteX55" fmla="*/ 3537470 w 5741575"/>
              <a:gd name="connsiteY55" fmla="*/ 241867 h 955271"/>
              <a:gd name="connsiteX56" fmla="*/ 3610489 w 5741575"/>
              <a:gd name="connsiteY56" fmla="*/ 244128 h 955271"/>
              <a:gd name="connsiteX57" fmla="*/ 3667539 w 5741575"/>
              <a:gd name="connsiteY57" fmla="*/ 263271 h 955271"/>
              <a:gd name="connsiteX58" fmla="*/ 3727614 w 5741575"/>
              <a:gd name="connsiteY58" fmla="*/ 258245 h 955271"/>
              <a:gd name="connsiteX59" fmla="*/ 3738369 w 5741575"/>
              <a:gd name="connsiteY59" fmla="*/ 234506 h 955271"/>
              <a:gd name="connsiteX60" fmla="*/ 3803670 w 5741575"/>
              <a:gd name="connsiteY60" fmla="*/ 236457 h 955271"/>
              <a:gd name="connsiteX61" fmla="*/ 3903080 w 5741575"/>
              <a:gd name="connsiteY61" fmla="*/ 241890 h 955271"/>
              <a:gd name="connsiteX62" fmla="*/ 4114838 w 5741575"/>
              <a:gd name="connsiteY62" fmla="*/ 238165 h 955271"/>
              <a:gd name="connsiteX63" fmla="*/ 4271023 w 5741575"/>
              <a:gd name="connsiteY63" fmla="*/ 241959 h 955271"/>
              <a:gd name="connsiteX64" fmla="*/ 4367397 w 5741575"/>
              <a:gd name="connsiteY64" fmla="*/ 271442 h 955271"/>
              <a:gd name="connsiteX65" fmla="*/ 4495366 w 5741575"/>
              <a:gd name="connsiteY65" fmla="*/ 271618 h 955271"/>
              <a:gd name="connsiteX66" fmla="*/ 4517347 w 5741575"/>
              <a:gd name="connsiteY66" fmla="*/ 275639 h 955271"/>
              <a:gd name="connsiteX67" fmla="*/ 4546116 w 5741575"/>
              <a:gd name="connsiteY67" fmla="*/ 268568 h 955271"/>
              <a:gd name="connsiteX68" fmla="*/ 4661259 w 5741575"/>
              <a:gd name="connsiteY68" fmla="*/ 238966 h 955271"/>
              <a:gd name="connsiteX69" fmla="*/ 4750403 w 5741575"/>
              <a:gd name="connsiteY69" fmla="*/ 204364 h 955271"/>
              <a:gd name="connsiteX70" fmla="*/ 4867614 w 5741575"/>
              <a:gd name="connsiteY70" fmla="*/ 208668 h 955271"/>
              <a:gd name="connsiteX71" fmla="*/ 4937036 w 5741575"/>
              <a:gd name="connsiteY71" fmla="*/ 195446 h 955271"/>
              <a:gd name="connsiteX72" fmla="*/ 5047626 w 5741575"/>
              <a:gd name="connsiteY72" fmla="*/ 149604 h 955271"/>
              <a:gd name="connsiteX73" fmla="*/ 5200247 w 5741575"/>
              <a:gd name="connsiteY73" fmla="*/ 142695 h 955271"/>
              <a:gd name="connsiteX74" fmla="*/ 5235691 w 5741575"/>
              <a:gd name="connsiteY74" fmla="*/ 173330 h 955271"/>
              <a:gd name="connsiteX75" fmla="*/ 5280133 w 5741575"/>
              <a:gd name="connsiteY75" fmla="*/ 189342 h 955271"/>
              <a:gd name="connsiteX76" fmla="*/ 5291963 w 5741575"/>
              <a:gd name="connsiteY76" fmla="*/ 139446 h 955271"/>
              <a:gd name="connsiteX77" fmla="*/ 5418472 w 5741575"/>
              <a:gd name="connsiteY77" fmla="*/ 89163 h 955271"/>
              <a:gd name="connsiteX78" fmla="*/ 5482354 w 5741575"/>
              <a:gd name="connsiteY78" fmla="*/ 69470 h 955271"/>
              <a:gd name="connsiteX79" fmla="*/ 5583280 w 5741575"/>
              <a:gd name="connsiteY79" fmla="*/ 49787 h 955271"/>
              <a:gd name="connsiteX80" fmla="*/ 5613766 w 5741575"/>
              <a:gd name="connsiteY80" fmla="*/ 41855 h 955271"/>
              <a:gd name="connsiteX81" fmla="*/ 5684952 w 5741575"/>
              <a:gd name="connsiteY81" fmla="*/ 26088 h 955271"/>
              <a:gd name="connsiteX82" fmla="*/ 5741575 w 5741575"/>
              <a:gd name="connsiteY82"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65093 w 5741575"/>
              <a:gd name="connsiteY51" fmla="*/ 329459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47626 w 5741575"/>
              <a:gd name="connsiteY71" fmla="*/ 149604 h 955271"/>
              <a:gd name="connsiteX72" fmla="*/ 5200247 w 5741575"/>
              <a:gd name="connsiteY72" fmla="*/ 142695 h 955271"/>
              <a:gd name="connsiteX73" fmla="*/ 5235691 w 5741575"/>
              <a:gd name="connsiteY73" fmla="*/ 173330 h 955271"/>
              <a:gd name="connsiteX74" fmla="*/ 5280133 w 5741575"/>
              <a:gd name="connsiteY74" fmla="*/ 189342 h 955271"/>
              <a:gd name="connsiteX75" fmla="*/ 5291963 w 5741575"/>
              <a:gd name="connsiteY75" fmla="*/ 139446 h 955271"/>
              <a:gd name="connsiteX76" fmla="*/ 5418472 w 5741575"/>
              <a:gd name="connsiteY76" fmla="*/ 89163 h 955271"/>
              <a:gd name="connsiteX77" fmla="*/ 5482354 w 5741575"/>
              <a:gd name="connsiteY77" fmla="*/ 69470 h 955271"/>
              <a:gd name="connsiteX78" fmla="*/ 5583280 w 5741575"/>
              <a:gd name="connsiteY78" fmla="*/ 49787 h 955271"/>
              <a:gd name="connsiteX79" fmla="*/ 5613766 w 5741575"/>
              <a:gd name="connsiteY79" fmla="*/ 41855 h 955271"/>
              <a:gd name="connsiteX80" fmla="*/ 5684952 w 5741575"/>
              <a:gd name="connsiteY80" fmla="*/ 26088 h 955271"/>
              <a:gd name="connsiteX81" fmla="*/ 5741575 w 5741575"/>
              <a:gd name="connsiteY8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65093 w 5741575"/>
              <a:gd name="connsiteY51" fmla="*/ 329459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47626 w 5741575"/>
              <a:gd name="connsiteY71" fmla="*/ 149604 h 955271"/>
              <a:gd name="connsiteX72" fmla="*/ 5200247 w 5741575"/>
              <a:gd name="connsiteY72" fmla="*/ 142695 h 955271"/>
              <a:gd name="connsiteX73" fmla="*/ 5235691 w 5741575"/>
              <a:gd name="connsiteY73" fmla="*/ 173330 h 955271"/>
              <a:gd name="connsiteX74" fmla="*/ 5280133 w 5741575"/>
              <a:gd name="connsiteY74" fmla="*/ 189342 h 955271"/>
              <a:gd name="connsiteX75" fmla="*/ 5291963 w 5741575"/>
              <a:gd name="connsiteY75" fmla="*/ 139446 h 955271"/>
              <a:gd name="connsiteX76" fmla="*/ 5418472 w 5741575"/>
              <a:gd name="connsiteY76" fmla="*/ 89163 h 955271"/>
              <a:gd name="connsiteX77" fmla="*/ 5482354 w 5741575"/>
              <a:gd name="connsiteY77" fmla="*/ 69470 h 955271"/>
              <a:gd name="connsiteX78" fmla="*/ 5583280 w 5741575"/>
              <a:gd name="connsiteY78" fmla="*/ 49787 h 955271"/>
              <a:gd name="connsiteX79" fmla="*/ 5613766 w 5741575"/>
              <a:gd name="connsiteY79" fmla="*/ 41855 h 955271"/>
              <a:gd name="connsiteX80" fmla="*/ 5684952 w 5741575"/>
              <a:gd name="connsiteY80" fmla="*/ 26088 h 955271"/>
              <a:gd name="connsiteX81" fmla="*/ 5741575 w 5741575"/>
              <a:gd name="connsiteY8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65093 w 5741575"/>
              <a:gd name="connsiteY51" fmla="*/ 329459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47626 w 5741575"/>
              <a:gd name="connsiteY71" fmla="*/ 149604 h 955271"/>
              <a:gd name="connsiteX72" fmla="*/ 5200247 w 5741575"/>
              <a:gd name="connsiteY72" fmla="*/ 142695 h 955271"/>
              <a:gd name="connsiteX73" fmla="*/ 5235691 w 5741575"/>
              <a:gd name="connsiteY73" fmla="*/ 173330 h 955271"/>
              <a:gd name="connsiteX74" fmla="*/ 5291963 w 5741575"/>
              <a:gd name="connsiteY74" fmla="*/ 139446 h 955271"/>
              <a:gd name="connsiteX75" fmla="*/ 5418472 w 5741575"/>
              <a:gd name="connsiteY75" fmla="*/ 89163 h 955271"/>
              <a:gd name="connsiteX76" fmla="*/ 5482354 w 5741575"/>
              <a:gd name="connsiteY76" fmla="*/ 69470 h 955271"/>
              <a:gd name="connsiteX77" fmla="*/ 5583280 w 5741575"/>
              <a:gd name="connsiteY77" fmla="*/ 49787 h 955271"/>
              <a:gd name="connsiteX78" fmla="*/ 5613766 w 5741575"/>
              <a:gd name="connsiteY78" fmla="*/ 41855 h 955271"/>
              <a:gd name="connsiteX79" fmla="*/ 5684952 w 5741575"/>
              <a:gd name="connsiteY79" fmla="*/ 26088 h 955271"/>
              <a:gd name="connsiteX80" fmla="*/ 5741575 w 5741575"/>
              <a:gd name="connsiteY80"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65093 w 5741575"/>
              <a:gd name="connsiteY51" fmla="*/ 329459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47626 w 5741575"/>
              <a:gd name="connsiteY71" fmla="*/ 149604 h 955271"/>
              <a:gd name="connsiteX72" fmla="*/ 5200247 w 5741575"/>
              <a:gd name="connsiteY72" fmla="*/ 142695 h 955271"/>
              <a:gd name="connsiteX73" fmla="*/ 5291963 w 5741575"/>
              <a:gd name="connsiteY73" fmla="*/ 139446 h 955271"/>
              <a:gd name="connsiteX74" fmla="*/ 5418472 w 5741575"/>
              <a:gd name="connsiteY74" fmla="*/ 89163 h 955271"/>
              <a:gd name="connsiteX75" fmla="*/ 5482354 w 5741575"/>
              <a:gd name="connsiteY75" fmla="*/ 69470 h 955271"/>
              <a:gd name="connsiteX76" fmla="*/ 5583280 w 5741575"/>
              <a:gd name="connsiteY76" fmla="*/ 49787 h 955271"/>
              <a:gd name="connsiteX77" fmla="*/ 5613766 w 5741575"/>
              <a:gd name="connsiteY77" fmla="*/ 41855 h 955271"/>
              <a:gd name="connsiteX78" fmla="*/ 5684952 w 5741575"/>
              <a:gd name="connsiteY78" fmla="*/ 26088 h 955271"/>
              <a:gd name="connsiteX79" fmla="*/ 5741575 w 5741575"/>
              <a:gd name="connsiteY7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65093 w 5741575"/>
              <a:gd name="connsiteY51" fmla="*/ 329459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67740 w 5741575"/>
              <a:gd name="connsiteY71" fmla="*/ 172293 h 955271"/>
              <a:gd name="connsiteX72" fmla="*/ 5200247 w 5741575"/>
              <a:gd name="connsiteY72" fmla="*/ 142695 h 955271"/>
              <a:gd name="connsiteX73" fmla="*/ 5291963 w 5741575"/>
              <a:gd name="connsiteY73" fmla="*/ 139446 h 955271"/>
              <a:gd name="connsiteX74" fmla="*/ 5418472 w 5741575"/>
              <a:gd name="connsiteY74" fmla="*/ 89163 h 955271"/>
              <a:gd name="connsiteX75" fmla="*/ 5482354 w 5741575"/>
              <a:gd name="connsiteY75" fmla="*/ 69470 h 955271"/>
              <a:gd name="connsiteX76" fmla="*/ 5583280 w 5741575"/>
              <a:gd name="connsiteY76" fmla="*/ 49787 h 955271"/>
              <a:gd name="connsiteX77" fmla="*/ 5613766 w 5741575"/>
              <a:gd name="connsiteY77" fmla="*/ 41855 h 955271"/>
              <a:gd name="connsiteX78" fmla="*/ 5684952 w 5741575"/>
              <a:gd name="connsiteY78" fmla="*/ 26088 h 955271"/>
              <a:gd name="connsiteX79" fmla="*/ 5741575 w 5741575"/>
              <a:gd name="connsiteY7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65093 w 5741575"/>
              <a:gd name="connsiteY51" fmla="*/ 329459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67740 w 5741575"/>
              <a:gd name="connsiteY71" fmla="*/ 172293 h 955271"/>
              <a:gd name="connsiteX72" fmla="*/ 5200247 w 5741575"/>
              <a:gd name="connsiteY72" fmla="*/ 142695 h 955271"/>
              <a:gd name="connsiteX73" fmla="*/ 5291963 w 5741575"/>
              <a:gd name="connsiteY73" fmla="*/ 139446 h 955271"/>
              <a:gd name="connsiteX74" fmla="*/ 5418472 w 5741575"/>
              <a:gd name="connsiteY74" fmla="*/ 89163 h 955271"/>
              <a:gd name="connsiteX75" fmla="*/ 5482354 w 5741575"/>
              <a:gd name="connsiteY75" fmla="*/ 69470 h 955271"/>
              <a:gd name="connsiteX76" fmla="*/ 5583280 w 5741575"/>
              <a:gd name="connsiteY76" fmla="*/ 49787 h 955271"/>
              <a:gd name="connsiteX77" fmla="*/ 5613766 w 5741575"/>
              <a:gd name="connsiteY77" fmla="*/ 41855 h 955271"/>
              <a:gd name="connsiteX78" fmla="*/ 5684952 w 5741575"/>
              <a:gd name="connsiteY78" fmla="*/ 26088 h 955271"/>
              <a:gd name="connsiteX79" fmla="*/ 5741575 w 5741575"/>
              <a:gd name="connsiteY7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95264 w 5741575"/>
              <a:gd name="connsiteY51" fmla="*/ 293158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67740 w 5741575"/>
              <a:gd name="connsiteY71" fmla="*/ 172293 h 955271"/>
              <a:gd name="connsiteX72" fmla="*/ 5200247 w 5741575"/>
              <a:gd name="connsiteY72" fmla="*/ 142695 h 955271"/>
              <a:gd name="connsiteX73" fmla="*/ 5291963 w 5741575"/>
              <a:gd name="connsiteY73" fmla="*/ 139446 h 955271"/>
              <a:gd name="connsiteX74" fmla="*/ 5418472 w 5741575"/>
              <a:gd name="connsiteY74" fmla="*/ 89163 h 955271"/>
              <a:gd name="connsiteX75" fmla="*/ 5482354 w 5741575"/>
              <a:gd name="connsiteY75" fmla="*/ 69470 h 955271"/>
              <a:gd name="connsiteX76" fmla="*/ 5583280 w 5741575"/>
              <a:gd name="connsiteY76" fmla="*/ 49787 h 955271"/>
              <a:gd name="connsiteX77" fmla="*/ 5613766 w 5741575"/>
              <a:gd name="connsiteY77" fmla="*/ 41855 h 955271"/>
              <a:gd name="connsiteX78" fmla="*/ 5684952 w 5741575"/>
              <a:gd name="connsiteY78" fmla="*/ 26088 h 955271"/>
              <a:gd name="connsiteX79" fmla="*/ 5741575 w 5741575"/>
              <a:gd name="connsiteY7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48998 w 5741575"/>
              <a:gd name="connsiteY50" fmla="*/ 315286 h 955271"/>
              <a:gd name="connsiteX51" fmla="*/ 3195264 w 5741575"/>
              <a:gd name="connsiteY51" fmla="*/ 293158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67740 w 5741575"/>
              <a:gd name="connsiteY71" fmla="*/ 172293 h 955271"/>
              <a:gd name="connsiteX72" fmla="*/ 5200247 w 5741575"/>
              <a:gd name="connsiteY72" fmla="*/ 142695 h 955271"/>
              <a:gd name="connsiteX73" fmla="*/ 5291963 w 5741575"/>
              <a:gd name="connsiteY73" fmla="*/ 139446 h 955271"/>
              <a:gd name="connsiteX74" fmla="*/ 5418472 w 5741575"/>
              <a:gd name="connsiteY74" fmla="*/ 89163 h 955271"/>
              <a:gd name="connsiteX75" fmla="*/ 5482354 w 5741575"/>
              <a:gd name="connsiteY75" fmla="*/ 69470 h 955271"/>
              <a:gd name="connsiteX76" fmla="*/ 5583280 w 5741575"/>
              <a:gd name="connsiteY76" fmla="*/ 49787 h 955271"/>
              <a:gd name="connsiteX77" fmla="*/ 5613766 w 5741575"/>
              <a:gd name="connsiteY77" fmla="*/ 41855 h 955271"/>
              <a:gd name="connsiteX78" fmla="*/ 5684952 w 5741575"/>
              <a:gd name="connsiteY78" fmla="*/ 26088 h 955271"/>
              <a:gd name="connsiteX79" fmla="*/ 5741575 w 5741575"/>
              <a:gd name="connsiteY7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77227 w 5741575"/>
              <a:gd name="connsiteY44" fmla="*/ 368972 h 955271"/>
              <a:gd name="connsiteX45" fmla="*/ 2824768 w 5741575"/>
              <a:gd name="connsiteY45" fmla="*/ 361652 h 955271"/>
              <a:gd name="connsiteX46" fmla="*/ 2885545 w 5741575"/>
              <a:gd name="connsiteY46" fmla="*/ 372818 h 955271"/>
              <a:gd name="connsiteX47" fmla="*/ 3009558 w 5741575"/>
              <a:gd name="connsiteY47" fmla="*/ 370573 h 955271"/>
              <a:gd name="connsiteX48" fmla="*/ 3095010 w 5741575"/>
              <a:gd name="connsiteY48" fmla="*/ 332454 h 955271"/>
              <a:gd name="connsiteX49" fmla="*/ 3148998 w 5741575"/>
              <a:gd name="connsiteY49" fmla="*/ 315286 h 955271"/>
              <a:gd name="connsiteX50" fmla="*/ 3195264 w 5741575"/>
              <a:gd name="connsiteY50" fmla="*/ 293158 h 955271"/>
              <a:gd name="connsiteX51" fmla="*/ 3373785 w 5741575"/>
              <a:gd name="connsiteY51" fmla="*/ 255680 h 955271"/>
              <a:gd name="connsiteX52" fmla="*/ 3493851 w 5741575"/>
              <a:gd name="connsiteY52" fmla="*/ 240255 h 955271"/>
              <a:gd name="connsiteX53" fmla="*/ 3537470 w 5741575"/>
              <a:gd name="connsiteY53" fmla="*/ 241867 h 955271"/>
              <a:gd name="connsiteX54" fmla="*/ 3610489 w 5741575"/>
              <a:gd name="connsiteY54" fmla="*/ 244128 h 955271"/>
              <a:gd name="connsiteX55" fmla="*/ 3667539 w 5741575"/>
              <a:gd name="connsiteY55" fmla="*/ 263271 h 955271"/>
              <a:gd name="connsiteX56" fmla="*/ 3727614 w 5741575"/>
              <a:gd name="connsiteY56" fmla="*/ 258245 h 955271"/>
              <a:gd name="connsiteX57" fmla="*/ 3738369 w 5741575"/>
              <a:gd name="connsiteY57" fmla="*/ 234506 h 955271"/>
              <a:gd name="connsiteX58" fmla="*/ 3803670 w 5741575"/>
              <a:gd name="connsiteY58" fmla="*/ 236457 h 955271"/>
              <a:gd name="connsiteX59" fmla="*/ 3903080 w 5741575"/>
              <a:gd name="connsiteY59" fmla="*/ 241890 h 955271"/>
              <a:gd name="connsiteX60" fmla="*/ 4114838 w 5741575"/>
              <a:gd name="connsiteY60" fmla="*/ 238165 h 955271"/>
              <a:gd name="connsiteX61" fmla="*/ 4271023 w 5741575"/>
              <a:gd name="connsiteY61" fmla="*/ 241959 h 955271"/>
              <a:gd name="connsiteX62" fmla="*/ 4367397 w 5741575"/>
              <a:gd name="connsiteY62" fmla="*/ 271442 h 955271"/>
              <a:gd name="connsiteX63" fmla="*/ 4495366 w 5741575"/>
              <a:gd name="connsiteY63" fmla="*/ 271618 h 955271"/>
              <a:gd name="connsiteX64" fmla="*/ 4517347 w 5741575"/>
              <a:gd name="connsiteY64" fmla="*/ 275639 h 955271"/>
              <a:gd name="connsiteX65" fmla="*/ 4546116 w 5741575"/>
              <a:gd name="connsiteY65" fmla="*/ 268568 h 955271"/>
              <a:gd name="connsiteX66" fmla="*/ 4661259 w 5741575"/>
              <a:gd name="connsiteY66" fmla="*/ 238966 h 955271"/>
              <a:gd name="connsiteX67" fmla="*/ 4750403 w 5741575"/>
              <a:gd name="connsiteY67" fmla="*/ 204364 h 955271"/>
              <a:gd name="connsiteX68" fmla="*/ 4867614 w 5741575"/>
              <a:gd name="connsiteY68" fmla="*/ 208668 h 955271"/>
              <a:gd name="connsiteX69" fmla="*/ 4937036 w 5741575"/>
              <a:gd name="connsiteY69" fmla="*/ 195446 h 955271"/>
              <a:gd name="connsiteX70" fmla="*/ 5067740 w 5741575"/>
              <a:gd name="connsiteY70" fmla="*/ 172293 h 955271"/>
              <a:gd name="connsiteX71" fmla="*/ 5200247 w 5741575"/>
              <a:gd name="connsiteY71" fmla="*/ 142695 h 955271"/>
              <a:gd name="connsiteX72" fmla="*/ 5291963 w 5741575"/>
              <a:gd name="connsiteY72" fmla="*/ 139446 h 955271"/>
              <a:gd name="connsiteX73" fmla="*/ 5418472 w 5741575"/>
              <a:gd name="connsiteY73" fmla="*/ 89163 h 955271"/>
              <a:gd name="connsiteX74" fmla="*/ 5482354 w 5741575"/>
              <a:gd name="connsiteY74" fmla="*/ 69470 h 955271"/>
              <a:gd name="connsiteX75" fmla="*/ 5583280 w 5741575"/>
              <a:gd name="connsiteY75" fmla="*/ 49787 h 955271"/>
              <a:gd name="connsiteX76" fmla="*/ 5613766 w 5741575"/>
              <a:gd name="connsiteY76" fmla="*/ 41855 h 955271"/>
              <a:gd name="connsiteX77" fmla="*/ 5684952 w 5741575"/>
              <a:gd name="connsiteY77" fmla="*/ 26088 h 955271"/>
              <a:gd name="connsiteX78" fmla="*/ 5741575 w 5741575"/>
              <a:gd name="connsiteY7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91963 w 5741575"/>
              <a:gd name="connsiteY71" fmla="*/ 139446 h 955271"/>
              <a:gd name="connsiteX72" fmla="*/ 5418472 w 5741575"/>
              <a:gd name="connsiteY72" fmla="*/ 89163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717296 w 5741575"/>
              <a:gd name="connsiteY42" fmla="*/ 362282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91963 w 5741575"/>
              <a:gd name="connsiteY71" fmla="*/ 139446 h 955271"/>
              <a:gd name="connsiteX72" fmla="*/ 5418472 w 5741575"/>
              <a:gd name="connsiteY72" fmla="*/ 89163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717296 w 5741575"/>
              <a:gd name="connsiteY42" fmla="*/ 362282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76878 w 5741575"/>
              <a:gd name="connsiteY71" fmla="*/ 125833 h 955271"/>
              <a:gd name="connsiteX72" fmla="*/ 5418472 w 5741575"/>
              <a:gd name="connsiteY72" fmla="*/ 89163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717296 w 5741575"/>
              <a:gd name="connsiteY42" fmla="*/ 362282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76878 w 5741575"/>
              <a:gd name="connsiteY71" fmla="*/ 125833 h 955271"/>
              <a:gd name="connsiteX72" fmla="*/ 5418472 w 5741575"/>
              <a:gd name="connsiteY72" fmla="*/ 89163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717296 w 5741575"/>
              <a:gd name="connsiteY42" fmla="*/ 362282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76878 w 5741575"/>
              <a:gd name="connsiteY71" fmla="*/ 125833 h 955271"/>
              <a:gd name="connsiteX72" fmla="*/ 5373216 w 5741575"/>
              <a:gd name="connsiteY72" fmla="*/ 102777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717296 w 5741575"/>
              <a:gd name="connsiteY42" fmla="*/ 362282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76878 w 5741575"/>
              <a:gd name="connsiteY71" fmla="*/ 125833 h 955271"/>
              <a:gd name="connsiteX72" fmla="*/ 5373216 w 5741575"/>
              <a:gd name="connsiteY72" fmla="*/ 111851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717296 w 5741575"/>
              <a:gd name="connsiteY42" fmla="*/ 362282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76878 w 5741575"/>
              <a:gd name="connsiteY71" fmla="*/ 125833 h 955271"/>
              <a:gd name="connsiteX72" fmla="*/ 5373216 w 5741575"/>
              <a:gd name="connsiteY72" fmla="*/ 111851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5741575" h="955271">
                <a:moveTo>
                  <a:pt x="5741575" y="0"/>
                </a:moveTo>
                <a:lnTo>
                  <a:pt x="5741575" y="955271"/>
                </a:lnTo>
                <a:lnTo>
                  <a:pt x="0" y="955271"/>
                </a:lnTo>
                <a:lnTo>
                  <a:pt x="8558" y="953971"/>
                </a:lnTo>
                <a:lnTo>
                  <a:pt x="16894" y="953847"/>
                </a:lnTo>
                <a:cubicBezTo>
                  <a:pt x="22474" y="953361"/>
                  <a:pt x="25973" y="952524"/>
                  <a:pt x="28156" y="951374"/>
                </a:cubicBezTo>
                <a:cubicBezTo>
                  <a:pt x="28201" y="951240"/>
                  <a:pt x="28247" y="951105"/>
                  <a:pt x="28293" y="950971"/>
                </a:cubicBezTo>
                <a:lnTo>
                  <a:pt x="59229" y="903950"/>
                </a:lnTo>
                <a:cubicBezTo>
                  <a:pt x="79290" y="895144"/>
                  <a:pt x="126084" y="908630"/>
                  <a:pt x="148657" y="898134"/>
                </a:cubicBezTo>
                <a:cubicBezTo>
                  <a:pt x="172173" y="896348"/>
                  <a:pt x="191809" y="908449"/>
                  <a:pt x="174554" y="886351"/>
                </a:cubicBezTo>
                <a:cubicBezTo>
                  <a:pt x="182014" y="885083"/>
                  <a:pt x="185699" y="882087"/>
                  <a:pt x="187633" y="878226"/>
                </a:cubicBezTo>
                <a:cubicBezTo>
                  <a:pt x="187742" y="877663"/>
                  <a:pt x="187852" y="877101"/>
                  <a:pt x="187961" y="876538"/>
                </a:cubicBezTo>
                <a:lnTo>
                  <a:pt x="240501" y="873150"/>
                </a:lnTo>
                <a:lnTo>
                  <a:pt x="246345" y="869942"/>
                </a:lnTo>
                <a:lnTo>
                  <a:pt x="306299" y="873609"/>
                </a:lnTo>
                <a:cubicBezTo>
                  <a:pt x="312531" y="875279"/>
                  <a:pt x="320316" y="874896"/>
                  <a:pt x="331571" y="869866"/>
                </a:cubicBezTo>
                <a:lnTo>
                  <a:pt x="384157" y="867971"/>
                </a:lnTo>
                <a:lnTo>
                  <a:pt x="477637" y="870334"/>
                </a:lnTo>
                <a:cubicBezTo>
                  <a:pt x="485456" y="872042"/>
                  <a:pt x="563433" y="825458"/>
                  <a:pt x="570239" y="829596"/>
                </a:cubicBezTo>
                <a:cubicBezTo>
                  <a:pt x="641939" y="824282"/>
                  <a:pt x="685473" y="832029"/>
                  <a:pt x="772070" y="820296"/>
                </a:cubicBezTo>
                <a:cubicBezTo>
                  <a:pt x="833120" y="817018"/>
                  <a:pt x="871984" y="794388"/>
                  <a:pt x="948872" y="772201"/>
                </a:cubicBezTo>
                <a:cubicBezTo>
                  <a:pt x="1011630" y="801590"/>
                  <a:pt x="1039188" y="762914"/>
                  <a:pt x="1127089" y="746926"/>
                </a:cubicBezTo>
                <a:cubicBezTo>
                  <a:pt x="1186739" y="737882"/>
                  <a:pt x="1185110" y="732158"/>
                  <a:pt x="1226314" y="722473"/>
                </a:cubicBezTo>
                <a:cubicBezTo>
                  <a:pt x="1234331" y="718091"/>
                  <a:pt x="1271693" y="717214"/>
                  <a:pt x="1278773" y="711503"/>
                </a:cubicBezTo>
                <a:lnTo>
                  <a:pt x="1317691" y="708529"/>
                </a:lnTo>
                <a:lnTo>
                  <a:pt x="1360404" y="675922"/>
                </a:lnTo>
                <a:lnTo>
                  <a:pt x="1412292" y="670793"/>
                </a:lnTo>
                <a:lnTo>
                  <a:pt x="1494753" y="644686"/>
                </a:lnTo>
                <a:cubicBezTo>
                  <a:pt x="1542884" y="655944"/>
                  <a:pt x="1556151" y="606226"/>
                  <a:pt x="1616217" y="622107"/>
                </a:cubicBezTo>
                <a:cubicBezTo>
                  <a:pt x="1637755" y="624837"/>
                  <a:pt x="1701030" y="614257"/>
                  <a:pt x="1710928" y="600666"/>
                </a:cubicBezTo>
                <a:cubicBezTo>
                  <a:pt x="1723693" y="596072"/>
                  <a:pt x="1739861" y="597834"/>
                  <a:pt x="1743718" y="584327"/>
                </a:cubicBezTo>
                <a:cubicBezTo>
                  <a:pt x="1770860" y="572571"/>
                  <a:pt x="1832996" y="545585"/>
                  <a:pt x="1873778" y="530130"/>
                </a:cubicBezTo>
                <a:cubicBezTo>
                  <a:pt x="1902425" y="541995"/>
                  <a:pt x="1929013" y="504913"/>
                  <a:pt x="1988411" y="491599"/>
                </a:cubicBezTo>
                <a:cubicBezTo>
                  <a:pt x="2020077" y="505546"/>
                  <a:pt x="2028363" y="482381"/>
                  <a:pt x="2085507" y="498527"/>
                </a:cubicBezTo>
                <a:cubicBezTo>
                  <a:pt x="2086719" y="495769"/>
                  <a:pt x="2088490" y="493104"/>
                  <a:pt x="2090767" y="490616"/>
                </a:cubicBezTo>
                <a:cubicBezTo>
                  <a:pt x="2103992" y="476161"/>
                  <a:pt x="2131025" y="470659"/>
                  <a:pt x="2151143" y="478332"/>
                </a:cubicBezTo>
                <a:cubicBezTo>
                  <a:pt x="2240088" y="497642"/>
                  <a:pt x="2310118" y="483043"/>
                  <a:pt x="2378710" y="477570"/>
                </a:cubicBezTo>
                <a:cubicBezTo>
                  <a:pt x="2454975" y="467585"/>
                  <a:pt x="2391576" y="437831"/>
                  <a:pt x="2496256" y="452396"/>
                </a:cubicBezTo>
                <a:cubicBezTo>
                  <a:pt x="2501503" y="436899"/>
                  <a:pt x="2513119" y="433980"/>
                  <a:pt x="2535387" y="436645"/>
                </a:cubicBezTo>
                <a:cubicBezTo>
                  <a:pt x="2572084" y="430778"/>
                  <a:pt x="2557124" y="397207"/>
                  <a:pt x="2601109" y="410678"/>
                </a:cubicBezTo>
                <a:cubicBezTo>
                  <a:pt x="2588000" y="393616"/>
                  <a:pt x="2667428" y="390302"/>
                  <a:pt x="2643855" y="374482"/>
                </a:cubicBezTo>
                <a:cubicBezTo>
                  <a:pt x="2648277" y="369169"/>
                  <a:pt x="2645486" y="367874"/>
                  <a:pt x="2657726" y="365841"/>
                </a:cubicBezTo>
                <a:cubicBezTo>
                  <a:pt x="2669966" y="363808"/>
                  <a:pt x="2707566" y="363569"/>
                  <a:pt x="2717296" y="362282"/>
                </a:cubicBezTo>
                <a:lnTo>
                  <a:pt x="2777227" y="368972"/>
                </a:lnTo>
                <a:lnTo>
                  <a:pt x="2824768" y="361652"/>
                </a:lnTo>
                <a:lnTo>
                  <a:pt x="2885545" y="372818"/>
                </a:lnTo>
                <a:cubicBezTo>
                  <a:pt x="2905895" y="352581"/>
                  <a:pt x="2948591" y="377825"/>
                  <a:pt x="3009558" y="370573"/>
                </a:cubicBezTo>
                <a:cubicBezTo>
                  <a:pt x="3031640" y="347442"/>
                  <a:pt x="3050695" y="365935"/>
                  <a:pt x="3095010" y="332454"/>
                </a:cubicBezTo>
                <a:cubicBezTo>
                  <a:pt x="3097485" y="334582"/>
                  <a:pt x="3132289" y="321835"/>
                  <a:pt x="3148998" y="315286"/>
                </a:cubicBezTo>
                <a:cubicBezTo>
                  <a:pt x="3165707" y="308737"/>
                  <a:pt x="3180646" y="306766"/>
                  <a:pt x="3195264" y="293158"/>
                </a:cubicBezTo>
                <a:cubicBezTo>
                  <a:pt x="3267122" y="246372"/>
                  <a:pt x="3308286" y="273118"/>
                  <a:pt x="3373785" y="255680"/>
                </a:cubicBezTo>
                <a:cubicBezTo>
                  <a:pt x="3448540" y="239861"/>
                  <a:pt x="3405238" y="287846"/>
                  <a:pt x="3493851" y="240255"/>
                </a:cubicBezTo>
                <a:cubicBezTo>
                  <a:pt x="3506326" y="252723"/>
                  <a:pt x="3518405" y="251593"/>
                  <a:pt x="3537470" y="241867"/>
                </a:cubicBezTo>
                <a:cubicBezTo>
                  <a:pt x="3573967" y="235226"/>
                  <a:pt x="3576893" y="270855"/>
                  <a:pt x="3610489" y="244128"/>
                </a:cubicBezTo>
                <a:cubicBezTo>
                  <a:pt x="3606935" y="264036"/>
                  <a:pt x="3681284" y="241075"/>
                  <a:pt x="3667539" y="263271"/>
                </a:cubicBezTo>
                <a:cubicBezTo>
                  <a:pt x="3694251" y="276940"/>
                  <a:pt x="3701441" y="246803"/>
                  <a:pt x="3727614" y="258245"/>
                </a:cubicBezTo>
                <a:cubicBezTo>
                  <a:pt x="3754952" y="257751"/>
                  <a:pt x="3708960" y="240314"/>
                  <a:pt x="3738369" y="234506"/>
                </a:cubicBezTo>
                <a:cubicBezTo>
                  <a:pt x="3774580" y="230879"/>
                  <a:pt x="3768868" y="196201"/>
                  <a:pt x="3803670" y="236457"/>
                </a:cubicBezTo>
                <a:cubicBezTo>
                  <a:pt x="3839567" y="220301"/>
                  <a:pt x="3850064" y="239151"/>
                  <a:pt x="3903080" y="241890"/>
                </a:cubicBezTo>
                <a:cubicBezTo>
                  <a:pt x="3954941" y="242175"/>
                  <a:pt x="4053514" y="238154"/>
                  <a:pt x="4114838" y="238165"/>
                </a:cubicBezTo>
                <a:cubicBezTo>
                  <a:pt x="4173784" y="217210"/>
                  <a:pt x="4209756" y="243378"/>
                  <a:pt x="4271023" y="241959"/>
                </a:cubicBezTo>
                <a:cubicBezTo>
                  <a:pt x="4326191" y="205535"/>
                  <a:pt x="4316856" y="279258"/>
                  <a:pt x="4367397" y="271442"/>
                </a:cubicBezTo>
                <a:cubicBezTo>
                  <a:pt x="4420874" y="271391"/>
                  <a:pt x="4369000" y="295343"/>
                  <a:pt x="4495366" y="271618"/>
                </a:cubicBezTo>
                <a:cubicBezTo>
                  <a:pt x="4501905" y="266287"/>
                  <a:pt x="4518077" y="269240"/>
                  <a:pt x="4517347" y="275639"/>
                </a:cubicBezTo>
                <a:cubicBezTo>
                  <a:pt x="4525170" y="272832"/>
                  <a:pt x="4542809" y="258800"/>
                  <a:pt x="4546116" y="268568"/>
                </a:cubicBezTo>
                <a:cubicBezTo>
                  <a:pt x="4586961" y="265354"/>
                  <a:pt x="4626617" y="255160"/>
                  <a:pt x="4661259" y="238966"/>
                </a:cubicBezTo>
                <a:cubicBezTo>
                  <a:pt x="4741966" y="247639"/>
                  <a:pt x="4693066" y="205693"/>
                  <a:pt x="4750403" y="204364"/>
                </a:cubicBezTo>
                <a:cubicBezTo>
                  <a:pt x="4798501" y="219113"/>
                  <a:pt x="4813319" y="201253"/>
                  <a:pt x="4867614" y="208668"/>
                </a:cubicBezTo>
                <a:cubicBezTo>
                  <a:pt x="4881621" y="174373"/>
                  <a:pt x="4917566" y="206761"/>
                  <a:pt x="4937036" y="195446"/>
                </a:cubicBezTo>
                <a:cubicBezTo>
                  <a:pt x="4974214" y="229763"/>
                  <a:pt x="5033435" y="175163"/>
                  <a:pt x="5067740" y="172293"/>
                </a:cubicBezTo>
                <a:cubicBezTo>
                  <a:pt x="5126160" y="173265"/>
                  <a:pt x="5172786" y="183138"/>
                  <a:pt x="5200247" y="142695"/>
                </a:cubicBezTo>
                <a:cubicBezTo>
                  <a:pt x="5240970" y="141002"/>
                  <a:pt x="5240507" y="134755"/>
                  <a:pt x="5276878" y="125833"/>
                </a:cubicBezTo>
                <a:cubicBezTo>
                  <a:pt x="5316470" y="106736"/>
                  <a:pt x="5327221" y="110178"/>
                  <a:pt x="5373216" y="111851"/>
                </a:cubicBezTo>
                <a:cubicBezTo>
                  <a:pt x="5382801" y="84741"/>
                  <a:pt x="5419294" y="93078"/>
                  <a:pt x="5482354" y="69470"/>
                </a:cubicBezTo>
                <a:cubicBezTo>
                  <a:pt x="5507119" y="85574"/>
                  <a:pt x="5545363" y="52240"/>
                  <a:pt x="5583280" y="49787"/>
                </a:cubicBezTo>
                <a:cubicBezTo>
                  <a:pt x="5589344" y="36484"/>
                  <a:pt x="5598103" y="36349"/>
                  <a:pt x="5613766" y="41855"/>
                </a:cubicBezTo>
                <a:cubicBezTo>
                  <a:pt x="5636621" y="41086"/>
                  <a:pt x="5660728" y="35034"/>
                  <a:pt x="5684952" y="26088"/>
                </a:cubicBezTo>
                <a:lnTo>
                  <a:pt x="5741575"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Текст 2"/>
          <p:cNvSpPr>
            <a:spLocks noGrp="1"/>
          </p:cNvSpPr>
          <p:nvPr>
            <p:ph type="body" idx="1"/>
          </p:nvPr>
        </p:nvSpPr>
        <p:spPr>
          <a:xfrm>
            <a:off x="852777" y="1912288"/>
            <a:ext cx="4310893" cy="2664727"/>
          </a:xfrm>
        </p:spPr>
        <p:txBody>
          <a:bodyPr vert="horz" lIns="91440" tIns="45720" rIns="91440" bIns="45720" rtlCol="0">
            <a:normAutofit/>
          </a:bodyPr>
          <a:lstStyle/>
          <a:p>
            <a:pPr marL="114300" indent="-228600" defTabSz="914400">
              <a:spcAft>
                <a:spcPts val="600"/>
              </a:spcAft>
              <a:buFont typeface="Arial" panose="020B0604020202020204" pitchFamily="34" charset="0"/>
              <a:buChar char="•"/>
            </a:pPr>
            <a:r>
              <a:rPr lang="en-US" sz="1300"/>
              <a:t>The domain name system (DNS) is a naming database in which internet domain names are located and translated into IP-addresses. </a:t>
            </a:r>
          </a:p>
          <a:p>
            <a:pPr marL="114300" indent="-228600" defTabSz="914400">
              <a:spcAft>
                <a:spcPts val="600"/>
              </a:spcAft>
              <a:buFont typeface="Arial" panose="020B0604020202020204" pitchFamily="34" charset="0"/>
              <a:buChar char="•"/>
            </a:pPr>
            <a:endParaRPr lang="en-US" sz="1300"/>
          </a:p>
          <a:p>
            <a:pPr marL="114300" indent="-228600" defTabSz="914400">
              <a:spcAft>
                <a:spcPts val="600"/>
              </a:spcAft>
              <a:buFont typeface="Arial" panose="020B0604020202020204" pitchFamily="34" charset="0"/>
              <a:buChar char="•"/>
            </a:pPr>
            <a:r>
              <a:rPr lang="en-US" sz="1300"/>
              <a:t>The domain name system maps the name people use to locate a website to the IP address that a computer uses to locate that website.</a:t>
            </a:r>
          </a:p>
          <a:p>
            <a:pPr marL="114300" indent="-228600" defTabSz="914400">
              <a:spcAft>
                <a:spcPts val="600"/>
              </a:spcAft>
              <a:buFont typeface="Arial" panose="020B0604020202020204" pitchFamily="34" charset="0"/>
              <a:buChar char="•"/>
            </a:pPr>
            <a:endParaRPr lang="en-US" sz="1300"/>
          </a:p>
          <a:p>
            <a:pPr marL="114300" indent="-228600" defTabSz="914400">
              <a:spcAft>
                <a:spcPts val="600"/>
              </a:spcAft>
              <a:buFont typeface="Arial" panose="020B0604020202020204" pitchFamily="34" charset="0"/>
              <a:buChar char="•"/>
            </a:pPr>
            <a:r>
              <a:rPr lang="en-US" sz="1300"/>
              <a:t>For example, if someone types "example.com" into a web browser, a server behind the scenes maps that name to the corresponding IP address. An IP address is similar in structure to 203.0.113.72.</a:t>
            </a:r>
          </a:p>
          <a:p>
            <a:pPr marL="0" indent="-228600" defTabSz="914400" fontAlgn="base">
              <a:spcBef>
                <a:spcPct val="0"/>
              </a:spcBef>
              <a:spcAft>
                <a:spcPts val="600"/>
              </a:spcAft>
              <a:buClrTx/>
              <a:buSzTx/>
              <a:buFont typeface="Arial" panose="020B0604020202020204" pitchFamily="34" charset="0"/>
              <a:buChar char="•"/>
            </a:pPr>
            <a:endParaRPr lang="en-US" sz="1300"/>
          </a:p>
        </p:txBody>
      </p:sp>
      <p:sp>
        <p:nvSpPr>
          <p:cNvPr id="2063" name="Freeform: Shape 2062">
            <a:extLst>
              <a:ext uri="{FF2B5EF4-FFF2-40B4-BE49-F238E27FC236}">
                <a16:creationId xmlns:a16="http://schemas.microsoft.com/office/drawing/2014/main" id="{6BFFEA99-E831-4C3B-8D16-0EA4AB33F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688" y="457887"/>
            <a:ext cx="3008207" cy="4227723"/>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381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52" name="Picture 4" descr="https://d1.awsstatic.com/Route53/how-route-53-routes-traffic.8d313c7da075c3c7303aaef32e89b5d0b7885e7c.pn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820819" y="1514043"/>
            <a:ext cx="2763425" cy="2112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33327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8717E5B-2C1D-4094-9D25-6FF6FBD92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914400"/>
            <a:ext cx="3383128" cy="285341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bg2">
              <a:alpha val="50000"/>
            </a:schemeClr>
          </a:solidFill>
          <a:ln w="32707" cap="flat">
            <a:noFill/>
            <a:prstDash val="solid"/>
            <a:miter/>
          </a:ln>
        </p:spPr>
        <p:txBody>
          <a:bodyPr rtlCol="0" anchor="ctr"/>
          <a:lstStyle/>
          <a:p>
            <a:endParaRPr lang="en-US"/>
          </a:p>
        </p:txBody>
      </p:sp>
      <p:sp>
        <p:nvSpPr>
          <p:cNvPr id="2" name="Заголовок 1"/>
          <p:cNvSpPr>
            <a:spLocks noGrp="1"/>
          </p:cNvSpPr>
          <p:nvPr>
            <p:ph type="title"/>
          </p:nvPr>
        </p:nvSpPr>
        <p:spPr>
          <a:xfrm>
            <a:off x="854283" y="1567585"/>
            <a:ext cx="2537167" cy="1861415"/>
          </a:xfrm>
        </p:spPr>
        <p:txBody>
          <a:bodyPr vert="horz" lIns="91440" tIns="45720" rIns="91440" bIns="45720" rtlCol="0" anchor="ctr">
            <a:normAutofit/>
          </a:bodyPr>
          <a:lstStyle/>
          <a:p>
            <a:pPr algn="ctr" defTabSz="914400">
              <a:spcBef>
                <a:spcPct val="0"/>
              </a:spcBef>
            </a:pPr>
            <a:r>
              <a:rPr lang="en-US" sz="3100" kern="1200">
                <a:solidFill>
                  <a:schemeClr val="tx1"/>
                </a:solidFill>
                <a:latin typeface="+mj-lt"/>
                <a:ea typeface="+mj-ea"/>
                <a:cs typeface="+mj-cs"/>
              </a:rPr>
              <a:t>Import and purchase domains using route53</a:t>
            </a:r>
          </a:p>
        </p:txBody>
      </p:sp>
      <p:sp>
        <p:nvSpPr>
          <p:cNvPr id="3" name="Текст 2"/>
          <p:cNvSpPr>
            <a:spLocks noGrp="1"/>
          </p:cNvSpPr>
          <p:nvPr>
            <p:ph type="body" idx="1"/>
          </p:nvPr>
        </p:nvSpPr>
        <p:spPr>
          <a:xfrm>
            <a:off x="3963760" y="723637"/>
            <a:ext cx="4551590" cy="3696225"/>
          </a:xfrm>
        </p:spPr>
        <p:txBody>
          <a:bodyPr vert="horz" lIns="91440" tIns="45720" rIns="91440" bIns="45720" rtlCol="0" anchor="ctr">
            <a:normAutofit/>
          </a:bodyPr>
          <a:lstStyle/>
          <a:p>
            <a:pPr marL="114300" indent="-228600" defTabSz="914400">
              <a:spcAft>
                <a:spcPts val="600"/>
              </a:spcAft>
              <a:buFont typeface="Arial" panose="020B0604020202020204" pitchFamily="34" charset="0"/>
              <a:buChar char="•"/>
            </a:pPr>
            <a:r>
              <a:rPr lang="en-US" sz="1300"/>
              <a:t>You can use Amazon Route 53 with domains you register with Route 53, and with domains you have registered with other DNS providers. Depending on your DNS provider, choose one of the following procedures to register and use a new domain with Route 53</a:t>
            </a:r>
          </a:p>
          <a:p>
            <a:pPr marL="114300" indent="-228600" defTabSz="914400">
              <a:spcAft>
                <a:spcPts val="600"/>
              </a:spcAft>
              <a:buFont typeface="Arial" panose="020B0604020202020204" pitchFamily="34" charset="0"/>
              <a:buChar char="•"/>
            </a:pPr>
            <a:endParaRPr lang="en-US" sz="1300"/>
          </a:p>
          <a:p>
            <a:pPr marL="114300" indent="-228600" defTabSz="914400">
              <a:spcAft>
                <a:spcPts val="600"/>
              </a:spcAft>
              <a:buFont typeface="Arial" panose="020B0604020202020204" pitchFamily="34" charset="0"/>
              <a:buChar char="•"/>
            </a:pPr>
            <a:r>
              <a:rPr lang="en-US" sz="1300"/>
              <a:t>You can transfer domain registration from another registrar to Amazon Route 53, from one AWS account to another, or from Route 53 to another registrar. There is no cost for transferring domains from one AWS account to another.</a:t>
            </a:r>
          </a:p>
          <a:p>
            <a:pPr marL="114300" indent="-228600" defTabSz="914400">
              <a:spcAft>
                <a:spcPts val="600"/>
              </a:spcAft>
              <a:buFont typeface="Arial" panose="020B0604020202020204" pitchFamily="34" charset="0"/>
              <a:buChar char="•"/>
            </a:pPr>
            <a:endParaRPr lang="en-US" sz="1300"/>
          </a:p>
          <a:p>
            <a:pPr marL="114300" indent="-228600" defTabSz="914400">
              <a:spcAft>
                <a:spcPts val="600"/>
              </a:spcAft>
              <a:buFont typeface="Arial" panose="020B0604020202020204" pitchFamily="34" charset="0"/>
              <a:buChar char="•"/>
            </a:pPr>
            <a:r>
              <a:rPr lang="en-US" sz="1300"/>
              <a:t>The default maximum number of domains per AWS account is 20. </a:t>
            </a:r>
          </a:p>
          <a:p>
            <a:pPr marL="114300" indent="-228600" defTabSz="914400">
              <a:spcAft>
                <a:spcPts val="600"/>
              </a:spcAft>
              <a:buFont typeface="Arial" panose="020B0604020202020204" pitchFamily="34" charset="0"/>
              <a:buChar char="•"/>
            </a:pPr>
            <a:endParaRPr lang="en-US" sz="1300"/>
          </a:p>
          <a:p>
            <a:pPr marL="114300" indent="-228600" defTabSz="914400">
              <a:spcAft>
                <a:spcPts val="600"/>
              </a:spcAft>
              <a:buFont typeface="Arial" panose="020B0604020202020204" pitchFamily="34" charset="0"/>
              <a:buChar char="•"/>
            </a:pPr>
            <a:r>
              <a:rPr lang="en-US" sz="1300"/>
              <a:t>The maximum number of name servers per domain in Route 53 is 6.</a:t>
            </a:r>
          </a:p>
          <a:p>
            <a:pPr marL="114300" indent="-228600" defTabSz="914400">
              <a:spcAft>
                <a:spcPts val="600"/>
              </a:spcAft>
              <a:buFont typeface="Arial" panose="020B0604020202020204" pitchFamily="34" charset="0"/>
              <a:buChar char="•"/>
            </a:pPr>
            <a:endParaRPr lang="en-US" sz="1300"/>
          </a:p>
        </p:txBody>
      </p:sp>
      <p:sp>
        <p:nvSpPr>
          <p:cNvPr id="5" name="Rectangle 2"/>
          <p:cNvSpPr>
            <a:spLocks noChangeArrowheads="1"/>
          </p:cNvSpPr>
          <p:nvPr/>
        </p:nvSpPr>
        <p:spPr bwMode="auto">
          <a:xfrm flipV="1">
            <a:off x="0" y="-264343"/>
            <a:ext cx="5015345" cy="457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26875" tIns="0" rIns="15870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39815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72088" cy="51435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6D5EE1F-A562-83AD-D72D-52B74941CFDF}"/>
              </a:ext>
            </a:extLst>
          </p:cNvPr>
          <p:cNvSpPr>
            <a:spLocks noGrp="1"/>
          </p:cNvSpPr>
          <p:nvPr>
            <p:ph type="title"/>
          </p:nvPr>
        </p:nvSpPr>
        <p:spPr>
          <a:xfrm>
            <a:off x="628650" y="482600"/>
            <a:ext cx="2916395" cy="1350394"/>
          </a:xfrm>
        </p:spPr>
        <p:txBody>
          <a:bodyPr vert="horz" lIns="91440" tIns="45720" rIns="91440" bIns="45720" rtlCol="0" anchor="ctr">
            <a:normAutofit/>
          </a:bodyPr>
          <a:lstStyle/>
          <a:p>
            <a:pPr defTabSz="914400">
              <a:spcBef>
                <a:spcPct val="0"/>
              </a:spcBef>
            </a:pPr>
            <a:r>
              <a:rPr lang="en-US" sz="1800" b="1" i="0" kern="1200">
                <a:solidFill>
                  <a:schemeClr val="tx1"/>
                </a:solidFill>
                <a:effectLst/>
                <a:latin typeface="+mj-lt"/>
                <a:ea typeface="+mj-ea"/>
                <a:cs typeface="+mj-cs"/>
              </a:rPr>
              <a:t>Amazon Route 53 Application Recovery Controller</a:t>
            </a:r>
            <a:br>
              <a:rPr lang="en-US" sz="1800" b="1" i="0" kern="1200">
                <a:solidFill>
                  <a:schemeClr val="tx1"/>
                </a:solidFill>
                <a:effectLst/>
                <a:latin typeface="+mj-lt"/>
                <a:ea typeface="+mj-ea"/>
                <a:cs typeface="+mj-cs"/>
              </a:rPr>
            </a:br>
            <a:br>
              <a:rPr lang="en-US" sz="1800" kern="1200">
                <a:solidFill>
                  <a:schemeClr val="tx1"/>
                </a:solidFill>
                <a:latin typeface="+mj-lt"/>
                <a:ea typeface="+mj-ea"/>
                <a:cs typeface="+mj-cs"/>
              </a:rPr>
            </a:br>
            <a:endParaRPr lang="en-US" sz="1800" kern="1200">
              <a:solidFill>
                <a:schemeClr val="tx1"/>
              </a:solidFill>
              <a:latin typeface="+mj-lt"/>
              <a:ea typeface="+mj-ea"/>
              <a:cs typeface="+mj-cs"/>
            </a:endParaRPr>
          </a:p>
        </p:txBody>
      </p:sp>
      <p:sp>
        <p:nvSpPr>
          <p:cNvPr id="3" name="Text Placeholder 2">
            <a:extLst>
              <a:ext uri="{FF2B5EF4-FFF2-40B4-BE49-F238E27FC236}">
                <a16:creationId xmlns:a16="http://schemas.microsoft.com/office/drawing/2014/main" id="{E222ED3F-8495-93A0-5361-4B59E6EA4FE3}"/>
              </a:ext>
            </a:extLst>
          </p:cNvPr>
          <p:cNvSpPr>
            <a:spLocks noGrp="1"/>
          </p:cNvSpPr>
          <p:nvPr>
            <p:ph type="body" idx="1"/>
          </p:nvPr>
        </p:nvSpPr>
        <p:spPr>
          <a:xfrm>
            <a:off x="628650" y="1967535"/>
            <a:ext cx="2916396" cy="2665186"/>
          </a:xfrm>
        </p:spPr>
        <p:txBody>
          <a:bodyPr vert="horz" lIns="91440" tIns="45720" rIns="91440" bIns="45720" rtlCol="0">
            <a:normAutofit/>
          </a:bodyPr>
          <a:lstStyle/>
          <a:p>
            <a:pPr marL="228600" indent="0" defTabSz="914400">
              <a:spcAft>
                <a:spcPts val="600"/>
              </a:spcAft>
              <a:buNone/>
            </a:pPr>
            <a:r>
              <a:rPr lang="en-US" sz="1500" b="0" i="0" dirty="0">
                <a:effectLst/>
              </a:rPr>
              <a:t>Route 53 Application Recovery Controller (ARC) is a service offered by AWS that helps customers build and execute recovery plans for their applications. </a:t>
            </a:r>
          </a:p>
          <a:p>
            <a:pPr marL="228600" indent="0" defTabSz="914400">
              <a:spcAft>
                <a:spcPts val="600"/>
              </a:spcAft>
              <a:buNone/>
            </a:pPr>
            <a:r>
              <a:rPr lang="en-US" sz="1500" b="0" i="0" dirty="0">
                <a:effectLst/>
              </a:rPr>
              <a:t>ARC is designed to enhance application availability by allowing users to define and automate recovery strategies.</a:t>
            </a:r>
            <a:endParaRPr lang="en-US" sz="1500" dirty="0"/>
          </a:p>
        </p:txBody>
      </p:sp>
      <p:pic>
        <p:nvPicPr>
          <p:cNvPr id="1026" name="Picture 2" descr="Introducing Amazon Route 53 Application Recovery Controller | AWS News Blog">
            <a:extLst>
              <a:ext uri="{FF2B5EF4-FFF2-40B4-BE49-F238E27FC236}">
                <a16:creationId xmlns:a16="http://schemas.microsoft.com/office/drawing/2014/main" id="{6FE69516-34DA-4380-2E1F-1A7017A8FA9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472088" y="1206156"/>
            <a:ext cx="4472088" cy="2906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25271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00075" y="1118507"/>
            <a:ext cx="2500312" cy="2624327"/>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A339DC-F891-4607-F10E-2305FEF6267A}"/>
              </a:ext>
            </a:extLst>
          </p:cNvPr>
          <p:cNvSpPr>
            <a:spLocks noGrp="1"/>
          </p:cNvSpPr>
          <p:nvPr>
            <p:ph type="title"/>
          </p:nvPr>
        </p:nvSpPr>
        <p:spPr>
          <a:xfrm>
            <a:off x="771525" y="1475449"/>
            <a:ext cx="1971675" cy="1910443"/>
          </a:xfrm>
          <a:noFill/>
        </p:spPr>
        <p:txBody>
          <a:bodyPr vert="horz" lIns="91440" tIns="45720" rIns="91440" bIns="45720" rtlCol="0" anchor="ctr">
            <a:normAutofit/>
          </a:bodyPr>
          <a:lstStyle/>
          <a:p>
            <a:pPr algn="ctr" defTabSz="914400">
              <a:spcBef>
                <a:spcPct val="0"/>
              </a:spcBef>
            </a:pPr>
            <a:r>
              <a:rPr lang="en-US" sz="2700" kern="1200">
                <a:solidFill>
                  <a:srgbClr val="FFFFFF"/>
                </a:solidFill>
                <a:latin typeface="+mj-lt"/>
                <a:ea typeface="+mj-ea"/>
                <a:cs typeface="+mj-cs"/>
              </a:rPr>
              <a:t>Route53 ARC</a:t>
            </a:r>
          </a:p>
        </p:txBody>
      </p:sp>
      <p:pic>
        <p:nvPicPr>
          <p:cNvPr id="1028" name="Picture 4" descr="Example Deployment of app with R53 ARC">
            <a:extLst>
              <a:ext uri="{FF2B5EF4-FFF2-40B4-BE49-F238E27FC236}">
                <a16:creationId xmlns:a16="http://schemas.microsoft.com/office/drawing/2014/main" id="{2049C4C1-153B-C789-9D55-9FDC677B06A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582987" y="1261353"/>
            <a:ext cx="5085525" cy="2619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7920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133778" cy="51435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ABA60D0-8D15-574E-D19F-57304D12589C}"/>
              </a:ext>
            </a:extLst>
          </p:cNvPr>
          <p:cNvSpPr>
            <a:spLocks noGrp="1"/>
          </p:cNvSpPr>
          <p:nvPr>
            <p:ph type="title"/>
          </p:nvPr>
        </p:nvSpPr>
        <p:spPr>
          <a:xfrm>
            <a:off x="628650" y="534984"/>
            <a:ext cx="3028950" cy="4073532"/>
          </a:xfrm>
        </p:spPr>
        <p:txBody>
          <a:bodyPr vert="horz" lIns="91440" tIns="45720" rIns="91440" bIns="45720" rtlCol="0" anchor="ctr">
            <a:normAutofit/>
          </a:bodyPr>
          <a:lstStyle/>
          <a:p>
            <a:pPr defTabSz="914400">
              <a:spcBef>
                <a:spcPct val="0"/>
              </a:spcBef>
            </a:pPr>
            <a:r>
              <a:rPr lang="en-US" sz="4400" b="1" i="0" kern="1200">
                <a:solidFill>
                  <a:schemeClr val="tx1"/>
                </a:solidFill>
                <a:effectLst/>
                <a:latin typeface="+mj-lt"/>
                <a:ea typeface="+mj-ea"/>
                <a:cs typeface="+mj-cs"/>
              </a:rPr>
              <a:t>Amazon Route 53 ARC Features</a:t>
            </a:r>
            <a:br>
              <a:rPr lang="en-US" sz="4400" b="1" i="0" kern="1200">
                <a:solidFill>
                  <a:schemeClr val="tx1"/>
                </a:solidFill>
                <a:effectLst/>
                <a:latin typeface="+mj-lt"/>
                <a:ea typeface="+mj-ea"/>
                <a:cs typeface="+mj-cs"/>
              </a:rPr>
            </a:br>
            <a:br>
              <a:rPr lang="en-US" sz="4400" kern="1200">
                <a:solidFill>
                  <a:schemeClr val="tx1"/>
                </a:solidFill>
                <a:latin typeface="+mj-lt"/>
                <a:ea typeface="+mj-ea"/>
                <a:cs typeface="+mj-cs"/>
              </a:rPr>
            </a:br>
            <a:endParaRPr lang="en-US" sz="4400" kern="1200">
              <a:solidFill>
                <a:schemeClr val="tx1"/>
              </a:solidFill>
              <a:latin typeface="+mj-lt"/>
              <a:ea typeface="+mj-ea"/>
              <a:cs typeface="+mj-cs"/>
            </a:endParaRPr>
          </a:p>
        </p:txBody>
      </p:sp>
      <p:sp>
        <p:nvSpPr>
          <p:cNvPr id="3" name="Text Placeholder 2">
            <a:extLst>
              <a:ext uri="{FF2B5EF4-FFF2-40B4-BE49-F238E27FC236}">
                <a16:creationId xmlns:a16="http://schemas.microsoft.com/office/drawing/2014/main" id="{B4D0700D-832C-A41F-BBE1-38C5E557A137}"/>
              </a:ext>
            </a:extLst>
          </p:cNvPr>
          <p:cNvSpPr>
            <a:spLocks noGrp="1"/>
          </p:cNvSpPr>
          <p:nvPr>
            <p:ph type="body" idx="1"/>
          </p:nvPr>
        </p:nvSpPr>
        <p:spPr>
          <a:xfrm>
            <a:off x="3856107" y="315970"/>
            <a:ext cx="5177781" cy="4461890"/>
          </a:xfrm>
        </p:spPr>
        <p:txBody>
          <a:bodyPr vert="horz" lIns="91440" tIns="45720" rIns="91440" bIns="45720" rtlCol="0" anchor="ctr">
            <a:noAutofit/>
          </a:bodyPr>
          <a:lstStyle/>
          <a:p>
            <a:pPr indent="-228600" defTabSz="914400">
              <a:spcAft>
                <a:spcPts val="400"/>
              </a:spcAft>
              <a:buFont typeface="Arial" panose="020B0604020202020204" pitchFamily="34" charset="0"/>
              <a:buChar char="•"/>
            </a:pPr>
            <a:r>
              <a:rPr lang="en-US" sz="900" b="1" dirty="0">
                <a:highlight>
                  <a:srgbClr val="FFFF00"/>
                </a:highlight>
              </a:rPr>
              <a:t>Recovery Plans</a:t>
            </a:r>
            <a:r>
              <a:rPr lang="en-US" sz="900" dirty="0"/>
              <a:t>:</a:t>
            </a:r>
          </a:p>
          <a:p>
            <a:pPr marL="742950" lvl="1" indent="-228600" defTabSz="914400">
              <a:spcAft>
                <a:spcPts val="400"/>
              </a:spcAft>
              <a:buFont typeface="Arial" panose="020B0604020202020204" pitchFamily="34" charset="0"/>
              <a:buChar char="•"/>
            </a:pPr>
            <a:r>
              <a:rPr lang="en-US" sz="900" dirty="0"/>
              <a:t>ARC enables users to create recovery plans that define the steps and procedures to be executed during application recovery.</a:t>
            </a:r>
          </a:p>
          <a:p>
            <a:pPr marL="742950" lvl="1" indent="-228600" defTabSz="914400">
              <a:spcAft>
                <a:spcPts val="400"/>
              </a:spcAft>
              <a:buFont typeface="Arial" panose="020B0604020202020204" pitchFamily="34" charset="0"/>
              <a:buChar char="•"/>
            </a:pPr>
            <a:r>
              <a:rPr lang="en-US" sz="900" dirty="0"/>
              <a:t>Recovery plans can include actions such as redirecting traffic, adjusting configurations, and launching additional instances.</a:t>
            </a:r>
          </a:p>
          <a:p>
            <a:pPr indent="-228600" defTabSz="914400">
              <a:spcAft>
                <a:spcPts val="400"/>
              </a:spcAft>
              <a:buFont typeface="Arial" panose="020B0604020202020204" pitchFamily="34" charset="0"/>
              <a:buChar char="•"/>
            </a:pPr>
            <a:r>
              <a:rPr lang="en-US" sz="900" b="1" dirty="0">
                <a:highlight>
                  <a:srgbClr val="FFFF00"/>
                </a:highlight>
              </a:rPr>
              <a:t>Real-Time Monitoring</a:t>
            </a:r>
            <a:r>
              <a:rPr lang="en-US" sz="900" dirty="0"/>
              <a:t>:</a:t>
            </a:r>
          </a:p>
          <a:p>
            <a:pPr marL="742950" lvl="1" indent="-228600" defTabSz="914400">
              <a:spcAft>
                <a:spcPts val="400"/>
              </a:spcAft>
              <a:buFont typeface="Arial" panose="020B0604020202020204" pitchFamily="34" charset="0"/>
              <a:buChar char="•"/>
            </a:pPr>
            <a:r>
              <a:rPr lang="en-US" sz="900" dirty="0"/>
              <a:t>ARC continuously monitors the health of applications and their dependencies in real-time.</a:t>
            </a:r>
          </a:p>
          <a:p>
            <a:pPr marL="742950" lvl="1" indent="-228600" defTabSz="914400">
              <a:spcAft>
                <a:spcPts val="400"/>
              </a:spcAft>
              <a:buFont typeface="Arial" panose="020B0604020202020204" pitchFamily="34" charset="0"/>
              <a:buChar char="•"/>
            </a:pPr>
            <a:r>
              <a:rPr lang="en-US" sz="900" dirty="0"/>
              <a:t>It uses health checks and other metrics to assess the status of resources involved in application operation.</a:t>
            </a:r>
          </a:p>
          <a:p>
            <a:pPr indent="-228600" defTabSz="914400">
              <a:spcAft>
                <a:spcPts val="400"/>
              </a:spcAft>
              <a:buFont typeface="Arial" panose="020B0604020202020204" pitchFamily="34" charset="0"/>
              <a:buChar char="•"/>
            </a:pPr>
            <a:r>
              <a:rPr lang="en-US" sz="900" b="1" dirty="0">
                <a:highlight>
                  <a:srgbClr val="FFFF00"/>
                </a:highlight>
              </a:rPr>
              <a:t>Automated Recovery</a:t>
            </a:r>
            <a:r>
              <a:rPr lang="en-US" sz="900" dirty="0"/>
              <a:t>:</a:t>
            </a:r>
          </a:p>
          <a:p>
            <a:pPr marL="742950" lvl="1" indent="-228600" defTabSz="914400">
              <a:spcAft>
                <a:spcPts val="400"/>
              </a:spcAft>
              <a:buFont typeface="Arial" panose="020B0604020202020204" pitchFamily="34" charset="0"/>
              <a:buChar char="•"/>
            </a:pPr>
            <a:r>
              <a:rPr lang="en-US" sz="900" dirty="0"/>
              <a:t>In the event of an application or infrastructure failure, ARC can automatically execute recovery plans to restore the application's functionality.</a:t>
            </a:r>
          </a:p>
          <a:p>
            <a:pPr marL="742950" lvl="1" indent="-228600" defTabSz="914400">
              <a:spcAft>
                <a:spcPts val="400"/>
              </a:spcAft>
              <a:buFont typeface="Arial" panose="020B0604020202020204" pitchFamily="34" charset="0"/>
              <a:buChar char="•"/>
            </a:pPr>
            <a:r>
              <a:rPr lang="en-US" sz="900" dirty="0"/>
              <a:t>This automation helps minimize downtime and accelerate the recovery process.</a:t>
            </a:r>
          </a:p>
          <a:p>
            <a:pPr indent="-228600" defTabSz="914400">
              <a:spcAft>
                <a:spcPts val="400"/>
              </a:spcAft>
              <a:buFont typeface="Arial" panose="020B0604020202020204" pitchFamily="34" charset="0"/>
              <a:buChar char="•"/>
            </a:pPr>
            <a:r>
              <a:rPr lang="en-US" sz="900" b="1" dirty="0">
                <a:highlight>
                  <a:srgbClr val="FFFF00"/>
                </a:highlight>
              </a:rPr>
              <a:t>Integration with AWS Services</a:t>
            </a:r>
            <a:r>
              <a:rPr lang="en-US" sz="900" dirty="0"/>
              <a:t>:</a:t>
            </a:r>
          </a:p>
          <a:p>
            <a:pPr marL="742950" lvl="1" indent="-228600" defTabSz="914400">
              <a:spcAft>
                <a:spcPts val="400"/>
              </a:spcAft>
              <a:buFont typeface="Arial" panose="020B0604020202020204" pitchFamily="34" charset="0"/>
              <a:buChar char="•"/>
            </a:pPr>
            <a:r>
              <a:rPr lang="en-US" sz="900" dirty="0"/>
              <a:t>ARC integrates with other AWS services, such as Amazon Route 53 for DNS management and AWS Elastic Load Balancing for traffic distribution.</a:t>
            </a:r>
          </a:p>
          <a:p>
            <a:pPr marL="742950" lvl="1" indent="-228600" defTabSz="914400">
              <a:spcAft>
                <a:spcPts val="400"/>
              </a:spcAft>
              <a:buFont typeface="Arial" panose="020B0604020202020204" pitchFamily="34" charset="0"/>
              <a:buChar char="•"/>
            </a:pPr>
            <a:r>
              <a:rPr lang="en-US" sz="900" dirty="0"/>
              <a:t>Integration with AWS services enhances the coordination of recovery actions.</a:t>
            </a:r>
          </a:p>
          <a:p>
            <a:pPr indent="-228600" defTabSz="914400">
              <a:spcAft>
                <a:spcPts val="400"/>
              </a:spcAft>
              <a:buFont typeface="Arial" panose="020B0604020202020204" pitchFamily="34" charset="0"/>
              <a:buChar char="•"/>
            </a:pPr>
            <a:r>
              <a:rPr lang="en-US" sz="900" b="1" dirty="0">
                <a:highlight>
                  <a:srgbClr val="FFFF00"/>
                </a:highlight>
              </a:rPr>
              <a:t>Visibility and Reporting</a:t>
            </a:r>
            <a:r>
              <a:rPr lang="en-US" sz="900" dirty="0"/>
              <a:t>:</a:t>
            </a:r>
          </a:p>
          <a:p>
            <a:pPr marL="742950" lvl="1" indent="-228600" defTabSz="914400">
              <a:spcAft>
                <a:spcPts val="400"/>
              </a:spcAft>
              <a:buFont typeface="Arial" panose="020B0604020202020204" pitchFamily="34" charset="0"/>
              <a:buChar char="•"/>
            </a:pPr>
            <a:r>
              <a:rPr lang="en-US" sz="900" dirty="0"/>
              <a:t>ARC provides visibility into the recovery process by offering detailed reports and metrics.</a:t>
            </a:r>
          </a:p>
          <a:p>
            <a:pPr marL="742950" lvl="1" indent="-228600" defTabSz="914400">
              <a:spcAft>
                <a:spcPts val="400"/>
              </a:spcAft>
              <a:buFont typeface="Arial" panose="020B0604020202020204" pitchFamily="34" charset="0"/>
              <a:buChar char="•"/>
            </a:pPr>
            <a:r>
              <a:rPr lang="en-US" sz="900" dirty="0"/>
              <a:t>Users can gain insights into the effectiveness of recovery plans and identify areas for improvement.</a:t>
            </a:r>
          </a:p>
          <a:p>
            <a:pPr indent="-228600" defTabSz="914400">
              <a:spcAft>
                <a:spcPts val="400"/>
              </a:spcAft>
              <a:buFont typeface="Arial" panose="020B0604020202020204" pitchFamily="34" charset="0"/>
              <a:buChar char="•"/>
            </a:pPr>
            <a:r>
              <a:rPr lang="en-US" sz="900" b="1" dirty="0">
                <a:highlight>
                  <a:srgbClr val="FFFF00"/>
                </a:highlight>
              </a:rPr>
              <a:t>Customizable Recovery Strategies</a:t>
            </a:r>
            <a:r>
              <a:rPr lang="en-US" sz="900" dirty="0"/>
              <a:t>:</a:t>
            </a:r>
          </a:p>
          <a:p>
            <a:pPr marL="742950" lvl="1" indent="-228600" defTabSz="914400">
              <a:spcAft>
                <a:spcPts val="400"/>
              </a:spcAft>
              <a:buFont typeface="Arial" panose="020B0604020202020204" pitchFamily="34" charset="0"/>
              <a:buChar char="•"/>
            </a:pPr>
            <a:r>
              <a:rPr lang="en-US" sz="900" dirty="0"/>
              <a:t>Users can define custom recovery strategies based on their application's specific requirements.</a:t>
            </a:r>
          </a:p>
          <a:p>
            <a:pPr marL="742950" lvl="1" indent="-228600" defTabSz="914400">
              <a:spcAft>
                <a:spcPts val="400"/>
              </a:spcAft>
              <a:buFont typeface="Arial" panose="020B0604020202020204" pitchFamily="34" charset="0"/>
              <a:buChar char="•"/>
            </a:pPr>
            <a:r>
              <a:rPr lang="en-US" sz="900" dirty="0"/>
              <a:t>This customization allows for flexibility in designing recovery plans tailored to different use cases.</a:t>
            </a:r>
          </a:p>
        </p:txBody>
      </p:sp>
    </p:spTree>
    <p:extLst>
      <p:ext uri="{BB962C8B-B14F-4D97-AF65-F5344CB8AC3E}">
        <p14:creationId xmlns:p14="http://schemas.microsoft.com/office/powerpoint/2010/main" val="22992002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07BFF-C32D-F903-A46F-448380F1D137}"/>
              </a:ext>
            </a:extLst>
          </p:cNvPr>
          <p:cNvSpPr>
            <a:spLocks noGrp="1"/>
          </p:cNvSpPr>
          <p:nvPr>
            <p:ph type="title"/>
          </p:nvPr>
        </p:nvSpPr>
        <p:spPr/>
        <p:txBody>
          <a:bodyPr>
            <a:normAutofit fontScale="90000"/>
          </a:bodyPr>
          <a:lstStyle/>
          <a:p>
            <a:r>
              <a:rPr lang="en-CH" dirty="0"/>
              <a:t>Route53 Resolver</a:t>
            </a:r>
          </a:p>
        </p:txBody>
      </p:sp>
      <p:sp>
        <p:nvSpPr>
          <p:cNvPr id="3" name="Text Placeholder 2">
            <a:extLst>
              <a:ext uri="{FF2B5EF4-FFF2-40B4-BE49-F238E27FC236}">
                <a16:creationId xmlns:a16="http://schemas.microsoft.com/office/drawing/2014/main" id="{68CB6F2A-31D4-29DC-6A00-67D1C58DB35C}"/>
              </a:ext>
            </a:extLst>
          </p:cNvPr>
          <p:cNvSpPr>
            <a:spLocks noGrp="1"/>
          </p:cNvSpPr>
          <p:nvPr>
            <p:ph type="body" idx="1"/>
          </p:nvPr>
        </p:nvSpPr>
        <p:spPr/>
        <p:txBody>
          <a:bodyPr/>
          <a:lstStyle/>
          <a:p>
            <a:endParaRPr lang="en-CH"/>
          </a:p>
        </p:txBody>
      </p:sp>
    </p:spTree>
    <p:extLst>
      <p:ext uri="{BB962C8B-B14F-4D97-AF65-F5344CB8AC3E}">
        <p14:creationId xmlns:p14="http://schemas.microsoft.com/office/powerpoint/2010/main" val="30814117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D3B30-B05D-F6E7-57BA-FA835C211CA6}"/>
              </a:ext>
            </a:extLst>
          </p:cNvPr>
          <p:cNvSpPr>
            <a:spLocks noGrp="1"/>
          </p:cNvSpPr>
          <p:nvPr>
            <p:ph type="title"/>
          </p:nvPr>
        </p:nvSpPr>
        <p:spPr/>
        <p:txBody>
          <a:bodyPr>
            <a:normAutofit fontScale="90000"/>
          </a:bodyPr>
          <a:lstStyle/>
          <a:p>
            <a:r>
              <a:rPr lang="en-GB" dirty="0">
                <a:effectLst/>
              </a:rPr>
              <a:t>DNSSEK</a:t>
            </a:r>
            <a:br>
              <a:rPr lang="en-GB" dirty="0">
                <a:effectLst/>
              </a:rPr>
            </a:br>
            <a:endParaRPr lang="en-CH" dirty="0"/>
          </a:p>
        </p:txBody>
      </p:sp>
      <p:sp>
        <p:nvSpPr>
          <p:cNvPr id="3" name="Text Placeholder 2">
            <a:extLst>
              <a:ext uri="{FF2B5EF4-FFF2-40B4-BE49-F238E27FC236}">
                <a16:creationId xmlns:a16="http://schemas.microsoft.com/office/drawing/2014/main" id="{A626EF41-54A2-C086-C124-D13F98251151}"/>
              </a:ext>
            </a:extLst>
          </p:cNvPr>
          <p:cNvSpPr>
            <a:spLocks noGrp="1"/>
          </p:cNvSpPr>
          <p:nvPr>
            <p:ph type="body" idx="1"/>
          </p:nvPr>
        </p:nvSpPr>
        <p:spPr/>
        <p:txBody>
          <a:bodyPr/>
          <a:lstStyle/>
          <a:p>
            <a:endParaRPr lang="en-CH"/>
          </a:p>
        </p:txBody>
      </p:sp>
    </p:spTree>
    <p:extLst>
      <p:ext uri="{BB962C8B-B14F-4D97-AF65-F5344CB8AC3E}">
        <p14:creationId xmlns:p14="http://schemas.microsoft.com/office/powerpoint/2010/main" val="2745384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0" name="Rectangle 1039">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Freeform: Shape 1033">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56495" cy="51435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title"/>
          </p:nvPr>
        </p:nvSpPr>
        <p:spPr>
          <a:xfrm>
            <a:off x="852775" y="457200"/>
            <a:ext cx="3588597" cy="998130"/>
          </a:xfrm>
        </p:spPr>
        <p:txBody>
          <a:bodyPr vert="horz" lIns="91440" tIns="45720" rIns="91440" bIns="45720" rtlCol="0" anchor="ctr">
            <a:normAutofit/>
          </a:bodyPr>
          <a:lstStyle/>
          <a:p>
            <a:pPr defTabSz="914400">
              <a:spcBef>
                <a:spcPct val="0"/>
              </a:spcBef>
            </a:pPr>
            <a:r>
              <a:rPr lang="en-US" sz="2400" kern="1200" dirty="0">
                <a:solidFill>
                  <a:schemeClr val="tx1"/>
                </a:solidFill>
                <a:latin typeface="+mj-lt"/>
                <a:ea typeface="+mj-ea"/>
                <a:cs typeface="+mj-cs"/>
              </a:rPr>
              <a:t>What is Amazon Route 53?</a:t>
            </a:r>
            <a:br>
              <a:rPr lang="en-US" sz="2400" kern="1200" dirty="0">
                <a:solidFill>
                  <a:schemeClr val="tx1"/>
                </a:solidFill>
                <a:latin typeface="+mj-lt"/>
                <a:ea typeface="+mj-ea"/>
                <a:cs typeface="+mj-cs"/>
              </a:rPr>
            </a:br>
            <a:endParaRPr lang="en-US" sz="2400" kern="1200" dirty="0">
              <a:solidFill>
                <a:schemeClr val="tx1"/>
              </a:solidFill>
              <a:latin typeface="+mj-lt"/>
              <a:ea typeface="+mj-ea"/>
              <a:cs typeface="+mj-cs"/>
            </a:endParaRPr>
          </a:p>
        </p:txBody>
      </p:sp>
      <p:sp>
        <p:nvSpPr>
          <p:cNvPr id="4" name="Rectangle 1"/>
          <p:cNvSpPr>
            <a:spLocks noGrp="1" noChangeArrowheads="1"/>
          </p:cNvSpPr>
          <p:nvPr>
            <p:ph type="body" idx="1"/>
          </p:nvPr>
        </p:nvSpPr>
        <p:spPr bwMode="auto">
          <a:xfrm>
            <a:off x="129261" y="1455330"/>
            <a:ext cx="4375715" cy="3188482"/>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lnSpcReduction="10000"/>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228600" defTabSz="914400" eaLnBrk="1" fontAlgn="base" hangingPunct="1">
              <a:spcBef>
                <a:spcPct val="0"/>
              </a:spcBef>
              <a:spcAft>
                <a:spcPts val="600"/>
              </a:spcAft>
              <a:buClrTx/>
              <a:buSzTx/>
              <a:buFont typeface="Arial" panose="020B0604020202020204" pitchFamily="34" charset="0"/>
              <a:buChar char="•"/>
              <a:tabLst/>
            </a:pPr>
            <a:r>
              <a:rPr kumimoji="0" lang="en-US" altLang="en-US" sz="1000" b="0" i="0" u="none" strike="noStrike" cap="none" normalizeH="0" baseline="0" dirty="0">
                <a:ln>
                  <a:noFill/>
                </a:ln>
                <a:effectLst/>
                <a:latin typeface="+mn-lt"/>
              </a:rPr>
              <a:t>Amazon Route 53 is a highly available and scalable Domain Name System (DNS) web service. You can use Route 53 to perform three main functions in any combination: domain registration, DNS routing, and health checking.</a:t>
            </a:r>
          </a:p>
          <a:p>
            <a:pPr marL="0" marR="0" lvl="0" indent="-228600" defTabSz="914400" eaLnBrk="1" fontAlgn="base" hangingPunct="1">
              <a:spcBef>
                <a:spcPct val="0"/>
              </a:spcBef>
              <a:spcAft>
                <a:spcPts val="600"/>
              </a:spcAft>
              <a:buClrTx/>
              <a:buSzTx/>
              <a:buFont typeface="Arial" panose="020B0604020202020204" pitchFamily="34" charset="0"/>
              <a:buChar char="•"/>
              <a:tabLst/>
            </a:pPr>
            <a:r>
              <a:rPr kumimoji="0" lang="en-US" altLang="en-US" sz="1000" b="0" i="0" u="none" strike="noStrike" cap="none" normalizeH="0" baseline="0" dirty="0">
                <a:ln>
                  <a:noFill/>
                </a:ln>
                <a:effectLst/>
                <a:latin typeface="+mn-lt"/>
              </a:rPr>
              <a:t>If you choose to use Route 53 for all three functions, be sure to follow the order below:</a:t>
            </a:r>
          </a:p>
          <a:p>
            <a:pPr marL="0" marR="0" lvl="0" indent="-228600" defTabSz="914400" eaLnBrk="1" fontAlgn="base" hangingPunct="1">
              <a:spcBef>
                <a:spcPct val="0"/>
              </a:spcBef>
              <a:spcAft>
                <a:spcPts val="600"/>
              </a:spcAft>
              <a:buClrTx/>
              <a:buSzTx/>
              <a:buFont typeface="Arial" panose="020B0604020202020204" pitchFamily="34" charset="0"/>
              <a:buChar char="•"/>
              <a:tabLst/>
            </a:pPr>
            <a:r>
              <a:rPr kumimoji="0" lang="en-US" altLang="en-US" sz="1000" b="1" i="0" u="none" strike="noStrike" cap="none" normalizeH="0" baseline="0" dirty="0">
                <a:ln>
                  <a:noFill/>
                </a:ln>
                <a:effectLst/>
                <a:latin typeface="+mn-lt"/>
              </a:rPr>
              <a:t>1. Register domain names</a:t>
            </a:r>
            <a:endParaRPr kumimoji="0" lang="en-US" altLang="en-US" sz="1000" b="0" i="0" u="none" strike="noStrike" cap="none" normalizeH="0" baseline="0" dirty="0">
              <a:ln>
                <a:noFill/>
              </a:ln>
              <a:effectLst/>
              <a:latin typeface="+mn-lt"/>
            </a:endParaRPr>
          </a:p>
          <a:p>
            <a:pPr marL="457200" marR="0" lvl="1" indent="-228600" defTabSz="914400" eaLnBrk="1" fontAlgn="base" hangingPunct="1">
              <a:spcBef>
                <a:spcPct val="0"/>
              </a:spcBef>
              <a:spcAft>
                <a:spcPts val="600"/>
              </a:spcAft>
              <a:buClrTx/>
              <a:buSzTx/>
              <a:buFont typeface="Arial" panose="020B0604020202020204" pitchFamily="34" charset="0"/>
              <a:buChar char="•"/>
              <a:tabLst/>
            </a:pPr>
            <a:r>
              <a:rPr kumimoji="0" lang="en-US" altLang="en-US" sz="1000" b="0" i="0" u="none" strike="noStrike" cap="none" normalizeH="0" baseline="0" dirty="0">
                <a:ln>
                  <a:noFill/>
                </a:ln>
                <a:effectLst/>
                <a:latin typeface="+mn-lt"/>
              </a:rPr>
              <a:t>Your website needs a name, such as </a:t>
            </a:r>
            <a:r>
              <a:rPr kumimoji="0" lang="en-US" altLang="en-US" sz="1000" b="0" i="0" u="none" strike="noStrike" cap="none" normalizeH="0" baseline="0" dirty="0" err="1">
                <a:ln>
                  <a:noFill/>
                </a:ln>
                <a:effectLst/>
                <a:latin typeface="+mn-lt"/>
              </a:rPr>
              <a:t>example.com</a:t>
            </a:r>
            <a:r>
              <a:rPr kumimoji="0" lang="en-US" altLang="en-US" sz="1000" b="0" i="0" u="none" strike="noStrike" cap="none" normalizeH="0" baseline="0" dirty="0">
                <a:ln>
                  <a:noFill/>
                </a:ln>
                <a:effectLst/>
                <a:latin typeface="+mn-lt"/>
              </a:rPr>
              <a:t>. Route 53 lets you register a name for your website</a:t>
            </a:r>
            <a:r>
              <a:rPr kumimoji="0" lang="en-US" altLang="en-US" sz="1000" b="0" i="0" u="none" strike="noStrike" cap="none" normalizeH="0" dirty="0">
                <a:ln>
                  <a:noFill/>
                </a:ln>
                <a:effectLst/>
                <a:latin typeface="+mn-lt"/>
              </a:rPr>
              <a:t> </a:t>
            </a:r>
            <a:r>
              <a:rPr kumimoji="0" lang="en-US" altLang="en-US" sz="1000" b="0" i="0" u="none" strike="noStrike" cap="none" normalizeH="0" baseline="0" dirty="0">
                <a:ln>
                  <a:noFill/>
                </a:ln>
                <a:effectLst/>
                <a:latin typeface="+mn-lt"/>
              </a:rPr>
              <a:t>or web application, known as a </a:t>
            </a:r>
            <a:r>
              <a:rPr kumimoji="0" lang="en-US" altLang="en-US" sz="1000" b="0" i="1" u="none" strike="noStrike" cap="none" normalizeH="0" baseline="0" dirty="0">
                <a:ln>
                  <a:noFill/>
                </a:ln>
                <a:effectLst/>
                <a:latin typeface="+mn-lt"/>
              </a:rPr>
              <a:t>domain name</a:t>
            </a:r>
            <a:r>
              <a:rPr kumimoji="0" lang="en-US" altLang="en-US" sz="1000" b="0" i="0" u="none" strike="noStrike" cap="none" normalizeH="0" baseline="0" dirty="0">
                <a:ln>
                  <a:noFill/>
                </a:ln>
                <a:effectLst/>
                <a:latin typeface="+mn-lt"/>
              </a:rPr>
              <a:t>.</a:t>
            </a:r>
            <a:endParaRPr kumimoji="0" lang="en-US" altLang="en-US" sz="1000" b="1" i="0" u="none" strike="noStrike" cap="none" normalizeH="0" baseline="0" dirty="0">
              <a:ln>
                <a:noFill/>
              </a:ln>
              <a:effectLst/>
              <a:latin typeface="+mn-lt"/>
            </a:endParaRPr>
          </a:p>
          <a:p>
            <a:pPr marL="0" marR="0" lvl="0" indent="-228600" defTabSz="914400" eaLnBrk="1" fontAlgn="base" hangingPunct="1">
              <a:spcBef>
                <a:spcPct val="0"/>
              </a:spcBef>
              <a:spcAft>
                <a:spcPts val="600"/>
              </a:spcAft>
              <a:buClrTx/>
              <a:buSzTx/>
              <a:buFont typeface="Arial" panose="020B0604020202020204" pitchFamily="34" charset="0"/>
              <a:buChar char="•"/>
              <a:tabLst/>
            </a:pPr>
            <a:r>
              <a:rPr kumimoji="0" lang="en-US" altLang="en-US" sz="1000" b="1" i="0" u="none" strike="noStrike" cap="none" normalizeH="0" baseline="0" dirty="0">
                <a:ln>
                  <a:noFill/>
                </a:ln>
                <a:effectLst/>
                <a:latin typeface="+mn-lt"/>
              </a:rPr>
              <a:t>2. Route internet traffic to the resources for your domain</a:t>
            </a:r>
            <a:endParaRPr kumimoji="0" lang="en-US" altLang="en-US" sz="1000" b="0" i="0" u="none" strike="noStrike" cap="none" normalizeH="0" baseline="0" dirty="0">
              <a:ln>
                <a:noFill/>
              </a:ln>
              <a:effectLst/>
              <a:latin typeface="+mn-lt"/>
            </a:endParaRPr>
          </a:p>
          <a:p>
            <a:pPr marL="457200" marR="0" lvl="1" indent="-228600" defTabSz="914400" eaLnBrk="1" fontAlgn="base" hangingPunct="1">
              <a:spcBef>
                <a:spcPct val="0"/>
              </a:spcBef>
              <a:spcAft>
                <a:spcPts val="600"/>
              </a:spcAft>
              <a:buClrTx/>
              <a:buSzTx/>
              <a:buFont typeface="Arial" panose="020B0604020202020204" pitchFamily="34" charset="0"/>
              <a:buChar char="•"/>
              <a:tabLst/>
            </a:pPr>
            <a:r>
              <a:rPr lang="en-US" altLang="en-US" sz="1000" dirty="0">
                <a:latin typeface="+mn-lt"/>
              </a:rPr>
              <a:t>When a user opens a web browser and enters your domain name (</a:t>
            </a:r>
            <a:r>
              <a:rPr lang="en-US" altLang="en-US" sz="1000" dirty="0" err="1">
                <a:latin typeface="+mn-lt"/>
              </a:rPr>
              <a:t>example.com</a:t>
            </a:r>
            <a:r>
              <a:rPr lang="en-US" altLang="en-US" sz="1000" dirty="0">
                <a:latin typeface="+mn-lt"/>
              </a:rPr>
              <a:t>) or subdomain name (</a:t>
            </a:r>
            <a:r>
              <a:rPr lang="en-US" altLang="en-US" sz="1000" dirty="0" err="1">
                <a:latin typeface="+mn-lt"/>
              </a:rPr>
              <a:t>acme.example.com</a:t>
            </a:r>
            <a:r>
              <a:rPr lang="en-US" altLang="en-US" sz="1000" dirty="0">
                <a:latin typeface="+mn-lt"/>
              </a:rPr>
              <a:t>) in the address bar, Route 53 helps connect the browser with your website or web application.</a:t>
            </a:r>
            <a:endParaRPr kumimoji="0" lang="en-US" altLang="en-US" sz="1000" b="0" i="0" u="none" strike="noStrike" cap="none" normalizeH="0" baseline="0" dirty="0">
              <a:ln>
                <a:noFill/>
              </a:ln>
              <a:effectLst/>
              <a:latin typeface="+mn-lt"/>
            </a:endParaRPr>
          </a:p>
          <a:p>
            <a:pPr marL="0" marR="0" lvl="0" indent="-228600" defTabSz="914400" eaLnBrk="1" fontAlgn="base" hangingPunct="1">
              <a:spcBef>
                <a:spcPct val="0"/>
              </a:spcBef>
              <a:spcAft>
                <a:spcPts val="600"/>
              </a:spcAft>
              <a:buClrTx/>
              <a:buSzTx/>
              <a:buFont typeface="Arial" panose="020B0604020202020204" pitchFamily="34" charset="0"/>
              <a:buChar char="•"/>
              <a:tabLst/>
            </a:pPr>
            <a:r>
              <a:rPr kumimoji="0" lang="en-US" altLang="en-US" sz="1000" b="1" i="0" u="none" strike="noStrike" cap="none" normalizeH="0" baseline="0" dirty="0">
                <a:ln>
                  <a:noFill/>
                </a:ln>
                <a:effectLst/>
                <a:latin typeface="+mn-lt"/>
              </a:rPr>
              <a:t>3. Check the health of your resources</a:t>
            </a:r>
            <a:endParaRPr kumimoji="0" lang="en-US" altLang="en-US" sz="1000" b="0" i="0" u="none" strike="noStrike" cap="none" normalizeH="0" baseline="0" dirty="0">
              <a:ln>
                <a:noFill/>
              </a:ln>
              <a:effectLst/>
              <a:latin typeface="+mn-lt"/>
            </a:endParaRPr>
          </a:p>
          <a:p>
            <a:pPr marL="457200" marR="0" lvl="1" indent="-228600" defTabSz="914400" eaLnBrk="1" fontAlgn="base" hangingPunct="1">
              <a:spcBef>
                <a:spcPct val="0"/>
              </a:spcBef>
              <a:spcAft>
                <a:spcPts val="600"/>
              </a:spcAft>
              <a:buClrTx/>
              <a:buSzTx/>
              <a:buFont typeface="Arial" panose="020B0604020202020204" pitchFamily="34" charset="0"/>
              <a:buChar char="•"/>
              <a:tabLst/>
            </a:pPr>
            <a:r>
              <a:rPr kumimoji="0" lang="en-US" altLang="en-US" sz="1000" b="0" i="0" u="none" strike="noStrike" cap="none" normalizeH="0" baseline="0" dirty="0">
                <a:ln>
                  <a:noFill/>
                </a:ln>
                <a:effectLst/>
                <a:latin typeface="+mn-lt"/>
              </a:rPr>
              <a:t>Route 53 sends automated requests over the internet to a resource, such as a web server, to verify that it's reachable, available, and functional. You also can choose to receive notifications when a resource becomes unavailable and choose to route internet traffic away from unhealthy resources.</a:t>
            </a:r>
          </a:p>
        </p:txBody>
      </p:sp>
      <p:pic>
        <p:nvPicPr>
          <p:cNvPr id="1027" name="Picture 3" descr="What is Route53 in AWS and Why you consider it as your DNS?"/>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60457" y="1691771"/>
            <a:ext cx="3553238" cy="1776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7627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56495" cy="51435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title"/>
          </p:nvPr>
        </p:nvSpPr>
        <p:spPr>
          <a:xfrm>
            <a:off x="852775" y="457200"/>
            <a:ext cx="3588597" cy="998130"/>
          </a:xfrm>
        </p:spPr>
        <p:txBody>
          <a:bodyPr vert="horz" lIns="91440" tIns="45720" rIns="91440" bIns="45720" rtlCol="0" anchor="ctr">
            <a:normAutofit/>
          </a:bodyPr>
          <a:lstStyle/>
          <a:p>
            <a:pPr defTabSz="914400">
              <a:spcBef>
                <a:spcPct val="0"/>
              </a:spcBef>
            </a:pPr>
            <a:r>
              <a:rPr lang="en-US" sz="3100" kern="1200">
                <a:solidFill>
                  <a:schemeClr val="tx1"/>
                </a:solidFill>
                <a:latin typeface="+mj-lt"/>
                <a:ea typeface="+mj-ea"/>
                <a:cs typeface="+mj-cs"/>
              </a:rPr>
              <a:t>What is Amazon Route 53?</a:t>
            </a:r>
          </a:p>
        </p:txBody>
      </p:sp>
      <p:sp>
        <p:nvSpPr>
          <p:cNvPr id="3" name="Текст 2"/>
          <p:cNvSpPr>
            <a:spLocks noGrp="1"/>
          </p:cNvSpPr>
          <p:nvPr>
            <p:ph type="body" idx="1"/>
          </p:nvPr>
        </p:nvSpPr>
        <p:spPr>
          <a:xfrm>
            <a:off x="852775" y="1645576"/>
            <a:ext cx="3328527" cy="2931439"/>
          </a:xfrm>
        </p:spPr>
        <p:txBody>
          <a:bodyPr vert="horz" lIns="91440" tIns="45720" rIns="91440" bIns="45720" rtlCol="0">
            <a:normAutofit/>
          </a:bodyPr>
          <a:lstStyle/>
          <a:p>
            <a:pPr marL="114300" indent="-228600" defTabSz="914400">
              <a:spcAft>
                <a:spcPts val="600"/>
              </a:spcAft>
              <a:buFont typeface="Arial" panose="020B0604020202020204" pitchFamily="34" charset="0"/>
              <a:buChar char="•"/>
            </a:pPr>
            <a:r>
              <a:rPr lang="en-US" sz="900"/>
              <a:t>Amazon Route 53 is a highly available and scalable Domain Name System (DNS) web service. Route 53 performs four main functions:</a:t>
            </a:r>
          </a:p>
          <a:p>
            <a:pPr marL="114300" indent="-228600" defTabSz="914400">
              <a:spcAft>
                <a:spcPts val="600"/>
              </a:spcAft>
              <a:buFont typeface="Arial" panose="020B0604020202020204" pitchFamily="34" charset="0"/>
              <a:buChar char="•"/>
            </a:pPr>
            <a:endParaRPr lang="en-US" sz="900"/>
          </a:p>
          <a:p>
            <a:pPr indent="-228600" defTabSz="914400">
              <a:spcAft>
                <a:spcPts val="600"/>
              </a:spcAft>
              <a:buFont typeface="Arial" panose="020B0604020202020204" pitchFamily="34" charset="0"/>
              <a:buChar char="•"/>
            </a:pPr>
            <a:r>
              <a:rPr lang="en-US" sz="900" b="1"/>
              <a:t>Domain registration</a:t>
            </a:r>
            <a:r>
              <a:rPr lang="en-US" sz="900"/>
              <a:t> – Route 53 helps lets you register domain names such as example.com.</a:t>
            </a:r>
          </a:p>
          <a:p>
            <a:pPr indent="-228600" defTabSz="914400">
              <a:spcAft>
                <a:spcPts val="600"/>
              </a:spcAft>
              <a:buFont typeface="Arial" panose="020B0604020202020204" pitchFamily="34" charset="0"/>
              <a:buChar char="•"/>
            </a:pPr>
            <a:r>
              <a:rPr lang="en-US" sz="900" b="1"/>
              <a:t>Domain Name System (DNS) service</a:t>
            </a:r>
            <a:r>
              <a:rPr lang="en-US" sz="900"/>
              <a:t> – Route 53 translates friendly domains names like www.example.com into IP addresses like 192.0.2.1. Route 53 responds to DNS queries using a global network of authoritative DNS servers, which reduces latency.</a:t>
            </a:r>
          </a:p>
          <a:p>
            <a:pPr indent="-228600" defTabSz="914400">
              <a:spcAft>
                <a:spcPts val="600"/>
              </a:spcAft>
              <a:buFont typeface="Arial" panose="020B0604020202020204" pitchFamily="34" charset="0"/>
              <a:buChar char="•"/>
            </a:pPr>
            <a:r>
              <a:rPr lang="en-US" sz="900" b="1"/>
              <a:t>Health checking</a:t>
            </a:r>
            <a:r>
              <a:rPr lang="en-US" sz="900"/>
              <a:t> – Route 53 sends automated requests over the internet to your application to verify that it's reachable, available, and functional.</a:t>
            </a:r>
          </a:p>
          <a:p>
            <a:pPr indent="-228600" defTabSz="914400">
              <a:spcAft>
                <a:spcPts val="600"/>
              </a:spcAft>
              <a:buFont typeface="Arial" panose="020B0604020202020204" pitchFamily="34" charset="0"/>
              <a:buChar char="•"/>
            </a:pPr>
            <a:r>
              <a:rPr lang="en-US" sz="900" b="1"/>
              <a:t>Resolver</a:t>
            </a:r>
            <a:r>
              <a:rPr lang="en-US" sz="900"/>
              <a:t> – Route 53 Resolver lets you forward DNS queries from a VPC that you created using Amazon VPC to DNS resolvers in your network, and from your network to resolvers in your VPC.</a:t>
            </a:r>
          </a:p>
          <a:p>
            <a:pPr indent="-228600" defTabSz="914400">
              <a:spcAft>
                <a:spcPts val="600"/>
              </a:spcAft>
              <a:buFont typeface="Arial" panose="020B0604020202020204" pitchFamily="34" charset="0"/>
              <a:buChar char="•"/>
            </a:pPr>
            <a:endParaRPr lang="en-US" sz="900"/>
          </a:p>
        </p:txBody>
      </p:sp>
      <p:pic>
        <p:nvPicPr>
          <p:cNvPr id="5" name="Рисунок 4"/>
          <p:cNvPicPr>
            <a:picLocks noChangeAspect="1"/>
          </p:cNvPicPr>
          <p:nvPr/>
        </p:nvPicPr>
        <p:blipFill>
          <a:blip r:embed="rId2"/>
          <a:stretch>
            <a:fillRect/>
          </a:stretch>
        </p:blipFill>
        <p:spPr>
          <a:xfrm>
            <a:off x="5160457" y="1816135"/>
            <a:ext cx="3553238" cy="1527891"/>
          </a:xfrm>
          <a:prstGeom prst="rect">
            <a:avLst/>
          </a:prstGeom>
        </p:spPr>
      </p:pic>
    </p:spTree>
    <p:extLst>
      <p:ext uri="{BB962C8B-B14F-4D97-AF65-F5344CB8AC3E}">
        <p14:creationId xmlns:p14="http://schemas.microsoft.com/office/powerpoint/2010/main" val="3151303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56495" cy="51435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title"/>
          </p:nvPr>
        </p:nvSpPr>
        <p:spPr>
          <a:xfrm>
            <a:off x="852775" y="457200"/>
            <a:ext cx="3588597" cy="998130"/>
          </a:xfrm>
        </p:spPr>
        <p:txBody>
          <a:bodyPr vert="horz" lIns="91440" tIns="45720" rIns="91440" bIns="45720" rtlCol="0" anchor="ctr">
            <a:normAutofit/>
          </a:bodyPr>
          <a:lstStyle/>
          <a:p>
            <a:pPr defTabSz="914400">
              <a:spcBef>
                <a:spcPct val="0"/>
              </a:spcBef>
            </a:pPr>
            <a:r>
              <a:rPr lang="en-US" sz="3100" kern="1200">
                <a:solidFill>
                  <a:schemeClr val="tx1"/>
                </a:solidFill>
                <a:latin typeface="+mj-lt"/>
                <a:ea typeface="+mj-ea"/>
                <a:cs typeface="+mj-cs"/>
              </a:rPr>
              <a:t>Record type</a:t>
            </a:r>
            <a:br>
              <a:rPr lang="en-US" sz="3100" b="1" kern="1200">
                <a:solidFill>
                  <a:schemeClr val="tx1"/>
                </a:solidFill>
                <a:latin typeface="+mj-lt"/>
                <a:ea typeface="+mj-ea"/>
                <a:cs typeface="+mj-cs"/>
              </a:rPr>
            </a:br>
            <a:endParaRPr lang="en-US" sz="3100" kern="1200">
              <a:solidFill>
                <a:schemeClr val="tx1"/>
              </a:solidFill>
              <a:latin typeface="+mj-lt"/>
              <a:ea typeface="+mj-ea"/>
              <a:cs typeface="+mj-cs"/>
            </a:endParaRPr>
          </a:p>
        </p:txBody>
      </p:sp>
      <p:sp>
        <p:nvSpPr>
          <p:cNvPr id="3" name="Текст 2"/>
          <p:cNvSpPr>
            <a:spLocks noGrp="1"/>
          </p:cNvSpPr>
          <p:nvPr>
            <p:ph type="body" idx="1"/>
          </p:nvPr>
        </p:nvSpPr>
        <p:spPr>
          <a:xfrm>
            <a:off x="852775" y="1645576"/>
            <a:ext cx="3328527" cy="2931439"/>
          </a:xfrm>
        </p:spPr>
        <p:txBody>
          <a:bodyPr vert="horz" lIns="91440" tIns="45720" rIns="91440" bIns="45720" rtlCol="0">
            <a:normAutofit/>
          </a:bodyPr>
          <a:lstStyle/>
          <a:p>
            <a:pPr marL="114300" indent="-228600" defTabSz="914400">
              <a:spcAft>
                <a:spcPts val="600"/>
              </a:spcAft>
              <a:buFont typeface="Arial" panose="020B0604020202020204" pitchFamily="34" charset="0"/>
              <a:buChar char="•"/>
            </a:pPr>
            <a:r>
              <a:rPr lang="en-US" sz="1500"/>
              <a:t>Route 53 provides an extension to DNS functionality known as alias records. Similar to CNAME records, alias records let you route traffic to selected AWS resources, such as CloudFront distributions and Amazon S3 buckets.</a:t>
            </a:r>
          </a:p>
        </p:txBody>
      </p:sp>
      <p:pic>
        <p:nvPicPr>
          <p:cNvPr id="4" name="Рисунок 3"/>
          <p:cNvPicPr>
            <a:picLocks noChangeAspect="1"/>
          </p:cNvPicPr>
          <p:nvPr/>
        </p:nvPicPr>
        <p:blipFill>
          <a:blip r:embed="rId2"/>
          <a:stretch>
            <a:fillRect/>
          </a:stretch>
        </p:blipFill>
        <p:spPr>
          <a:xfrm>
            <a:off x="5160457" y="1127695"/>
            <a:ext cx="3553238" cy="2904771"/>
          </a:xfrm>
          <a:prstGeom prst="rect">
            <a:avLst/>
          </a:prstGeom>
        </p:spPr>
      </p:pic>
    </p:spTree>
    <p:extLst>
      <p:ext uri="{BB962C8B-B14F-4D97-AF65-F5344CB8AC3E}">
        <p14:creationId xmlns:p14="http://schemas.microsoft.com/office/powerpoint/2010/main" val="1485330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p:cNvPicPr>
            <a:picLocks noChangeAspect="1"/>
          </p:cNvPicPr>
          <p:nvPr/>
        </p:nvPicPr>
        <p:blipFill>
          <a:blip r:embed="rId2"/>
          <a:stretch>
            <a:fillRect/>
          </a:stretch>
        </p:blipFill>
        <p:spPr>
          <a:xfrm>
            <a:off x="998029" y="187036"/>
            <a:ext cx="6462644" cy="4720264"/>
          </a:xfrm>
          <a:prstGeom prst="rect">
            <a:avLst/>
          </a:prstGeom>
        </p:spPr>
      </p:pic>
    </p:spTree>
    <p:extLst>
      <p:ext uri="{BB962C8B-B14F-4D97-AF65-F5344CB8AC3E}">
        <p14:creationId xmlns:p14="http://schemas.microsoft.com/office/powerpoint/2010/main" val="2525435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697CDA-BDB7-4883-B48B-1D4EDB2F0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7E9FF7ED-C67F-4E8D-8157-6BB83D644C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243" y="482600"/>
            <a:ext cx="7805514" cy="1418719"/>
          </a:xfrm>
          <a:custGeom>
            <a:avLst/>
            <a:gdLst>
              <a:gd name="connsiteX0" fmla="*/ 0 w 10407351"/>
              <a:gd name="connsiteY0" fmla="*/ 0 h 1891626"/>
              <a:gd name="connsiteX1" fmla="*/ 10407351 w 10407351"/>
              <a:gd name="connsiteY1" fmla="*/ 0 h 1891626"/>
              <a:gd name="connsiteX2" fmla="*/ 10407351 w 10407351"/>
              <a:gd name="connsiteY2" fmla="*/ 1364684 h 1891626"/>
              <a:gd name="connsiteX3" fmla="*/ 10278187 w 10407351"/>
              <a:gd name="connsiteY3" fmla="*/ 1375369 h 1891626"/>
              <a:gd name="connsiteX4" fmla="*/ 10183452 w 10407351"/>
              <a:gd name="connsiteY4" fmla="*/ 1391690 h 1891626"/>
              <a:gd name="connsiteX5" fmla="*/ 9936834 w 10407351"/>
              <a:gd name="connsiteY5" fmla="*/ 1413567 h 1891626"/>
              <a:gd name="connsiteX6" fmla="*/ 9633679 w 10407351"/>
              <a:gd name="connsiteY6" fmla="*/ 1479227 h 1891626"/>
              <a:gd name="connsiteX7" fmla="*/ 9464371 w 10407351"/>
              <a:gd name="connsiteY7" fmla="*/ 1479341 h 1891626"/>
              <a:gd name="connsiteX8" fmla="*/ 9351136 w 10407351"/>
              <a:gd name="connsiteY8" fmla="*/ 1473048 h 1891626"/>
              <a:gd name="connsiteX9" fmla="*/ 9277477 w 10407351"/>
              <a:gd name="connsiteY9" fmla="*/ 1467445 h 1891626"/>
              <a:gd name="connsiteX10" fmla="*/ 9221081 w 10407351"/>
              <a:gd name="connsiteY10" fmla="*/ 1462245 h 1891626"/>
              <a:gd name="connsiteX11" fmla="*/ 9145968 w 10407351"/>
              <a:gd name="connsiteY11" fmla="*/ 1462282 h 1891626"/>
              <a:gd name="connsiteX12" fmla="*/ 9023280 w 10407351"/>
              <a:gd name="connsiteY12" fmla="*/ 1511217 h 1891626"/>
              <a:gd name="connsiteX13" fmla="*/ 8830925 w 10407351"/>
              <a:gd name="connsiteY13" fmla="*/ 1554093 h 1891626"/>
              <a:gd name="connsiteX14" fmla="*/ 8676048 w 10407351"/>
              <a:gd name="connsiteY14" fmla="*/ 1560374 h 1891626"/>
              <a:gd name="connsiteX15" fmla="*/ 8638989 w 10407351"/>
              <a:gd name="connsiteY15" fmla="*/ 1568839 h 1891626"/>
              <a:gd name="connsiteX16" fmla="*/ 8456861 w 10407351"/>
              <a:gd name="connsiteY16" fmla="*/ 1566972 h 1891626"/>
              <a:gd name="connsiteX17" fmla="*/ 8189198 w 10407351"/>
              <a:gd name="connsiteY17" fmla="*/ 1584307 h 1891626"/>
              <a:gd name="connsiteX18" fmla="*/ 7898401 w 10407351"/>
              <a:gd name="connsiteY18" fmla="*/ 1565768 h 1891626"/>
              <a:gd name="connsiteX19" fmla="*/ 7563813 w 10407351"/>
              <a:gd name="connsiteY19" fmla="*/ 1558454 h 1891626"/>
              <a:gd name="connsiteX20" fmla="*/ 7349063 w 10407351"/>
              <a:gd name="connsiteY20" fmla="*/ 1551966 h 1891626"/>
              <a:gd name="connsiteX21" fmla="*/ 7131024 w 10407351"/>
              <a:gd name="connsiteY21" fmla="*/ 1585911 h 1891626"/>
              <a:gd name="connsiteX22" fmla="*/ 6889291 w 10407351"/>
              <a:gd name="connsiteY22" fmla="*/ 1610925 h 1891626"/>
              <a:gd name="connsiteX23" fmla="*/ 6668938 w 10407351"/>
              <a:gd name="connsiteY23" fmla="*/ 1613148 h 1891626"/>
              <a:gd name="connsiteX24" fmla="*/ 6538541 w 10407351"/>
              <a:gd name="connsiteY24" fmla="*/ 1620507 h 1891626"/>
              <a:gd name="connsiteX25" fmla="*/ 6491279 w 10407351"/>
              <a:gd name="connsiteY25" fmla="*/ 1632773 h 1891626"/>
              <a:gd name="connsiteX26" fmla="*/ 6423751 w 10407351"/>
              <a:gd name="connsiteY26" fmla="*/ 1643536 h 1891626"/>
              <a:gd name="connsiteX27" fmla="*/ 6306336 w 10407351"/>
              <a:gd name="connsiteY27" fmla="*/ 1669857 h 1891626"/>
              <a:gd name="connsiteX28" fmla="*/ 6155679 w 10407351"/>
              <a:gd name="connsiteY28" fmla="*/ 1680409 h 1891626"/>
              <a:gd name="connsiteX29" fmla="*/ 6018716 w 10407351"/>
              <a:gd name="connsiteY29" fmla="*/ 1668513 h 1891626"/>
              <a:gd name="connsiteX30" fmla="*/ 5927081 w 10407351"/>
              <a:gd name="connsiteY30" fmla="*/ 1663779 h 1891626"/>
              <a:gd name="connsiteX31" fmla="*/ 5704857 w 10407351"/>
              <a:gd name="connsiteY31" fmla="*/ 1661355 h 1891626"/>
              <a:gd name="connsiteX32" fmla="*/ 5464353 w 10407351"/>
              <a:gd name="connsiteY32" fmla="*/ 1649361 h 1891626"/>
              <a:gd name="connsiteX33" fmla="*/ 5408840 w 10407351"/>
              <a:gd name="connsiteY33" fmla="*/ 1659913 h 1891626"/>
              <a:gd name="connsiteX34" fmla="*/ 5315720 w 10407351"/>
              <a:gd name="connsiteY34" fmla="*/ 1677105 h 1891626"/>
              <a:gd name="connsiteX35" fmla="*/ 5250566 w 10407351"/>
              <a:gd name="connsiteY35" fmla="*/ 1709327 h 1891626"/>
              <a:gd name="connsiteX36" fmla="*/ 5170942 w 10407351"/>
              <a:gd name="connsiteY36" fmla="*/ 1716026 h 1891626"/>
              <a:gd name="connsiteX37" fmla="*/ 5063388 w 10407351"/>
              <a:gd name="connsiteY37" fmla="*/ 1707824 h 1891626"/>
              <a:gd name="connsiteX38" fmla="*/ 4937644 w 10407351"/>
              <a:gd name="connsiteY38" fmla="*/ 1733778 h 1891626"/>
              <a:gd name="connsiteX39" fmla="*/ 4863636 w 10407351"/>
              <a:gd name="connsiteY39" fmla="*/ 1742276 h 1891626"/>
              <a:gd name="connsiteX40" fmla="*/ 4663097 w 10407351"/>
              <a:gd name="connsiteY40" fmla="*/ 1772517 h 1891626"/>
              <a:gd name="connsiteX41" fmla="*/ 4576142 w 10407351"/>
              <a:gd name="connsiteY41" fmla="*/ 1801338 h 1891626"/>
              <a:gd name="connsiteX42" fmla="*/ 4432728 w 10407351"/>
              <a:gd name="connsiteY42" fmla="*/ 1821550 h 1891626"/>
              <a:gd name="connsiteX43" fmla="*/ 4330325 w 10407351"/>
              <a:gd name="connsiteY43" fmla="*/ 1832397 h 1891626"/>
              <a:gd name="connsiteX44" fmla="*/ 4301301 w 10407351"/>
              <a:gd name="connsiteY44" fmla="*/ 1853709 h 1891626"/>
              <a:gd name="connsiteX45" fmla="*/ 4300886 w 10407351"/>
              <a:gd name="connsiteY45" fmla="*/ 1854105 h 1891626"/>
              <a:gd name="connsiteX46" fmla="*/ 4238651 w 10407351"/>
              <a:gd name="connsiteY46" fmla="*/ 1857049 h 1891626"/>
              <a:gd name="connsiteX47" fmla="*/ 4102292 w 10407351"/>
              <a:gd name="connsiteY47" fmla="*/ 1880193 h 1891626"/>
              <a:gd name="connsiteX48" fmla="*/ 4059333 w 10407351"/>
              <a:gd name="connsiteY48" fmla="*/ 1886249 h 1891626"/>
              <a:gd name="connsiteX49" fmla="*/ 4036441 w 10407351"/>
              <a:gd name="connsiteY49" fmla="*/ 1891626 h 1891626"/>
              <a:gd name="connsiteX50" fmla="*/ 4002125 w 10407351"/>
              <a:gd name="connsiteY50" fmla="*/ 1877697 h 1891626"/>
              <a:gd name="connsiteX51" fmla="*/ 3959209 w 10407351"/>
              <a:gd name="connsiteY51" fmla="*/ 1883738 h 1891626"/>
              <a:gd name="connsiteX52" fmla="*/ 3949215 w 10407351"/>
              <a:gd name="connsiteY52" fmla="*/ 1885692 h 1891626"/>
              <a:gd name="connsiteX53" fmla="*/ 3874146 w 10407351"/>
              <a:gd name="connsiteY53" fmla="*/ 1872130 h 1891626"/>
              <a:gd name="connsiteX54" fmla="*/ 3866827 w 10407351"/>
              <a:gd name="connsiteY54" fmla="*/ 1866688 h 1891626"/>
              <a:gd name="connsiteX55" fmla="*/ 3829184 w 10407351"/>
              <a:gd name="connsiteY55" fmla="*/ 1864322 h 1891626"/>
              <a:gd name="connsiteX56" fmla="*/ 3824903 w 10407351"/>
              <a:gd name="connsiteY56" fmla="*/ 1865766 h 1891626"/>
              <a:gd name="connsiteX57" fmla="*/ 3793706 w 10407351"/>
              <a:gd name="connsiteY57" fmla="*/ 1857436 h 1891626"/>
              <a:gd name="connsiteX58" fmla="*/ 3668616 w 10407351"/>
              <a:gd name="connsiteY58" fmla="*/ 1842745 h 1891626"/>
              <a:gd name="connsiteX59" fmla="*/ 3428086 w 10407351"/>
              <a:gd name="connsiteY59" fmla="*/ 1835034 h 1891626"/>
              <a:gd name="connsiteX60" fmla="*/ 3177594 w 10407351"/>
              <a:gd name="connsiteY60" fmla="*/ 1813026 h 1891626"/>
              <a:gd name="connsiteX61" fmla="*/ 2940077 w 10407351"/>
              <a:gd name="connsiteY61" fmla="*/ 1821546 h 1891626"/>
              <a:gd name="connsiteX62" fmla="*/ 2508536 w 10407351"/>
              <a:gd name="connsiteY62" fmla="*/ 1797990 h 1891626"/>
              <a:gd name="connsiteX63" fmla="*/ 2360486 w 10407351"/>
              <a:gd name="connsiteY63" fmla="*/ 1795882 h 1891626"/>
              <a:gd name="connsiteX64" fmla="*/ 2261294 w 10407351"/>
              <a:gd name="connsiteY64" fmla="*/ 1795084 h 1891626"/>
              <a:gd name="connsiteX65" fmla="*/ 2254419 w 10407351"/>
              <a:gd name="connsiteY65" fmla="*/ 1797320 h 1891626"/>
              <a:gd name="connsiteX66" fmla="*/ 2226713 w 10407351"/>
              <a:gd name="connsiteY66" fmla="*/ 1798641 h 1891626"/>
              <a:gd name="connsiteX67" fmla="*/ 2219128 w 10407351"/>
              <a:gd name="connsiteY67" fmla="*/ 1808552 h 1891626"/>
              <a:gd name="connsiteX68" fmla="*/ 2126538 w 10407351"/>
              <a:gd name="connsiteY68" fmla="*/ 1817143 h 1891626"/>
              <a:gd name="connsiteX69" fmla="*/ 1903694 w 10407351"/>
              <a:gd name="connsiteY69" fmla="*/ 1821035 h 1891626"/>
              <a:gd name="connsiteX70" fmla="*/ 1738778 w 10407351"/>
              <a:gd name="connsiteY70" fmla="*/ 1804426 h 1891626"/>
              <a:gd name="connsiteX71" fmla="*/ 1683603 w 10407351"/>
              <a:gd name="connsiteY71" fmla="*/ 1813609 h 1891626"/>
              <a:gd name="connsiteX72" fmla="*/ 1613964 w 10407351"/>
              <a:gd name="connsiteY72" fmla="*/ 1812650 h 1891626"/>
              <a:gd name="connsiteX73" fmla="*/ 1613403 w 10407351"/>
              <a:gd name="connsiteY73" fmla="*/ 1813209 h 1891626"/>
              <a:gd name="connsiteX74" fmla="*/ 1602061 w 10407351"/>
              <a:gd name="connsiteY74" fmla="*/ 1811331 h 1891626"/>
              <a:gd name="connsiteX75" fmla="*/ 1395632 w 10407351"/>
              <a:gd name="connsiteY75" fmla="*/ 1797257 h 1891626"/>
              <a:gd name="connsiteX76" fmla="*/ 1181443 w 10407351"/>
              <a:gd name="connsiteY76" fmla="*/ 1751614 h 1891626"/>
              <a:gd name="connsiteX77" fmla="*/ 974248 w 10407351"/>
              <a:gd name="connsiteY77" fmla="*/ 1721123 h 1891626"/>
              <a:gd name="connsiteX78" fmla="*/ 867706 w 10407351"/>
              <a:gd name="connsiteY78" fmla="*/ 1694653 h 1891626"/>
              <a:gd name="connsiteX79" fmla="*/ 841666 w 10407351"/>
              <a:gd name="connsiteY79" fmla="*/ 1683413 h 1891626"/>
              <a:gd name="connsiteX80" fmla="*/ 837797 w 10407351"/>
              <a:gd name="connsiteY80" fmla="*/ 1684443 h 1891626"/>
              <a:gd name="connsiteX81" fmla="*/ 805502 w 10407351"/>
              <a:gd name="connsiteY81" fmla="*/ 1678518 h 1891626"/>
              <a:gd name="connsiteX82" fmla="*/ 799788 w 10407351"/>
              <a:gd name="connsiteY82" fmla="*/ 1672416 h 1891626"/>
              <a:gd name="connsiteX83" fmla="*/ 736389 w 10407351"/>
              <a:gd name="connsiteY83" fmla="*/ 1651814 h 1891626"/>
              <a:gd name="connsiteX84" fmla="*/ 727522 w 10407351"/>
              <a:gd name="connsiteY84" fmla="*/ 1652807 h 1891626"/>
              <a:gd name="connsiteX85" fmla="*/ 689713 w 10407351"/>
              <a:gd name="connsiteY85" fmla="*/ 1654738 h 1891626"/>
              <a:gd name="connsiteX86" fmla="*/ 661608 w 10407351"/>
              <a:gd name="connsiteY86" fmla="*/ 1637638 h 1891626"/>
              <a:gd name="connsiteX87" fmla="*/ 641195 w 10407351"/>
              <a:gd name="connsiteY87" fmla="*/ 1640809 h 1891626"/>
              <a:gd name="connsiteX88" fmla="*/ 603348 w 10407351"/>
              <a:gd name="connsiteY88" fmla="*/ 1642751 h 1891626"/>
              <a:gd name="connsiteX89" fmla="*/ 482767 w 10407351"/>
              <a:gd name="connsiteY89" fmla="*/ 1652811 h 1891626"/>
              <a:gd name="connsiteX90" fmla="*/ 428597 w 10407351"/>
              <a:gd name="connsiteY90" fmla="*/ 1649830 h 1891626"/>
              <a:gd name="connsiteX91" fmla="*/ 428193 w 10407351"/>
              <a:gd name="connsiteY91" fmla="*/ 1650184 h 1891626"/>
              <a:gd name="connsiteX92" fmla="*/ 400669 w 10407351"/>
              <a:gd name="connsiteY92" fmla="*/ 1668609 h 1891626"/>
              <a:gd name="connsiteX93" fmla="*/ 310856 w 10407351"/>
              <a:gd name="connsiteY93" fmla="*/ 1669671 h 1891626"/>
              <a:gd name="connsiteX94" fmla="*/ 184505 w 10407351"/>
              <a:gd name="connsiteY94" fmla="*/ 1676148 h 1891626"/>
              <a:gd name="connsiteX95" fmla="*/ 106017 w 10407351"/>
              <a:gd name="connsiteY95" fmla="*/ 1696538 h 1891626"/>
              <a:gd name="connsiteX96" fmla="*/ 15107 w 10407351"/>
              <a:gd name="connsiteY96" fmla="*/ 1705860 h 1891626"/>
              <a:gd name="connsiteX97" fmla="*/ 0 w 10407351"/>
              <a:gd name="connsiteY97" fmla="*/ 1707056 h 189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0407351" h="1891626">
                <a:moveTo>
                  <a:pt x="0" y="0"/>
                </a:moveTo>
                <a:lnTo>
                  <a:pt x="10407351" y="0"/>
                </a:lnTo>
                <a:lnTo>
                  <a:pt x="10407351" y="1364684"/>
                </a:lnTo>
                <a:lnTo>
                  <a:pt x="10278187" y="1375369"/>
                </a:lnTo>
                <a:cubicBezTo>
                  <a:pt x="10230814" y="1379006"/>
                  <a:pt x="10192985" y="1383268"/>
                  <a:pt x="10183452" y="1391690"/>
                </a:cubicBezTo>
                <a:cubicBezTo>
                  <a:pt x="10056050" y="1406552"/>
                  <a:pt x="10047372" y="1392862"/>
                  <a:pt x="9936834" y="1413567"/>
                </a:cubicBezTo>
                <a:cubicBezTo>
                  <a:pt x="9842543" y="1449236"/>
                  <a:pt x="9758704" y="1437289"/>
                  <a:pt x="9633679" y="1479227"/>
                </a:cubicBezTo>
                <a:cubicBezTo>
                  <a:pt x="9572087" y="1477856"/>
                  <a:pt x="9524044" y="1488294"/>
                  <a:pt x="9464371" y="1479341"/>
                </a:cubicBezTo>
                <a:cubicBezTo>
                  <a:pt x="9437979" y="1471131"/>
                  <a:pt x="9382095" y="1495583"/>
                  <a:pt x="9351136" y="1473048"/>
                </a:cubicBezTo>
                <a:cubicBezTo>
                  <a:pt x="9348834" y="1489421"/>
                  <a:pt x="9290403" y="1475047"/>
                  <a:pt x="9277477" y="1467445"/>
                </a:cubicBezTo>
                <a:cubicBezTo>
                  <a:pt x="9262484" y="1474590"/>
                  <a:pt x="9237294" y="1461551"/>
                  <a:pt x="9221081" y="1462245"/>
                </a:cubicBezTo>
                <a:cubicBezTo>
                  <a:pt x="9189009" y="1426438"/>
                  <a:pt x="9185445" y="1482627"/>
                  <a:pt x="9145968" y="1462282"/>
                </a:cubicBezTo>
                <a:cubicBezTo>
                  <a:pt x="9128623" y="1474438"/>
                  <a:pt x="9069817" y="1500224"/>
                  <a:pt x="9023280" y="1511217"/>
                </a:cubicBezTo>
                <a:cubicBezTo>
                  <a:pt x="8931735" y="1535229"/>
                  <a:pt x="8925405" y="1563795"/>
                  <a:pt x="8830925" y="1554093"/>
                </a:cubicBezTo>
                <a:cubicBezTo>
                  <a:pt x="8817633" y="1577274"/>
                  <a:pt x="8655791" y="1518891"/>
                  <a:pt x="8676048" y="1560374"/>
                </a:cubicBezTo>
                <a:cubicBezTo>
                  <a:pt x="8644516" y="1558347"/>
                  <a:pt x="8621413" y="1541838"/>
                  <a:pt x="8638989" y="1568839"/>
                </a:cubicBezTo>
                <a:lnTo>
                  <a:pt x="8456861" y="1566972"/>
                </a:lnTo>
                <a:cubicBezTo>
                  <a:pt x="8355907" y="1574502"/>
                  <a:pt x="8292865" y="1594374"/>
                  <a:pt x="8189198" y="1584307"/>
                </a:cubicBezTo>
                <a:cubicBezTo>
                  <a:pt x="8087659" y="1583101"/>
                  <a:pt x="8036427" y="1565402"/>
                  <a:pt x="7898401" y="1565768"/>
                </a:cubicBezTo>
                <a:cubicBezTo>
                  <a:pt x="7801198" y="1563426"/>
                  <a:pt x="7662139" y="1549692"/>
                  <a:pt x="7563813" y="1558454"/>
                </a:cubicBezTo>
                <a:cubicBezTo>
                  <a:pt x="7446107" y="1537502"/>
                  <a:pt x="7475233" y="1563414"/>
                  <a:pt x="7349063" y="1551966"/>
                </a:cubicBezTo>
                <a:cubicBezTo>
                  <a:pt x="7293901" y="1597253"/>
                  <a:pt x="7197687" y="1574689"/>
                  <a:pt x="7131024" y="1585911"/>
                </a:cubicBezTo>
                <a:cubicBezTo>
                  <a:pt x="7054397" y="1595738"/>
                  <a:pt x="6966306" y="1606385"/>
                  <a:pt x="6889291" y="1610925"/>
                </a:cubicBezTo>
                <a:cubicBezTo>
                  <a:pt x="6828293" y="1590519"/>
                  <a:pt x="6744624" y="1640610"/>
                  <a:pt x="6668938" y="1613148"/>
                </a:cubicBezTo>
                <a:cubicBezTo>
                  <a:pt x="6641091" y="1606533"/>
                  <a:pt x="6554865" y="1607368"/>
                  <a:pt x="6538541" y="1620507"/>
                </a:cubicBezTo>
                <a:cubicBezTo>
                  <a:pt x="6520561" y="1623357"/>
                  <a:pt x="6499589" y="1618703"/>
                  <a:pt x="6491279" y="1632773"/>
                </a:cubicBezTo>
                <a:cubicBezTo>
                  <a:pt x="6477549" y="1649705"/>
                  <a:pt x="6414822" y="1623561"/>
                  <a:pt x="6423751" y="1643536"/>
                </a:cubicBezTo>
                <a:cubicBezTo>
                  <a:pt x="6379212" y="1625620"/>
                  <a:pt x="6343784" y="1661091"/>
                  <a:pt x="6306336" y="1669857"/>
                </a:cubicBezTo>
                <a:cubicBezTo>
                  <a:pt x="6271255" y="1652084"/>
                  <a:pt x="6237427" y="1675939"/>
                  <a:pt x="6155679" y="1680409"/>
                </a:cubicBezTo>
                <a:cubicBezTo>
                  <a:pt x="6117102" y="1659854"/>
                  <a:pt x="6090477" y="1695769"/>
                  <a:pt x="6018716" y="1668513"/>
                </a:cubicBezTo>
                <a:cubicBezTo>
                  <a:pt x="5980616" y="1668349"/>
                  <a:pt x="5992558" y="1668233"/>
                  <a:pt x="5927081" y="1663779"/>
                </a:cubicBezTo>
                <a:cubicBezTo>
                  <a:pt x="5827173" y="1658997"/>
                  <a:pt x="5796898" y="1666984"/>
                  <a:pt x="5704857" y="1661355"/>
                </a:cubicBezTo>
                <a:cubicBezTo>
                  <a:pt x="5601589" y="1659346"/>
                  <a:pt x="5599375" y="1682928"/>
                  <a:pt x="5464353" y="1649361"/>
                </a:cubicBezTo>
                <a:cubicBezTo>
                  <a:pt x="5453726" y="1665362"/>
                  <a:pt x="5437668" y="1666580"/>
                  <a:pt x="5408840" y="1659913"/>
                </a:cubicBezTo>
                <a:cubicBezTo>
                  <a:pt x="5358895" y="1660103"/>
                  <a:pt x="5370707" y="1699223"/>
                  <a:pt x="5315720" y="1677105"/>
                </a:cubicBezTo>
                <a:cubicBezTo>
                  <a:pt x="5329008" y="1697915"/>
                  <a:pt x="5223140" y="1688103"/>
                  <a:pt x="5250566" y="1709327"/>
                </a:cubicBezTo>
                <a:cubicBezTo>
                  <a:pt x="5222116" y="1729504"/>
                  <a:pt x="5199669" y="1698367"/>
                  <a:pt x="5170942" y="1716026"/>
                </a:cubicBezTo>
                <a:cubicBezTo>
                  <a:pt x="5139745" y="1715775"/>
                  <a:pt x="5102270" y="1704865"/>
                  <a:pt x="5063388" y="1707824"/>
                </a:cubicBezTo>
                <a:cubicBezTo>
                  <a:pt x="5010058" y="1697604"/>
                  <a:pt x="5004778" y="1720109"/>
                  <a:pt x="4937644" y="1733778"/>
                </a:cubicBezTo>
                <a:cubicBezTo>
                  <a:pt x="4905985" y="1722536"/>
                  <a:pt x="4883924" y="1729474"/>
                  <a:pt x="4863636" y="1742276"/>
                </a:cubicBezTo>
                <a:cubicBezTo>
                  <a:pt x="4795354" y="1741736"/>
                  <a:pt x="4737536" y="1762242"/>
                  <a:pt x="4663097" y="1772517"/>
                </a:cubicBezTo>
                <a:cubicBezTo>
                  <a:pt x="4581331" y="1791410"/>
                  <a:pt x="4626382" y="1787132"/>
                  <a:pt x="4576142" y="1801338"/>
                </a:cubicBezTo>
                <a:lnTo>
                  <a:pt x="4432728" y="1821550"/>
                </a:lnTo>
                <a:lnTo>
                  <a:pt x="4330325" y="1832397"/>
                </a:lnTo>
                <a:lnTo>
                  <a:pt x="4301301" y="1853709"/>
                </a:lnTo>
                <a:lnTo>
                  <a:pt x="4300886" y="1854105"/>
                </a:lnTo>
                <a:lnTo>
                  <a:pt x="4238651" y="1857049"/>
                </a:lnTo>
                <a:cubicBezTo>
                  <a:pt x="4205553" y="1861397"/>
                  <a:pt x="4139860" y="1874675"/>
                  <a:pt x="4102292" y="1880193"/>
                </a:cubicBezTo>
                <a:cubicBezTo>
                  <a:pt x="4068199" y="1876181"/>
                  <a:pt x="4047224" y="1858325"/>
                  <a:pt x="4059333" y="1886249"/>
                </a:cubicBezTo>
                <a:cubicBezTo>
                  <a:pt x="4048134" y="1885724"/>
                  <a:pt x="4041292" y="1887993"/>
                  <a:pt x="4036441" y="1891626"/>
                </a:cubicBezTo>
                <a:lnTo>
                  <a:pt x="4002125" y="1877697"/>
                </a:lnTo>
                <a:lnTo>
                  <a:pt x="3959209" y="1883738"/>
                </a:lnTo>
                <a:lnTo>
                  <a:pt x="3949215" y="1885692"/>
                </a:lnTo>
                <a:lnTo>
                  <a:pt x="3874146" y="1872130"/>
                </a:lnTo>
                <a:lnTo>
                  <a:pt x="3866827" y="1866688"/>
                </a:lnTo>
                <a:cubicBezTo>
                  <a:pt x="3858976" y="1863338"/>
                  <a:pt x="3847802" y="1861787"/>
                  <a:pt x="3829184" y="1864322"/>
                </a:cubicBezTo>
                <a:lnTo>
                  <a:pt x="3824903" y="1865766"/>
                </a:lnTo>
                <a:lnTo>
                  <a:pt x="3793706" y="1857436"/>
                </a:lnTo>
                <a:cubicBezTo>
                  <a:pt x="3783639" y="1853644"/>
                  <a:pt x="3675915" y="1848872"/>
                  <a:pt x="3668616" y="1842745"/>
                </a:cubicBezTo>
                <a:cubicBezTo>
                  <a:pt x="3550655" y="1857913"/>
                  <a:pt x="3542534" y="1830996"/>
                  <a:pt x="3428086" y="1835034"/>
                </a:cubicBezTo>
                <a:cubicBezTo>
                  <a:pt x="3328965" y="1794018"/>
                  <a:pt x="3266446" y="1819001"/>
                  <a:pt x="3177594" y="1813026"/>
                </a:cubicBezTo>
                <a:cubicBezTo>
                  <a:pt x="3092965" y="1808822"/>
                  <a:pt x="3053780" y="1822095"/>
                  <a:pt x="2940077" y="1821546"/>
                </a:cubicBezTo>
                <a:cubicBezTo>
                  <a:pt x="2819604" y="1812601"/>
                  <a:pt x="2644050" y="1817354"/>
                  <a:pt x="2508536" y="1797990"/>
                </a:cubicBezTo>
                <a:cubicBezTo>
                  <a:pt x="2402062" y="1791757"/>
                  <a:pt x="2401694" y="1796365"/>
                  <a:pt x="2360486" y="1795882"/>
                </a:cubicBezTo>
                <a:cubicBezTo>
                  <a:pt x="2346784" y="1798538"/>
                  <a:pt x="2274412" y="1790769"/>
                  <a:pt x="2261294" y="1795084"/>
                </a:cubicBezTo>
                <a:lnTo>
                  <a:pt x="2254419" y="1797320"/>
                </a:lnTo>
                <a:lnTo>
                  <a:pt x="2226713" y="1798641"/>
                </a:lnTo>
                <a:lnTo>
                  <a:pt x="2219128" y="1808552"/>
                </a:lnTo>
                <a:lnTo>
                  <a:pt x="2126538" y="1817143"/>
                </a:lnTo>
                <a:cubicBezTo>
                  <a:pt x="2064983" y="1793016"/>
                  <a:pt x="2012426" y="1821800"/>
                  <a:pt x="1903694" y="1821035"/>
                </a:cubicBezTo>
                <a:cubicBezTo>
                  <a:pt x="1874879" y="1812700"/>
                  <a:pt x="1760206" y="1792415"/>
                  <a:pt x="1738778" y="1804426"/>
                </a:cubicBezTo>
                <a:cubicBezTo>
                  <a:pt x="1718271" y="1806115"/>
                  <a:pt x="1696479" y="1800166"/>
                  <a:pt x="1683603" y="1813609"/>
                </a:cubicBezTo>
                <a:cubicBezTo>
                  <a:pt x="1668912" y="1825566"/>
                  <a:pt x="1630407" y="1811717"/>
                  <a:pt x="1613964" y="1812650"/>
                </a:cubicBezTo>
                <a:lnTo>
                  <a:pt x="1613403" y="1813209"/>
                </a:lnTo>
                <a:lnTo>
                  <a:pt x="1602061" y="1811331"/>
                </a:lnTo>
                <a:cubicBezTo>
                  <a:pt x="1503765" y="1799996"/>
                  <a:pt x="1468364" y="1809467"/>
                  <a:pt x="1395632" y="1797257"/>
                </a:cubicBezTo>
                <a:cubicBezTo>
                  <a:pt x="1319449" y="1782888"/>
                  <a:pt x="1262534" y="1801782"/>
                  <a:pt x="1181443" y="1751614"/>
                </a:cubicBezTo>
                <a:cubicBezTo>
                  <a:pt x="1081982" y="1744765"/>
                  <a:pt x="1078010" y="1717244"/>
                  <a:pt x="974248" y="1721123"/>
                </a:cubicBezTo>
                <a:cubicBezTo>
                  <a:pt x="968629" y="1714342"/>
                  <a:pt x="875985" y="1699376"/>
                  <a:pt x="867706" y="1694653"/>
                </a:cubicBezTo>
                <a:lnTo>
                  <a:pt x="841666" y="1683413"/>
                </a:lnTo>
                <a:lnTo>
                  <a:pt x="837797" y="1684443"/>
                </a:lnTo>
                <a:cubicBezTo>
                  <a:pt x="821405" y="1685195"/>
                  <a:pt x="811914" y="1682594"/>
                  <a:pt x="805502" y="1678518"/>
                </a:cubicBezTo>
                <a:lnTo>
                  <a:pt x="799788" y="1672416"/>
                </a:lnTo>
                <a:lnTo>
                  <a:pt x="736389" y="1651814"/>
                </a:lnTo>
                <a:lnTo>
                  <a:pt x="727522" y="1652807"/>
                </a:lnTo>
                <a:lnTo>
                  <a:pt x="689713" y="1654738"/>
                </a:lnTo>
                <a:lnTo>
                  <a:pt x="661608" y="1637638"/>
                </a:lnTo>
                <a:cubicBezTo>
                  <a:pt x="657000" y="1640788"/>
                  <a:pt x="650823" y="1642394"/>
                  <a:pt x="641195" y="1640809"/>
                </a:cubicBezTo>
                <a:cubicBezTo>
                  <a:pt x="648504" y="1669709"/>
                  <a:pt x="632384" y="1649973"/>
                  <a:pt x="603348" y="1642751"/>
                </a:cubicBezTo>
                <a:cubicBezTo>
                  <a:pt x="570224" y="1644670"/>
                  <a:pt x="511891" y="1651631"/>
                  <a:pt x="482767" y="1652811"/>
                </a:cubicBezTo>
                <a:lnTo>
                  <a:pt x="428597" y="1649830"/>
                </a:lnTo>
                <a:lnTo>
                  <a:pt x="428193" y="1650184"/>
                </a:lnTo>
                <a:lnTo>
                  <a:pt x="400669" y="1668609"/>
                </a:lnTo>
                <a:lnTo>
                  <a:pt x="310856" y="1669671"/>
                </a:lnTo>
                <a:lnTo>
                  <a:pt x="184505" y="1676148"/>
                </a:lnTo>
                <a:cubicBezTo>
                  <a:pt x="139434" y="1685497"/>
                  <a:pt x="178890" y="1685521"/>
                  <a:pt x="106017" y="1696538"/>
                </a:cubicBezTo>
                <a:cubicBezTo>
                  <a:pt x="73238" y="1698110"/>
                  <a:pt x="43763" y="1702620"/>
                  <a:pt x="15107" y="1705860"/>
                </a:cubicBezTo>
                <a:lnTo>
                  <a:pt x="0" y="1707056"/>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title"/>
          </p:nvPr>
        </p:nvSpPr>
        <p:spPr>
          <a:xfrm>
            <a:off x="966432" y="731861"/>
            <a:ext cx="7211136" cy="845085"/>
          </a:xfrm>
        </p:spPr>
        <p:txBody>
          <a:bodyPr vert="horz" lIns="91440" tIns="45720" rIns="91440" bIns="45720" rtlCol="0" anchor="ctr">
            <a:normAutofit/>
          </a:bodyPr>
          <a:lstStyle/>
          <a:p>
            <a:pPr algn="ctr" defTabSz="914400">
              <a:spcBef>
                <a:spcPct val="0"/>
              </a:spcBef>
            </a:pPr>
            <a:r>
              <a:rPr lang="en-US" sz="4400" kern="1200">
                <a:solidFill>
                  <a:schemeClr val="tx1"/>
                </a:solidFill>
                <a:latin typeface="+mj-lt"/>
                <a:ea typeface="+mj-ea"/>
                <a:cs typeface="+mj-cs"/>
              </a:rPr>
              <a:t>Routing Policies</a:t>
            </a:r>
          </a:p>
        </p:txBody>
      </p:sp>
      <p:sp>
        <p:nvSpPr>
          <p:cNvPr id="12" name="Rectangle 6">
            <a:extLst>
              <a:ext uri="{FF2B5EF4-FFF2-40B4-BE49-F238E27FC236}">
                <a16:creationId xmlns:a16="http://schemas.microsoft.com/office/drawing/2014/main" id="{9A36BEEB-EAB3-44BC-BC82-10039F230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6295" y="314824"/>
            <a:ext cx="1011410" cy="305853"/>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Текст 2"/>
          <p:cNvSpPr>
            <a:spLocks noGrp="1"/>
          </p:cNvSpPr>
          <p:nvPr>
            <p:ph type="body" idx="1"/>
          </p:nvPr>
        </p:nvSpPr>
        <p:spPr>
          <a:xfrm>
            <a:off x="893255" y="2122877"/>
            <a:ext cx="7229287" cy="2771186"/>
          </a:xfrm>
        </p:spPr>
        <p:txBody>
          <a:bodyPr vert="horz" lIns="91440" tIns="45720" rIns="91440" bIns="45720" rtlCol="0" anchor="ctr">
            <a:normAutofit lnSpcReduction="10000"/>
          </a:bodyPr>
          <a:lstStyle/>
          <a:p>
            <a:pPr marL="0" indent="0" defTabSz="914400">
              <a:buNone/>
            </a:pPr>
            <a:r>
              <a:rPr lang="en-US" sz="1000" dirty="0"/>
              <a:t>When you create a record, you choose a routing policy, which determines how Amazon Route 53 responds to queries:</a:t>
            </a:r>
          </a:p>
          <a:p>
            <a:pPr marL="0" indent="0" defTabSz="914400">
              <a:spcBef>
                <a:spcPts val="200"/>
              </a:spcBef>
              <a:spcAft>
                <a:spcPts val="200"/>
              </a:spcAft>
              <a:buNone/>
            </a:pPr>
            <a:endParaRPr lang="en-US" sz="1000" dirty="0"/>
          </a:p>
          <a:p>
            <a:pPr indent="-228600" defTabSz="914400">
              <a:spcBef>
                <a:spcPts val="200"/>
              </a:spcBef>
              <a:spcAft>
                <a:spcPts val="200"/>
              </a:spcAft>
              <a:buFont typeface="Arial" panose="020B0604020202020204" pitchFamily="34" charset="0"/>
              <a:buChar char="•"/>
            </a:pPr>
            <a:r>
              <a:rPr lang="en-US" sz="1000" b="1" dirty="0"/>
              <a:t>Simple routing policy</a:t>
            </a:r>
            <a:r>
              <a:rPr lang="en-US" sz="1000" dirty="0"/>
              <a:t> – Use for a single resource that performs a given function for your domain, for example, a web server that serves content for the </a:t>
            </a:r>
            <a:r>
              <a:rPr lang="en-US" sz="1000" dirty="0" err="1"/>
              <a:t>example.com</a:t>
            </a:r>
            <a:r>
              <a:rPr lang="en-US" sz="1000" dirty="0"/>
              <a:t> website. You can use simple routing to create records in a private hosted zone.</a:t>
            </a:r>
          </a:p>
          <a:p>
            <a:pPr indent="-228600" defTabSz="914400">
              <a:spcBef>
                <a:spcPts val="200"/>
              </a:spcBef>
              <a:spcAft>
                <a:spcPts val="200"/>
              </a:spcAft>
              <a:buFont typeface="Arial" panose="020B0604020202020204" pitchFamily="34" charset="0"/>
              <a:buChar char="•"/>
            </a:pPr>
            <a:r>
              <a:rPr lang="en-US" sz="1000" b="1" dirty="0"/>
              <a:t>Failover routing policy</a:t>
            </a:r>
            <a:r>
              <a:rPr lang="en-US" sz="1000" dirty="0"/>
              <a:t> – Use when you want to configure active-passive failover. You can use failover routing to create records in a private hosted zone.</a:t>
            </a:r>
          </a:p>
          <a:p>
            <a:pPr indent="-228600" defTabSz="914400">
              <a:spcBef>
                <a:spcPts val="200"/>
              </a:spcBef>
              <a:spcAft>
                <a:spcPts val="200"/>
              </a:spcAft>
              <a:buFont typeface="Arial" panose="020B0604020202020204" pitchFamily="34" charset="0"/>
              <a:buChar char="•"/>
            </a:pPr>
            <a:r>
              <a:rPr lang="en-US" sz="1000" b="1" dirty="0"/>
              <a:t>Geolocation routing policy</a:t>
            </a:r>
            <a:r>
              <a:rPr lang="en-US" sz="1000" dirty="0"/>
              <a:t> – Use when you want to route traffic based on the location of your users. You can use geolocation routing to create records in a private hosted zone.</a:t>
            </a:r>
          </a:p>
          <a:p>
            <a:pPr indent="-228600" defTabSz="914400">
              <a:spcBef>
                <a:spcPts val="200"/>
              </a:spcBef>
              <a:spcAft>
                <a:spcPts val="200"/>
              </a:spcAft>
              <a:buFont typeface="Arial" panose="020B0604020202020204" pitchFamily="34" charset="0"/>
              <a:buChar char="•"/>
            </a:pPr>
            <a:r>
              <a:rPr lang="en-US" sz="1000" b="1" dirty="0" err="1"/>
              <a:t>Geoproximity</a:t>
            </a:r>
            <a:r>
              <a:rPr lang="en-US" sz="1000" b="1" dirty="0"/>
              <a:t> routing policy</a:t>
            </a:r>
            <a:r>
              <a:rPr lang="en-US" sz="1000" dirty="0"/>
              <a:t> – Use when you want to route traffic based on the location of your resources and, optionally, shift traffic from resources in one location to resources in another location.</a:t>
            </a:r>
          </a:p>
          <a:p>
            <a:pPr indent="-228600" defTabSz="914400">
              <a:spcBef>
                <a:spcPts val="200"/>
              </a:spcBef>
              <a:spcAft>
                <a:spcPts val="200"/>
              </a:spcAft>
              <a:buFont typeface="Arial" panose="020B0604020202020204" pitchFamily="34" charset="0"/>
              <a:buChar char="•"/>
            </a:pPr>
            <a:r>
              <a:rPr lang="en-US" sz="1000" b="1" dirty="0"/>
              <a:t>Latency routing policy</a:t>
            </a:r>
            <a:r>
              <a:rPr lang="en-US" sz="1000" dirty="0"/>
              <a:t> – Use when you have resources in multiple AWS Regions and you want to route traffic to the Region that provides the best latency. You can use latency routing to create records in a private hosted zone.</a:t>
            </a:r>
          </a:p>
          <a:p>
            <a:pPr indent="-228600" defTabSz="914400">
              <a:spcBef>
                <a:spcPts val="200"/>
              </a:spcBef>
              <a:spcAft>
                <a:spcPts val="200"/>
              </a:spcAft>
              <a:buFont typeface="Arial" panose="020B0604020202020204" pitchFamily="34" charset="0"/>
              <a:buChar char="•"/>
            </a:pPr>
            <a:r>
              <a:rPr lang="en-US" sz="1000" b="1" dirty="0"/>
              <a:t>IP-based routing policy</a:t>
            </a:r>
            <a:r>
              <a:rPr lang="en-US" sz="1000" dirty="0"/>
              <a:t> – Use when you want to route traffic based on the location of your users, and have the IP addresses that the traffic originates from.</a:t>
            </a:r>
          </a:p>
          <a:p>
            <a:pPr indent="-228600" defTabSz="914400">
              <a:spcBef>
                <a:spcPts val="200"/>
              </a:spcBef>
              <a:spcAft>
                <a:spcPts val="200"/>
              </a:spcAft>
              <a:buFont typeface="Arial" panose="020B0604020202020204" pitchFamily="34" charset="0"/>
              <a:buChar char="•"/>
            </a:pPr>
            <a:r>
              <a:rPr lang="en-US" sz="1000" b="1" dirty="0" err="1"/>
              <a:t>Multivalue</a:t>
            </a:r>
            <a:r>
              <a:rPr lang="en-US" sz="1000" b="1" dirty="0"/>
              <a:t> answer routing policy</a:t>
            </a:r>
            <a:r>
              <a:rPr lang="en-US" sz="1000" dirty="0"/>
              <a:t> – Use when you want Route 53 to respond to DNS queries with up to eight healthy records selected at random. You can use </a:t>
            </a:r>
            <a:r>
              <a:rPr lang="en-US" sz="1000" dirty="0" err="1"/>
              <a:t>multivalue</a:t>
            </a:r>
            <a:r>
              <a:rPr lang="en-US" sz="1000" dirty="0"/>
              <a:t> answer routing to create records in a private hosted zone.</a:t>
            </a:r>
          </a:p>
          <a:p>
            <a:pPr indent="-228600" defTabSz="914400">
              <a:spcBef>
                <a:spcPts val="200"/>
              </a:spcBef>
              <a:spcAft>
                <a:spcPts val="200"/>
              </a:spcAft>
              <a:buFont typeface="Arial" panose="020B0604020202020204" pitchFamily="34" charset="0"/>
              <a:buChar char="•"/>
            </a:pPr>
            <a:r>
              <a:rPr lang="en-US" sz="1000" b="1" dirty="0"/>
              <a:t>Weighted routing policy</a:t>
            </a:r>
            <a:r>
              <a:rPr lang="en-US" sz="1000" dirty="0"/>
              <a:t> – Use to route traffic to multiple resources in proportions that you specify. You can use weighted routing to create records in a private hosted zone.</a:t>
            </a:r>
          </a:p>
          <a:p>
            <a:pPr indent="-228600" defTabSz="914400">
              <a:buFont typeface="Arial" panose="020B0604020202020204" pitchFamily="34" charset="0"/>
              <a:buChar char="•"/>
            </a:pPr>
            <a:endParaRPr lang="en-US" sz="1000" dirty="0"/>
          </a:p>
        </p:txBody>
      </p:sp>
    </p:spTree>
    <p:extLst>
      <p:ext uri="{BB962C8B-B14F-4D97-AF65-F5344CB8AC3E}">
        <p14:creationId xmlns:p14="http://schemas.microsoft.com/office/powerpoint/2010/main" val="3063303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24632" cy="154637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title"/>
          </p:nvPr>
        </p:nvSpPr>
        <p:spPr>
          <a:xfrm>
            <a:off x="852775" y="457197"/>
            <a:ext cx="7044316" cy="998131"/>
          </a:xfrm>
        </p:spPr>
        <p:txBody>
          <a:bodyPr vert="horz" lIns="91440" tIns="45720" rIns="91440" bIns="45720" rtlCol="0" anchor="ctr">
            <a:normAutofit/>
          </a:bodyPr>
          <a:lstStyle/>
          <a:p>
            <a:pPr defTabSz="914400">
              <a:spcBef>
                <a:spcPct val="0"/>
              </a:spcBef>
            </a:pPr>
            <a:r>
              <a:rPr lang="en-US" sz="4400" kern="1200">
                <a:solidFill>
                  <a:schemeClr val="tx1"/>
                </a:solidFill>
                <a:latin typeface="+mj-lt"/>
                <a:ea typeface="+mj-ea"/>
                <a:cs typeface="+mj-cs"/>
              </a:rPr>
              <a:t>Simple routing</a:t>
            </a:r>
          </a:p>
        </p:txBody>
      </p:sp>
      <p:sp>
        <p:nvSpPr>
          <p:cNvPr id="3" name="Текст 2"/>
          <p:cNvSpPr>
            <a:spLocks noGrp="1"/>
          </p:cNvSpPr>
          <p:nvPr>
            <p:ph type="body" idx="1"/>
          </p:nvPr>
        </p:nvSpPr>
        <p:spPr>
          <a:xfrm>
            <a:off x="852775" y="1648771"/>
            <a:ext cx="3719225" cy="2938330"/>
          </a:xfrm>
        </p:spPr>
        <p:txBody>
          <a:bodyPr vert="horz" lIns="91440" tIns="45720" rIns="91440" bIns="45720" rtlCol="0">
            <a:normAutofit/>
          </a:bodyPr>
          <a:lstStyle/>
          <a:p>
            <a:pPr marL="114300" indent="-228600" defTabSz="914400">
              <a:spcAft>
                <a:spcPts val="600"/>
              </a:spcAft>
              <a:buFont typeface="Arial" panose="020B0604020202020204" pitchFamily="34" charset="0"/>
              <a:buChar char="•"/>
            </a:pPr>
            <a:r>
              <a:rPr lang="en-US" sz="1500"/>
              <a:t>Simple routing lets you configure standard DNS records, with no special Route 53 routing such as weighted or latency. With simple routing, you typically route traffic to a single resource, for example, to a web server for your website.</a:t>
            </a:r>
          </a:p>
          <a:p>
            <a:pPr marL="114300" indent="-228600" defTabSz="914400">
              <a:spcAft>
                <a:spcPts val="600"/>
              </a:spcAft>
              <a:buFont typeface="Arial" panose="020B0604020202020204" pitchFamily="34" charset="0"/>
              <a:buChar char="•"/>
            </a:pPr>
            <a:endParaRPr lang="en-US" sz="1500"/>
          </a:p>
          <a:p>
            <a:pPr marL="114300" indent="-228600" defTabSz="914400">
              <a:spcAft>
                <a:spcPts val="600"/>
              </a:spcAft>
              <a:buFont typeface="Arial" panose="020B0604020202020204" pitchFamily="34" charset="0"/>
              <a:buChar char="•"/>
            </a:pPr>
            <a:r>
              <a:rPr lang="en-US" sz="1500"/>
              <a:t>You can use simple routing policy for records in a private hosted zone.</a:t>
            </a:r>
          </a:p>
          <a:p>
            <a:pPr indent="-228600" defTabSz="914400">
              <a:spcAft>
                <a:spcPts val="600"/>
              </a:spcAft>
              <a:buFont typeface="Arial" panose="020B0604020202020204" pitchFamily="34" charset="0"/>
              <a:buChar char="•"/>
            </a:pPr>
            <a:endParaRPr lang="en-US" sz="1500"/>
          </a:p>
        </p:txBody>
      </p:sp>
      <p:pic>
        <p:nvPicPr>
          <p:cNvPr id="4" name="Рисунок 3"/>
          <p:cNvPicPr>
            <a:picLocks noChangeAspect="1"/>
          </p:cNvPicPr>
          <p:nvPr/>
        </p:nvPicPr>
        <p:blipFill>
          <a:blip r:embed="rId2"/>
          <a:stretch>
            <a:fillRect/>
          </a:stretch>
        </p:blipFill>
        <p:spPr>
          <a:xfrm>
            <a:off x="5039525" y="1682429"/>
            <a:ext cx="3591379" cy="2729447"/>
          </a:xfrm>
          <a:prstGeom prst="rect">
            <a:avLst/>
          </a:prstGeom>
        </p:spPr>
      </p:pic>
      <p:sp>
        <p:nvSpPr>
          <p:cNvPr id="13" name="Freeform: Shape 1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4657060"/>
            <a:ext cx="5107781" cy="486440"/>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803829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9" name="Freeform: Shape 5128">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24632" cy="154637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title"/>
          </p:nvPr>
        </p:nvSpPr>
        <p:spPr>
          <a:xfrm>
            <a:off x="852775" y="457197"/>
            <a:ext cx="7044316" cy="998131"/>
          </a:xfrm>
        </p:spPr>
        <p:txBody>
          <a:bodyPr vert="horz" lIns="91440" tIns="45720" rIns="91440" bIns="45720" rtlCol="0" anchor="ctr">
            <a:normAutofit/>
          </a:bodyPr>
          <a:lstStyle/>
          <a:p>
            <a:pPr defTabSz="914400">
              <a:spcBef>
                <a:spcPct val="0"/>
              </a:spcBef>
            </a:pPr>
            <a:r>
              <a:rPr lang="en-US" sz="4400" kern="1200">
                <a:solidFill>
                  <a:schemeClr val="tx1"/>
                </a:solidFill>
                <a:latin typeface="+mj-lt"/>
                <a:ea typeface="+mj-ea"/>
                <a:cs typeface="+mj-cs"/>
              </a:rPr>
              <a:t>Failover routing</a:t>
            </a:r>
          </a:p>
        </p:txBody>
      </p:sp>
      <p:sp>
        <p:nvSpPr>
          <p:cNvPr id="3" name="Текст 2"/>
          <p:cNvSpPr>
            <a:spLocks noGrp="1"/>
          </p:cNvSpPr>
          <p:nvPr>
            <p:ph type="body" idx="1"/>
          </p:nvPr>
        </p:nvSpPr>
        <p:spPr>
          <a:xfrm>
            <a:off x="852775" y="1648771"/>
            <a:ext cx="3719225" cy="2938330"/>
          </a:xfrm>
        </p:spPr>
        <p:txBody>
          <a:bodyPr vert="horz" lIns="91440" tIns="45720" rIns="91440" bIns="45720" rtlCol="0">
            <a:normAutofit/>
          </a:bodyPr>
          <a:lstStyle/>
          <a:p>
            <a:pPr marL="114300" indent="-228600" defTabSz="914400">
              <a:spcAft>
                <a:spcPts val="600"/>
              </a:spcAft>
              <a:buFont typeface="Arial" panose="020B0604020202020204" pitchFamily="34" charset="0"/>
              <a:buChar char="•"/>
            </a:pPr>
            <a:r>
              <a:rPr lang="en-US" sz="1500"/>
              <a:t>Failover routing lets you route traffic to a resource when the resource is healthy or to a different resource when the first resource is unhealthy. The primary and secondary records can route traffic to anything from an Amazon S3 bucket that is configured as a website to a complex tree of records</a:t>
            </a:r>
          </a:p>
          <a:p>
            <a:pPr marL="114300" indent="-228600" defTabSz="914400">
              <a:spcAft>
                <a:spcPts val="600"/>
              </a:spcAft>
              <a:buFont typeface="Arial" panose="020B0604020202020204" pitchFamily="34" charset="0"/>
              <a:buChar char="•"/>
            </a:pPr>
            <a:endParaRPr lang="en-US" sz="1500"/>
          </a:p>
          <a:p>
            <a:pPr marL="114300" indent="-228600" defTabSz="914400">
              <a:spcAft>
                <a:spcPts val="600"/>
              </a:spcAft>
              <a:buFont typeface="Arial" panose="020B0604020202020204" pitchFamily="34" charset="0"/>
              <a:buChar char="•"/>
            </a:pPr>
            <a:r>
              <a:rPr lang="en-US" sz="1500"/>
              <a:t>You can use failover routing policy for records in a private hosted zone.</a:t>
            </a:r>
          </a:p>
          <a:p>
            <a:pPr indent="-228600" defTabSz="914400">
              <a:spcAft>
                <a:spcPts val="600"/>
              </a:spcAft>
              <a:buFont typeface="Arial" panose="020B0604020202020204" pitchFamily="34" charset="0"/>
              <a:buChar char="•"/>
            </a:pPr>
            <a:endParaRPr lang="en-US" sz="1500"/>
          </a:p>
        </p:txBody>
      </p:sp>
      <p:pic>
        <p:nvPicPr>
          <p:cNvPr id="5122" name="Picture 2" descr="https://miro.medium.com/v2/resize:fit:618/1*XJwCk1p1eykCQ46SzcVjIA.pn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39525" y="1974228"/>
            <a:ext cx="3591379" cy="2145849"/>
          </a:xfrm>
          <a:prstGeom prst="rect">
            <a:avLst/>
          </a:prstGeom>
          <a:noFill/>
          <a:extLst>
            <a:ext uri="{909E8E84-426E-40DD-AFC4-6F175D3DCCD1}">
              <a14:hiddenFill xmlns:a14="http://schemas.microsoft.com/office/drawing/2010/main">
                <a:solidFill>
                  <a:srgbClr val="FFFFFF"/>
                </a:solidFill>
              </a14:hiddenFill>
            </a:ext>
          </a:extLst>
        </p:spPr>
      </p:pic>
      <p:sp>
        <p:nvSpPr>
          <p:cNvPr id="5131" name="Freeform: Shape 5130">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4657060"/>
            <a:ext cx="5107781" cy="486440"/>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280173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270</TotalTime>
  <Words>2425</Words>
  <Application>Microsoft Macintosh PowerPoint</Application>
  <PresentationFormat>On-screen Show (16:9)</PresentationFormat>
  <Paragraphs>122</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Route53</vt:lpstr>
      <vt:lpstr>What is DNS?</vt:lpstr>
      <vt:lpstr>What is Amazon Route 53? </vt:lpstr>
      <vt:lpstr>What is Amazon Route 53?</vt:lpstr>
      <vt:lpstr>Record type </vt:lpstr>
      <vt:lpstr>PowerPoint Presentation</vt:lpstr>
      <vt:lpstr>Routing Policies</vt:lpstr>
      <vt:lpstr>Simple routing</vt:lpstr>
      <vt:lpstr>Failover routing</vt:lpstr>
      <vt:lpstr>Geolocation routing</vt:lpstr>
      <vt:lpstr>Geoproximity routing (traffic flow only) </vt:lpstr>
      <vt:lpstr>Latency-based routing</vt:lpstr>
      <vt:lpstr>Multivalue answer routing  </vt:lpstr>
      <vt:lpstr>IP-based routing </vt:lpstr>
      <vt:lpstr>Weighted routing</vt:lpstr>
      <vt:lpstr>Health Checks </vt:lpstr>
      <vt:lpstr>Health Checks</vt:lpstr>
      <vt:lpstr>Health Checks</vt:lpstr>
      <vt:lpstr>3rd Party Domains &amp; Route 53 </vt:lpstr>
      <vt:lpstr>Import and purchase domains using route53</vt:lpstr>
      <vt:lpstr>Amazon Route 53 Application Recovery Controller  </vt:lpstr>
      <vt:lpstr>Route53 ARC</vt:lpstr>
      <vt:lpstr>Amazon Route 53 ARC Features  </vt:lpstr>
      <vt:lpstr>Route53 Resolver</vt:lpstr>
      <vt:lpstr>DNSSEK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dc:title>
  <cp:lastModifiedBy>Ilya Chakun</cp:lastModifiedBy>
  <cp:revision>29</cp:revision>
  <dcterms:modified xsi:type="dcterms:W3CDTF">2024-01-07T16:33:35Z</dcterms:modified>
</cp:coreProperties>
</file>