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86B3-60E6-B29F-7427-2FC88A95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70D9F-1FD7-44FF-1BDF-349B8BFF0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1347-453D-BCF9-1A17-56CB24E1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CAEA-DEAE-51A5-59E0-144EE7AC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F7DA-9F85-43B5-E698-47DFD27C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80DA-01A4-78DE-D57E-9E0BBF8A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86F88-B970-A948-9F0D-280ADF4DA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8AEB-2517-EBED-1F00-412C56DB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EAF7-2A48-3D3E-8466-1706F7EA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4601-7AD5-E52C-B371-A539368C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094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3366A-AE21-05D6-9702-F7F9FC2A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5E06-26A8-643A-D708-9F8E0D85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B44A-A0C2-B6B0-4032-B4230A72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CBF8-4696-4B93-1185-929F4EC5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91C8-EB79-A082-707C-FCB4497A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777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3970-6D3D-6B8A-1163-923BEF0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6475-AEF8-55FA-B192-B1E2602E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BF2B-337A-3BED-BF62-94237DB2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2C8F-F65B-EB8E-9D10-EB4395FB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4DD1-D5E7-DDC7-3510-0E004F8A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481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E4CD-B046-1C8F-804B-F68E792E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973EF-9396-484F-A248-DF98BFBC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1E81-85D2-1C98-2CF2-0C129AC3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9EBD-8AA1-0BF2-79AB-00E76246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4419-F53C-4814-5913-AC946249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90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E754-2036-892B-F822-EF7E5D2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677E-ED11-5B87-A896-DB7EC960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9E398-7395-0666-ECD3-D87D11E5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C91E2-6660-F2CF-6293-6496E0E1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6C001-F6FC-9D3C-5861-D951A87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3AA5D-ED39-7156-1B7C-E84B9994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1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E014-08E4-E5FB-DD67-29CF8A04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31BE3-5E4E-C5E6-E955-DC57C4B5B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5D2BF-DDE0-E1F2-6AC9-9EEF6F6B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7CDB-AEE3-6584-0CBC-0391892E5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3A772-5962-86DB-3AC9-EFD9E73EF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A60A-65F0-8CCD-24F6-9ED37E44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840F8-A038-1478-DE21-2031B9EF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CB993-4091-A24E-F4F6-DB46E98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89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1F2A-F295-BC4D-34DA-290AB3C8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900B9-6316-C79E-B9BC-9119F5DD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743A4-D67C-F14D-A039-45E7AB59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A3685-2B23-648A-A7CD-FDEC82BA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820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696EF-A6B4-EA17-4382-35F1C9E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23793-CFBF-BDC7-DB14-32A9BC60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5E32-31BF-E09D-1BA0-1223C754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9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E4A9-DEAB-9BBC-9CF7-98714F20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17A3-C242-94C1-E96D-A535C0C9C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75031-941D-E023-4544-AF44B2A6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0DBB-1FEC-1520-D9BC-CC9F7831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B9E3-46F9-0AE7-8CEB-DCD496C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D0AB4-6453-FE2E-0D8C-3C8A72BE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92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C2DB-53BD-CB4E-8308-FA1EE8C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A1A83-F988-B2C9-6583-BFDC1A30F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DC03B-1C44-7614-675A-949D0F43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88A45-F086-0E58-10AE-60FBA4B3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C726B-BD7D-ACC1-C284-C1B3FA9D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74FD-84EC-D250-87D8-B79B3F79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57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38CFF-A6B6-9654-43A4-A1D14859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4926-F0E1-1821-C4D1-1F59FB0E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CCBA-CD38-AD92-FFE1-08B0B7B1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05DF-E6F2-444D-960C-D571190DD7D1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9AD7-B78D-6D38-E7F2-B9B5D1A27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84C2-8ED3-3459-4450-BF96A911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929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859D-88E0-C8C6-2AFC-D6BFF397D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AWS Direct Connect</a:t>
            </a:r>
          </a:p>
        </p:txBody>
      </p:sp>
    </p:spTree>
    <p:extLst>
      <p:ext uri="{BB962C8B-B14F-4D97-AF65-F5344CB8AC3E}">
        <p14:creationId xmlns:p14="http://schemas.microsoft.com/office/powerpoint/2010/main" val="413855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16A0-23ED-681A-FCB5-1327FA2A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D</a:t>
            </a:r>
            <a:r>
              <a:rPr lang="en-GB" dirty="0" err="1"/>
              <a:t>i</a:t>
            </a:r>
            <a:r>
              <a:rPr lang="en-CH" dirty="0"/>
              <a:t>rect Connect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6240B-FD7E-D248-2A69-9E613DD4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8883"/>
            <a:ext cx="7772400" cy="32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8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56B5-4240-868E-58CC-9E97D85C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Connect – Connection Types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711B-E490-5F7A-B8A9-1AC29E62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Dedicated Connections: 1Gbps, 10 Gbps and 100 Gbps capacity </a:t>
            </a:r>
          </a:p>
          <a:p>
            <a:pPr lvl="1"/>
            <a:r>
              <a:rPr lang="en-GB" dirty="0"/>
              <a:t>Physical ethernet port dedicated to a customer  </a:t>
            </a:r>
          </a:p>
          <a:p>
            <a:pPr lvl="1"/>
            <a:r>
              <a:rPr lang="en-GB" dirty="0"/>
              <a:t>Request made to AWS first, then completed by AWS Direct Connect Partners </a:t>
            </a:r>
          </a:p>
          <a:p>
            <a:pPr lvl="1"/>
            <a:r>
              <a:rPr lang="en-GB" dirty="0"/>
              <a:t>Can be either setup by your Network Provider or AWS Direct Connect Partner  </a:t>
            </a:r>
          </a:p>
          <a:p>
            <a:r>
              <a:rPr lang="en-GB" dirty="0"/>
              <a:t>Hosted Connections:  </a:t>
            </a:r>
          </a:p>
          <a:p>
            <a:pPr lvl="1"/>
            <a:r>
              <a:rPr lang="en-GB" dirty="0"/>
              <a:t>50, 100, 200, 300, 400, 500 Mbps and 1 Gbps, 2 Gbps, 5 Gbps, 10 Gbps  </a:t>
            </a:r>
          </a:p>
          <a:p>
            <a:pPr lvl="1"/>
            <a:r>
              <a:rPr lang="en-GB" dirty="0"/>
              <a:t>Connection requests are made via AWS Direct Connect Partners  </a:t>
            </a:r>
          </a:p>
          <a:p>
            <a:pPr lvl="1"/>
            <a:r>
              <a:rPr lang="en-GB" dirty="0"/>
              <a:t>1, 2, 5, 10 Gbps available at select AWS Direct Connect Partners  </a:t>
            </a:r>
          </a:p>
          <a:p>
            <a:pPr lvl="1"/>
            <a:r>
              <a:rPr lang="en-GB" dirty="0"/>
              <a:t>AWS uses traffic policing on hosted connections – excess traffic is dropped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970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6BA1-80D2-8F88-6088-17324230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Direct Connect Public and Private VIF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7BB4-8B2B-80AC-73A4-1D24F194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GB" b="0" i="0" dirty="0">
                <a:effectLst/>
              </a:rPr>
              <a:t>A </a:t>
            </a:r>
            <a:r>
              <a:rPr lang="en-GB" b="1" i="0" dirty="0">
                <a:effectLst/>
              </a:rPr>
              <a:t>Virtual Interface (VIF)</a:t>
            </a:r>
            <a:r>
              <a:rPr lang="en-GB" b="0" i="0" dirty="0">
                <a:effectLst/>
              </a:rPr>
              <a:t> is a logical partition of an AWS Direct Connect connection that allows access to AWS services. </a:t>
            </a:r>
          </a:p>
          <a:p>
            <a:pPr algn="l"/>
            <a:r>
              <a:rPr lang="en-GB" b="0" i="0" dirty="0">
                <a:effectLst/>
              </a:rPr>
              <a:t>When you create a Direct Connect connection, you must create a VIF to start using the service. </a:t>
            </a:r>
          </a:p>
          <a:p>
            <a:pPr algn="l"/>
            <a:r>
              <a:rPr lang="en-GB" b="0" i="0" dirty="0">
                <a:effectLst/>
              </a:rPr>
              <a:t>There are two types of VIFs you can create with AWS Direct Connect:</a:t>
            </a:r>
          </a:p>
          <a:p>
            <a:r>
              <a:rPr lang="en-GB" b="1" i="0" dirty="0">
                <a:effectLst/>
              </a:rPr>
              <a:t>Private Virtual Interface (Private VIF)</a:t>
            </a:r>
            <a:r>
              <a:rPr lang="en-GB" b="0" i="0" dirty="0">
                <a:effectLst/>
              </a:rPr>
              <a:t>:</a:t>
            </a:r>
          </a:p>
          <a:p>
            <a:pPr lvl="1"/>
            <a:r>
              <a:rPr lang="en-GB" b="0" i="0" dirty="0">
                <a:effectLst/>
              </a:rPr>
              <a:t>A Private VIF is used to access an VPC using private IP addresses.</a:t>
            </a:r>
          </a:p>
          <a:p>
            <a:pPr lvl="1"/>
            <a:r>
              <a:rPr lang="en-GB" b="0" i="0" dirty="0">
                <a:effectLst/>
              </a:rPr>
              <a:t>Traffic through a Private VIF is routed to the Amazon VPC, bypassing the public internet, which provides enhanced security and potentially better performance.</a:t>
            </a:r>
          </a:p>
          <a:p>
            <a:pPr lvl="1"/>
            <a:r>
              <a:rPr lang="en-GB" b="0" i="0" dirty="0">
                <a:effectLst/>
              </a:rPr>
              <a:t>You can use a Private VIF to connect to resources within a VPC, such as EC2 instances, RDS databases, and other services that can be provisioned within a VPC.</a:t>
            </a:r>
          </a:p>
          <a:p>
            <a:r>
              <a:rPr lang="en-GB" b="1" i="0" dirty="0">
                <a:effectLst/>
              </a:rPr>
              <a:t>Public Virtual Interface (Public VIF)</a:t>
            </a:r>
            <a:r>
              <a:rPr lang="en-GB" b="0" i="0" dirty="0">
                <a:effectLst/>
              </a:rPr>
              <a:t>:</a:t>
            </a:r>
          </a:p>
          <a:p>
            <a:pPr lvl="1"/>
            <a:r>
              <a:rPr lang="en-GB" b="0" i="0" dirty="0">
                <a:effectLst/>
              </a:rPr>
              <a:t>A Public VIF is used to access public AWS services that aren't within a VPC, such as Amazon S3 or DynamoDB.</a:t>
            </a:r>
          </a:p>
          <a:p>
            <a:pPr lvl="1"/>
            <a:r>
              <a:rPr lang="en-GB" b="0" i="0" dirty="0">
                <a:effectLst/>
              </a:rPr>
              <a:t>Traffic through a Public VIF is routed to the AWS public endpoints, but still bypasses the internet and goes over the AWS Direct Connect link.</a:t>
            </a:r>
          </a:p>
          <a:p>
            <a:pPr lvl="1"/>
            <a:r>
              <a:rPr lang="en-GB" b="0" i="0" dirty="0">
                <a:effectLst/>
              </a:rPr>
              <a:t>With a Public VIF, you have access to all AWS regions (except those in China) and services that use public IP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40980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BE16-C31A-30DE-D5B9-D93D1AF3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Direct Connect Private VIF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60A7-6D4B-B4D2-4AD0-12BC460C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058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C97D-5677-FA85-0A56-9FEA1B2D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Direct Connect Public VIF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150E-3B06-3BCE-6C97-9AB4550D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375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BB7C-B1E0-2F52-829F-51B3BDDD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Direct Connect Transit VIF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14F7-121D-39E3-69A2-8B50AD46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165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CDC1-BF5F-5A59-C4E3-57FA515A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AWS Direct Connect </a:t>
            </a:r>
            <a:r>
              <a:rPr lang="en-GB" dirty="0" err="1"/>
              <a:t>SiteLink</a:t>
            </a:r>
            <a:r>
              <a:rPr lang="en-GB" dirty="0"/>
              <a:t>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80DC-B87D-1183-6DD7-0458E078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9455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369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 Direct Connect</vt:lpstr>
      <vt:lpstr>AWS Direct Connect</vt:lpstr>
      <vt:lpstr>Direct Connect – Connection Types</vt:lpstr>
      <vt:lpstr>AWS Direct Connect Public and Private VIF</vt:lpstr>
      <vt:lpstr>AWS Direct Connect Private VIF</vt:lpstr>
      <vt:lpstr>AWS Direct Connect Public VIF</vt:lpstr>
      <vt:lpstr>AWS Direct Connect Transit VIF</vt:lpstr>
      <vt:lpstr>What is AWS Direct Connect SiteLink?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Direct Connect</dc:title>
  <dc:creator>Ilya Chakun</dc:creator>
  <cp:lastModifiedBy>Ilya Chakun</cp:lastModifiedBy>
  <cp:revision>2</cp:revision>
  <dcterms:created xsi:type="dcterms:W3CDTF">2024-01-07T16:37:21Z</dcterms:created>
  <dcterms:modified xsi:type="dcterms:W3CDTF">2024-01-07T19:55:52Z</dcterms:modified>
</cp:coreProperties>
</file>