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7"/>
    <p:restoredTop sz="94720"/>
  </p:normalViewPr>
  <p:slideViewPr>
    <p:cSldViewPr snapToGrid="0">
      <p:cViewPr varScale="1">
        <p:scale>
          <a:sx n="204" d="100"/>
          <a:sy n="2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1B-E88B-35B7-A39C-511F7BCC7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93439-100A-5962-9F47-4C40CE726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5674-2F7C-E628-BB4F-C0993DEF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4C1C-9FC7-C509-3020-256B0775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986CC-952F-C448-AA4D-A0429958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596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D288-D716-0291-02B6-40FAB57C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11D4F-3FBE-8110-5490-3278AF839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E0AF-E37D-A1E6-9E41-3A905397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430F-6C90-6693-7AB0-DD49B1E6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E0E27-377C-FFA2-38E2-6ECEC542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840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3DF53-F6D5-BFA4-96CB-589372FD1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38A1A-C667-D578-0495-A691A1A91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67A5-57ED-D591-14A1-4E6CE41C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61AB-9395-73DC-FA23-88C69E7E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3435-C479-AC6A-9F2A-748BA0AE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78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554D-1DEB-40F7-34D0-5F942B1D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A047-AB8A-38D5-E764-2C2880C6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2545-D2AF-4AF6-BE64-3DD602DD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5A8A-5547-4E4B-9028-5E64E64E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9387-D3C7-D392-498A-EBB9B658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105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DE34-AE1C-E370-0983-F7B75648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DC2D-ED75-7A6D-81DE-6B9FAACE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F9E9-8F9F-0290-DE45-0D8F226D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40A1-B817-3471-EC40-B7CA7F7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7D29-C3A7-2C77-A11F-B0CB861D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580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299B-426A-8C2A-4FB6-3F1B7DAD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D6DF-2664-9F10-DABD-2626A93D0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1BDDD-2A27-75AC-CB93-84DF02AC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57F4-EBCE-0683-400D-FFF43726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54E0B-DCEC-1B66-1C57-565BCE73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D6A02-5815-DB8B-57B0-028ABCA8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426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6103-0DB9-7DDA-FFAE-FD043016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DA69C-9BF9-9B5C-DA86-B50B54618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09AA4-F246-CE4D-C9EF-DD628EB74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B368F-3858-47B7-E49B-9506C823F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D7DF4-A39E-F228-C7DF-8961BD91E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D7ED1-B420-B6E6-A4A2-417BBAC3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E1BB4-A708-8E14-BF44-91CB6DC6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738D1-F069-9C4B-78C1-69E3368B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495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381E-5A96-C8AB-5734-2DC33853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B19DD-2F05-CD73-E672-F85B0668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823A2-8533-8F80-571F-2715B0E8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58288-9593-AB5B-FC06-76ED1EBF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747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80719-9B70-A920-717D-62AB6EAF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DB836-7132-1D27-20C4-4FE46715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E90B7-AEC3-C155-3483-FF3692A7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341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EE92-0C11-401C-6728-A5C2CDC8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825A-7C3F-7DDB-BE4E-E7F0E6AD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BABA8-54A6-A89D-5419-E7CE1B7FB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0C772-DCFE-A703-D3AA-C09104B5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76062-139B-A561-F896-716634B4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D02C6-A807-49EE-F35C-48FACE20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925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B53D-A846-99CA-62C6-C2A31E8E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A6DC7-7605-B3FB-9513-82588E66B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2DAEA-8A75-A638-2B13-3077045DB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95C3D-53C9-E4B6-1BE3-6861CF9B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69DC0-DC96-D777-7994-5ABE7404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E6B4E-6BCC-6AA7-5D61-63762B03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799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36E1C-9544-8025-7F65-3088B07C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52DF3-2E28-C0E1-D610-30C267BF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2811-22A9-4E2A-1D1F-4D98D93DD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42AE-4122-E546-9009-32FAD39BEBAC}" type="datetimeFigureOut">
              <a:rPr lang="en-CH" smtClean="0"/>
              <a:t>07.01.2024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43B03-4454-4DE3-9FF4-EC060E58F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0D9B-19D2-8E2F-5185-4CE12E34B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584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46F5C-39A2-A7CA-32AA-3EDD050D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CH" sz="6600"/>
              <a:t>AWS Network </a:t>
            </a:r>
            <a:br>
              <a:rPr lang="en-CH" sz="6600"/>
            </a:br>
            <a:r>
              <a:rPr lang="en-CH" sz="6600"/>
              <a:t>Limits &amp; Performance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5539-A9DB-A55A-C669-7B1A2AF6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887-2F80-6EF9-1E82-BF2CF0E8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126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AWS Network  Limits &amp;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Network  Limits &amp; Performance</dc:title>
  <dc:creator>Ilya Chakun</dc:creator>
  <cp:lastModifiedBy>Ilya Chakun</cp:lastModifiedBy>
  <cp:revision>1</cp:revision>
  <dcterms:created xsi:type="dcterms:W3CDTF">2024-01-07T15:53:39Z</dcterms:created>
  <dcterms:modified xsi:type="dcterms:W3CDTF">2024-01-07T15:55:14Z</dcterms:modified>
</cp:coreProperties>
</file>