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09.09.23</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ocs.aws.amazon.com/data-exchange/latest/userguide/providing-data-set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D3E3AA-7338-1F27-766D-4B889B199015}"/>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a:solidFill>
                  <a:srgbClr val="FFFFFF"/>
                </a:solidFill>
                <a:latin typeface="+mj-lt"/>
                <a:ea typeface="+mj-ea"/>
                <a:cs typeface="+mj-cs"/>
              </a:rPr>
              <a:t>AWS Data Exchange</a:t>
            </a:r>
          </a:p>
        </p:txBody>
      </p:sp>
      <p:sp>
        <p:nvSpPr>
          <p:cNvPr id="3" name="Content Placeholder 2">
            <a:extLst>
              <a:ext uri="{FF2B5EF4-FFF2-40B4-BE49-F238E27FC236}">
                <a16:creationId xmlns:a16="http://schemas.microsoft.com/office/drawing/2014/main" id="{9F58BBE5-45A0-D9F1-7F7B-B7DFA9DCB693}"/>
              </a:ext>
            </a:extLst>
          </p:cNvPr>
          <p:cNvSpPr>
            <a:spLocks noGrp="1"/>
          </p:cNvSpPr>
          <p:nvPr>
            <p:ph idx="1"/>
          </p:nvPr>
        </p:nvSpPr>
        <p:spPr>
          <a:xfrm>
            <a:off x="4380855" y="1412489"/>
            <a:ext cx="3427283" cy="4363844"/>
          </a:xfrm>
        </p:spPr>
        <p:txBody>
          <a:bodyPr vert="horz" lIns="91440" tIns="45720" rIns="91440" bIns="45720" rtlCol="0">
            <a:normAutofit/>
          </a:bodyPr>
          <a:lstStyle/>
          <a:p>
            <a:r>
              <a:rPr lang="en-US" sz="1700" b="0" i="0">
                <a:effectLst/>
              </a:rPr>
              <a:t>AWS Data Exchange is a service that makes it easy for AWS customers to find, subscribe to, and use third-party data in the AWS Cloud.</a:t>
            </a:r>
          </a:p>
          <a:p>
            <a:r>
              <a:rPr lang="en-US" sz="1700" b="0" i="0">
                <a:effectLst/>
              </a:rPr>
              <a:t>As a subscriber, you can find and subscribe to thousands of products from qualified data providers. Then, you can use the AWS Data Exchange console or API to create, view, manage, and access data sets for use across a variety of AWS analytics and machine learning services.</a:t>
            </a:r>
            <a:br>
              <a:rPr lang="en-US" sz="1700"/>
            </a:br>
            <a:endParaRPr lang="en-US" sz="1700"/>
          </a:p>
        </p:txBody>
      </p:sp>
      <p:cxnSp>
        <p:nvCxnSpPr>
          <p:cNvPr id="12" name="Straight Connector 11">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59BD52B-931D-7B88-A0E5-70126E8A1AE8}"/>
              </a:ext>
            </a:extLst>
          </p:cNvPr>
          <p:cNvSpPr txBox="1"/>
          <p:nvPr/>
        </p:nvSpPr>
        <p:spPr>
          <a:xfrm>
            <a:off x="8451604" y="1412489"/>
            <a:ext cx="3197701" cy="4363844"/>
          </a:xfrm>
          <a:prstGeom prst="rect">
            <a:avLst/>
          </a:prstGeom>
        </p:spPr>
        <p:txBody>
          <a:bodyPr vert="horz" lIns="91440" tIns="45720" rIns="91440" bIns="45720" rtlCol="0">
            <a:normAutofit lnSpcReduction="10000"/>
          </a:bodyPr>
          <a:lstStyle/>
          <a:p>
            <a:pPr marL="285750" indent="-228600">
              <a:lnSpc>
                <a:spcPct val="90000"/>
              </a:lnSpc>
              <a:spcAft>
                <a:spcPts val="600"/>
              </a:spcAft>
              <a:buFont typeface="Arial" panose="020B0604020202020204" pitchFamily="34" charset="0"/>
              <a:buChar char="•"/>
            </a:pPr>
            <a:r>
              <a:rPr lang="en-US" sz="1600" b="0" i="0" dirty="0">
                <a:effectLst/>
              </a:rPr>
              <a:t>For providers, AWS Data Exchange eliminates the need to build and maintain any data delivery, entitlement, or billing technology. </a:t>
            </a:r>
          </a:p>
          <a:p>
            <a:pPr marL="285750" indent="-228600">
              <a:lnSpc>
                <a:spcPct val="90000"/>
              </a:lnSpc>
              <a:spcAft>
                <a:spcPts val="600"/>
              </a:spcAft>
              <a:buFont typeface="Arial" panose="020B0604020202020204" pitchFamily="34" charset="0"/>
              <a:buChar char="•"/>
            </a:pPr>
            <a:r>
              <a:rPr lang="en-US" sz="1600" b="0" i="0" dirty="0">
                <a:effectLst/>
              </a:rPr>
              <a:t>Providers in AWS Data Exchange have a secure, transparent, and reliable channel to reach AWS customers and grant existing customers their subscriptions more efficiently. </a:t>
            </a:r>
          </a:p>
          <a:p>
            <a:pPr marL="285750" indent="-228600">
              <a:lnSpc>
                <a:spcPct val="90000"/>
              </a:lnSpc>
              <a:spcAft>
                <a:spcPts val="600"/>
              </a:spcAft>
              <a:buFont typeface="Arial" panose="020B0604020202020204" pitchFamily="34" charset="0"/>
              <a:buChar char="•"/>
            </a:pPr>
            <a:r>
              <a:rPr lang="en-US" sz="1600" b="0" i="0">
                <a:effectLst/>
              </a:rPr>
              <a:t>The process for becoming an AWS Data Exchange provider requires a few steps to determine eligibility. </a:t>
            </a:r>
          </a:p>
          <a:p>
            <a:pPr marL="285750" indent="-228600">
              <a:lnSpc>
                <a:spcPct val="90000"/>
              </a:lnSpc>
              <a:spcAft>
                <a:spcPts val="600"/>
              </a:spcAft>
              <a:buFont typeface="Arial" panose="020B0604020202020204" pitchFamily="34" charset="0"/>
              <a:buChar char="•"/>
            </a:pPr>
            <a:r>
              <a:rPr lang="en-US" sz="1600" b="0" i="0">
                <a:effectLst/>
              </a:rPr>
              <a:t>For </a:t>
            </a:r>
            <a:r>
              <a:rPr lang="en-US" sz="1600" b="0" i="0" dirty="0">
                <a:effectLst/>
              </a:rPr>
              <a:t>more information, see </a:t>
            </a:r>
            <a:r>
              <a:rPr lang="en-US" sz="1600" b="0" i="0" u="none" strike="noStrike" dirty="0">
                <a:effectLst/>
                <a:hlinkClick r:id="rId2"/>
              </a:rPr>
              <a:t>Providing data products on AWS Data Exchange</a:t>
            </a:r>
            <a:r>
              <a:rPr lang="en-US" sz="1600" b="0" i="0" dirty="0">
                <a:effectLst/>
              </a:rPr>
              <a:t>.</a:t>
            </a:r>
            <a:br>
              <a:rPr lang="en-US" sz="1600" dirty="0"/>
            </a:br>
            <a:endParaRPr lang="en-US" sz="1600" dirty="0"/>
          </a:p>
        </p:txBody>
      </p:sp>
    </p:spTree>
    <p:extLst>
      <p:ext uri="{BB962C8B-B14F-4D97-AF65-F5344CB8AC3E}">
        <p14:creationId xmlns:p14="http://schemas.microsoft.com/office/powerpoint/2010/main" val="1289581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DFA004-30DC-91BB-FCF8-2732917E8BF7}"/>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AWS Data Exchange</a:t>
            </a:r>
          </a:p>
        </p:txBody>
      </p:sp>
      <p:pic>
        <p:nvPicPr>
          <p:cNvPr id="4" name="Content Placeholder 3">
            <a:extLst>
              <a:ext uri="{FF2B5EF4-FFF2-40B4-BE49-F238E27FC236}">
                <a16:creationId xmlns:a16="http://schemas.microsoft.com/office/drawing/2014/main" id="{7CF9ED90-7E18-FD83-BE70-F22BFA273762}"/>
              </a:ext>
            </a:extLst>
          </p:cNvPr>
          <p:cNvPicPr>
            <a:picLocks noGrp="1" noChangeAspect="1"/>
          </p:cNvPicPr>
          <p:nvPr>
            <p:ph idx="1"/>
          </p:nvPr>
        </p:nvPicPr>
        <p:blipFill>
          <a:blip r:embed="rId2"/>
          <a:stretch>
            <a:fillRect/>
          </a:stretch>
        </p:blipFill>
        <p:spPr>
          <a:xfrm>
            <a:off x="1598869" y="1966293"/>
            <a:ext cx="8994261" cy="4452160"/>
          </a:xfrm>
          <a:prstGeom prst="rect">
            <a:avLst/>
          </a:prstGeom>
        </p:spPr>
      </p:pic>
    </p:spTree>
    <p:extLst>
      <p:ext uri="{BB962C8B-B14F-4D97-AF65-F5344CB8AC3E}">
        <p14:creationId xmlns:p14="http://schemas.microsoft.com/office/powerpoint/2010/main" val="1996384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170</Words>
  <Application>Microsoft Macintosh PowerPoint</Application>
  <PresentationFormat>Widescreen</PresentationFormat>
  <Paragraphs>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AWS Data Exchange</vt:lpstr>
      <vt:lpstr>AWS Data Exchange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5</cp:revision>
  <dcterms:created xsi:type="dcterms:W3CDTF">2023-08-06T12:53:09Z</dcterms:created>
  <dcterms:modified xsi:type="dcterms:W3CDTF">2023-09-09T18:58:34Z</dcterms:modified>
</cp:coreProperties>
</file>