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1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Machine Learning Services -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936" y="3337269"/>
            <a:ext cx="7882128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Rekognition</a:t>
            </a:r>
            <a:r>
              <a:rPr lang="en-US" sz="1200" dirty="0"/>
              <a:t>: face detection, labeling, celebrity recognition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Transcribe</a:t>
            </a:r>
            <a:r>
              <a:rPr lang="en-US" sz="1200" dirty="0"/>
              <a:t>: audio to text (ex: subtitles)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Polly</a:t>
            </a:r>
            <a:r>
              <a:rPr lang="en-US" sz="1200" dirty="0"/>
              <a:t>: text to audio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Translate</a:t>
            </a:r>
            <a:r>
              <a:rPr lang="en-US" sz="1200" dirty="0"/>
              <a:t>: translations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Lex</a:t>
            </a:r>
            <a:r>
              <a:rPr lang="en-US" sz="1200" dirty="0"/>
              <a:t>: build conversational bots - chatbots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Connect</a:t>
            </a:r>
            <a:r>
              <a:rPr lang="en-US" sz="1200" dirty="0"/>
              <a:t>: cloud contact center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Comprehend</a:t>
            </a:r>
            <a:r>
              <a:rPr lang="en-US" sz="1200" dirty="0"/>
              <a:t>: natural language processing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SageMaker</a:t>
            </a:r>
            <a:r>
              <a:rPr lang="en-US" sz="1200" dirty="0"/>
              <a:t>: machine learning for every developer and data scientist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Forecast</a:t>
            </a:r>
            <a:r>
              <a:rPr lang="en-US" sz="1200" dirty="0"/>
              <a:t>: build highly accurate forecasts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Kendra</a:t>
            </a:r>
            <a:r>
              <a:rPr lang="en-US" sz="1200" dirty="0"/>
              <a:t>: ML-powered search engine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Personalize</a:t>
            </a:r>
            <a:r>
              <a:rPr lang="en-US" sz="1200" dirty="0"/>
              <a:t>: real-time personalized recommendations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 err="1"/>
              <a:t>Textract</a:t>
            </a:r>
            <a:r>
              <a:rPr lang="en-US" sz="1200" dirty="0"/>
              <a:t>: detect text and data in documents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AWS Machine Learning Services -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Machine Learning Services - Summary</dc:title>
  <dc:subject/>
  <dc:creator/>
  <cp:keywords/>
  <dc:description>generated using python-pptx</dc:description>
  <cp:lastModifiedBy>Ilya Chakun</cp:lastModifiedBy>
  <cp:revision>2</cp:revision>
  <dcterms:created xsi:type="dcterms:W3CDTF">2013-01-27T09:14:16Z</dcterms:created>
  <dcterms:modified xsi:type="dcterms:W3CDTF">2024-02-18T17:46:30Z</dcterms:modified>
  <cp:category/>
</cp:coreProperties>
</file>