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0C20D-0C85-4F3D-901F-565C0DF66CA1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A2CCF-75A5-46B7-9699-749C40C2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2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8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56DA4-3C7C-40AD-B908-0A330D85F69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Elastic Transcoder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700" b="1"/>
              <a:t>Amazon Elastic Transcoder </a:t>
            </a:r>
            <a:r>
              <a:rPr lang="en-US" sz="1700"/>
              <a:t>is a highly scalable, easy to use and cost-effective way for developers and businesses to convert (or “transcode”) video and audio files from their source format into versions that will playback on devices like smartphones, tablets and PCs.</a:t>
            </a:r>
          </a:p>
          <a:p>
            <a:pPr marL="0"/>
            <a:r>
              <a:rPr lang="en-US" sz="1700"/>
              <a:t>Supports a wide range of input and output formats, resolutions, bitrates, and frame rates.</a:t>
            </a:r>
          </a:p>
          <a:p>
            <a:pPr marL="0"/>
            <a:r>
              <a:rPr lang="en-US" sz="1700"/>
              <a:t>Also offers features for automatic video bit rate optimization, generation of thumbnails, overlay of visual watermarks, caption support, DRM packaging, progressive downloads, encryption and more.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316735"/>
            <a:ext cx="5458968" cy="22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9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Elastic Transcoder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260" y="2567335"/>
            <a:ext cx="7341331" cy="39786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200" b="1" dirty="0"/>
              <a:t>Jobs</a:t>
            </a:r>
            <a:r>
              <a:rPr lang="en-US" sz="1200" dirty="0"/>
              <a:t> - The main task of the job is to complete the work of transcoding. Each job can convert a file up to 30 formats. </a:t>
            </a:r>
          </a:p>
          <a:p>
            <a:r>
              <a:rPr lang="en-US" sz="1200" dirty="0"/>
              <a:t>For example, if you want to convert a media file into eight different formats, then a single job creates files in eight formats. When you create a job, you need to specify the name of the file that you want to transcode.</a:t>
            </a:r>
          </a:p>
          <a:p>
            <a:r>
              <a:rPr lang="en-US" sz="1200" b="1" dirty="0"/>
              <a:t>Pipelines</a:t>
            </a:r>
            <a:r>
              <a:rPr lang="en-US" sz="1200" dirty="0"/>
              <a:t> - are the queues that consist of your transcoding jobs. When you create a job, then you need to specify which pipeline you want to add your job. </a:t>
            </a:r>
          </a:p>
          <a:p>
            <a:r>
              <a:rPr lang="en-US" sz="1200" dirty="0"/>
              <a:t>If you want a job to create more than one format, Elastic Transcoder creates the files for each format in the order you specify the formats in a job.</a:t>
            </a:r>
          </a:p>
          <a:p>
            <a:pPr lvl="1"/>
            <a:r>
              <a:rPr lang="en-US" sz="1200" dirty="0"/>
              <a:t>You can create either of the two pipelines, i.e., standard-priority jobs and high-priority jobs. Mainly jobs go into the standard-priority jobs. </a:t>
            </a:r>
          </a:p>
          <a:p>
            <a:pPr lvl="1"/>
            <a:r>
              <a:rPr lang="en-US" sz="1200" dirty="0"/>
              <a:t>Sometimes you want to transcode the file immediately; the high-priority pipeline is used.</a:t>
            </a:r>
          </a:p>
          <a:p>
            <a:r>
              <a:rPr lang="en-US" sz="1200" b="1" dirty="0"/>
              <a:t>Presets</a:t>
            </a:r>
            <a:r>
              <a:rPr lang="en-US" sz="1200" dirty="0"/>
              <a:t> - are the templates that contain the settings for transcoding the media file from one format to another format. </a:t>
            </a:r>
          </a:p>
          <a:p>
            <a:r>
              <a:rPr lang="en-US" sz="1200" dirty="0"/>
              <a:t>Elastic transcoder consists of some default presets for common formats. </a:t>
            </a:r>
          </a:p>
          <a:p>
            <a:r>
              <a:rPr lang="en-US" sz="1200" dirty="0"/>
              <a:t>You can also create your own presets that are not included in the default presets. You need to specify a preset that you want to use when you create a job.</a:t>
            </a:r>
          </a:p>
          <a:p>
            <a:r>
              <a:rPr lang="en-US" sz="1200" b="1" dirty="0"/>
              <a:t>Notifications</a:t>
            </a:r>
            <a:r>
              <a:rPr lang="en-US" sz="1200" dirty="0"/>
              <a:t> - are an optional field which you can configure with the Elastic Transcoder. </a:t>
            </a:r>
          </a:p>
          <a:p>
            <a:r>
              <a:rPr lang="en-US" sz="1200" dirty="0"/>
              <a:t>Notification Service is a service that keeps you updated with the status of your job: when Elastic Transcoder starts processing your job, when Elastic Transcoder finishes its job, whether the Elastic Transcoder encounters an error condition or not.</a:t>
            </a:r>
          </a:p>
          <a:p>
            <a:r>
              <a:rPr lang="en-US" sz="1200" dirty="0"/>
              <a:t>You can configure Notifications when you create a pipeline.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135" y="2646310"/>
            <a:ext cx="4523865" cy="16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9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 Cloud Uses Elastic Transcoder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/>
            <a:r>
              <a:rPr lang="en-US" sz="1500" dirty="0"/>
              <a:t>Suppose I uploaded the mp4 file in S3 bucket. As soon as uploading is completed, it triggers a Lambda function. </a:t>
            </a:r>
          </a:p>
          <a:p>
            <a:pPr marL="0"/>
            <a:r>
              <a:rPr lang="en-US" sz="1500" dirty="0"/>
              <a:t>Lambda function will then invoke Elastic Transcoder. </a:t>
            </a:r>
          </a:p>
          <a:p>
            <a:pPr marL="0"/>
            <a:r>
              <a:rPr lang="en-US" sz="1500" dirty="0"/>
              <a:t>Elastic Transcoder converts the mp4 file into different formats so that the file can be opened in </a:t>
            </a:r>
            <a:r>
              <a:rPr lang="en-US" sz="1500" dirty="0" err="1"/>
              <a:t>iphone</a:t>
            </a:r>
            <a:r>
              <a:rPr lang="en-US" sz="1500" dirty="0"/>
              <a:t>, Laptop, etc. </a:t>
            </a:r>
          </a:p>
          <a:p>
            <a:pPr marL="0"/>
            <a:r>
              <a:rPr lang="en-US" sz="1500" dirty="0"/>
              <a:t>Once it has completed the transcoding, it stores the transcoded files in S3 bucket.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769396"/>
            <a:ext cx="10917936" cy="30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96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494</Words>
  <Application>Microsoft Macintosh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Amazon Elastic Transcoder</vt:lpstr>
      <vt:lpstr>Components of Elastic Transcoder</vt:lpstr>
      <vt:lpstr>How A Cloud Uses Elastic Transcoder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Transcoder</dc:title>
  <dc:creator>Учетная запись Майкрософт</dc:creator>
  <cp:lastModifiedBy>Ilya Chakun</cp:lastModifiedBy>
  <cp:revision>4</cp:revision>
  <dcterms:created xsi:type="dcterms:W3CDTF">2023-09-10T16:47:24Z</dcterms:created>
  <dcterms:modified xsi:type="dcterms:W3CDTF">2024-02-19T20:30:07Z</dcterms:modified>
</cp:coreProperties>
</file>