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72ED8-010F-173F-2A0E-D1B010B2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  <a:t>Amazon Detective</a:t>
            </a:r>
            <a:b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</a:br>
            <a:endParaRPr lang="en-CH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3E58E-0672-AEC7-BDBC-8204DF57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>
                <a:solidFill>
                  <a:schemeClr val="tx2"/>
                </a:solidFill>
                <a:effectLst/>
                <a:latin typeface="AmazonEmber"/>
              </a:rPr>
              <a:t>Analyze and visualize security data to investigate potential security issues</a:t>
            </a:r>
            <a:br>
              <a:rPr lang="en-GB" sz="1700" b="0" i="0">
                <a:solidFill>
                  <a:schemeClr val="tx2"/>
                </a:solidFill>
                <a:effectLst/>
                <a:latin typeface="AmazonEmberBold"/>
              </a:rPr>
            </a:br>
            <a:endParaRPr lang="en-GB" sz="1700" b="0" i="0">
              <a:solidFill>
                <a:schemeClr val="tx2"/>
              </a:solidFill>
              <a:effectLst/>
              <a:latin typeface="AmazonEmberBold"/>
            </a:endParaRPr>
          </a:p>
          <a:p>
            <a:pPr algn="l"/>
            <a:endParaRPr lang="en-CH" sz="1700">
              <a:solidFill>
                <a:schemeClr val="tx2"/>
              </a:solidFill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DE66F5E-1B69-0290-9704-AB95F587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88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C06C-5720-E383-2737-D8B6DBE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0" i="0">
                <a:effectLst/>
                <a:latin typeface="AmazonEmberBold"/>
              </a:rPr>
              <a:t>Amazon Detective How it works</a:t>
            </a:r>
            <a:endParaRPr lang="en-C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FEBD-CF32-D764-B850-FB26ED02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418408"/>
            <a:ext cx="6054810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effectLst/>
                <a:latin typeface="AmazonEmber"/>
              </a:rPr>
              <a:t>Amazon Detective </a:t>
            </a:r>
            <a:r>
              <a:rPr lang="en-GB" sz="2000" b="0" i="0" dirty="0">
                <a:effectLst/>
                <a:highlight>
                  <a:srgbClr val="FFFF00"/>
                </a:highlight>
                <a:latin typeface="AmazonEmber"/>
              </a:rPr>
              <a:t>simplifies the investigative process </a:t>
            </a:r>
            <a:r>
              <a:rPr lang="en-GB" sz="2000" b="0" i="0" dirty="0">
                <a:effectLst/>
                <a:latin typeface="AmazonEmber"/>
              </a:rPr>
              <a:t>and helps security teams conduct faster and more effective investigations. 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AmazonEmber"/>
              </a:rPr>
              <a:t>With the Amazon Detective prebuilt data aggregations, summaries, and context, you can quickly </a:t>
            </a:r>
            <a:r>
              <a:rPr lang="en-GB" sz="2000" b="0" i="0" dirty="0" err="1">
                <a:effectLst/>
                <a:latin typeface="AmazonEmber"/>
              </a:rPr>
              <a:t>analyze</a:t>
            </a:r>
            <a:r>
              <a:rPr lang="en-GB" sz="2000" b="0" i="0" dirty="0">
                <a:effectLst/>
                <a:latin typeface="AmazonEmber"/>
              </a:rPr>
              <a:t> and determine the nature and extent of possible security issues.</a:t>
            </a:r>
            <a:br>
              <a:rPr lang="en-GB" sz="2000" b="0" i="0" dirty="0">
                <a:effectLst/>
                <a:latin typeface="AmazonEmber"/>
              </a:rPr>
            </a:br>
            <a:endParaRPr lang="en-GB" sz="2000" b="0" i="0" dirty="0">
              <a:effectLst/>
              <a:latin typeface="AmazonEmber"/>
            </a:endParaRPr>
          </a:p>
          <a:p>
            <a:endParaRPr lang="en-CH" sz="2000" dirty="0"/>
          </a:p>
        </p:txBody>
      </p:sp>
      <p:pic>
        <p:nvPicPr>
          <p:cNvPr id="1026" name="Picture 2" descr="What is Amazon Detective?">
            <a:extLst>
              <a:ext uri="{FF2B5EF4-FFF2-40B4-BE49-F238E27FC236}">
                <a16:creationId xmlns:a16="http://schemas.microsoft.com/office/drawing/2014/main" id="{679E7FE5-D7E5-A8EC-B366-35A84D56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2754" y="489118"/>
            <a:ext cx="4960399" cy="54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7B04-2245-AE31-E282-851E961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Detective</a:t>
            </a:r>
          </a:p>
        </p:txBody>
      </p:sp>
      <p:pic>
        <p:nvPicPr>
          <p:cNvPr id="2050" name="Picture 2" descr="Diagram showing how Amazon Detective investigates potential security issues.">
            <a:extLst>
              <a:ext uri="{FF2B5EF4-FFF2-40B4-BE49-F238E27FC236}">
                <a16:creationId xmlns:a16="http://schemas.microsoft.com/office/drawing/2014/main" id="{3FFDD823-8E7A-DFC7-C8D4-08801666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856" y="1966293"/>
            <a:ext cx="795028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7B04-2245-AE31-E282-851E961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Detective</a:t>
            </a:r>
          </a:p>
        </p:txBody>
      </p:sp>
      <p:pic>
        <p:nvPicPr>
          <p:cNvPr id="4098" name="Picture 2" descr="Amazon Detective">
            <a:extLst>
              <a:ext uri="{FF2B5EF4-FFF2-40B4-BE49-F238E27FC236}">
                <a16:creationId xmlns:a16="http://schemas.microsoft.com/office/drawing/2014/main" id="{83D0F233-85E8-C981-92C1-864548E8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526" y="1966292"/>
            <a:ext cx="8255407" cy="46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5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AmazonEmber</vt:lpstr>
      <vt:lpstr>AmazonEmberBold</vt:lpstr>
      <vt:lpstr>Arial</vt:lpstr>
      <vt:lpstr>Calibri</vt:lpstr>
      <vt:lpstr>Calibri Light</vt:lpstr>
      <vt:lpstr>Office Theme</vt:lpstr>
      <vt:lpstr>Amazon Detective </vt:lpstr>
      <vt:lpstr>Amazon Detective How it works</vt:lpstr>
      <vt:lpstr>Amazon Detective</vt:lpstr>
      <vt:lpstr>Amazon Detective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2023-09-03T12:59:31Z</dcterms:modified>
</cp:coreProperties>
</file>