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1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E3FD0-2969-6D4A-9768-CC7175065C25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A269-3457-AE4C-BB3B-6F40CED8076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670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f470ece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f470ece8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mazonaws.cn/en_us/organizations/latest/userguide/orgs_getting-started_concepts.html#accou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15600" y="39361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22600"/>
              </a:lnSpc>
              <a:spcBef>
                <a:spcPts val="3067"/>
              </a:spcBef>
              <a:spcAft>
                <a:spcPts val="1067"/>
              </a:spcAft>
            </a:pPr>
            <a:r>
              <a:rPr lang="en" sz="3333" dirty="0"/>
              <a:t>What is Amazon Organizations ?</a:t>
            </a:r>
            <a:endParaRPr sz="3333" dirty="0"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15601" y="1254126"/>
            <a:ext cx="5820356" cy="49584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467" dirty="0">
                <a:solidFill>
                  <a:schemeClr val="dk1"/>
                </a:solidFill>
              </a:rPr>
              <a:t>Amazon Organizations is an </a:t>
            </a:r>
            <a:r>
              <a:rPr lang="en" sz="1467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account</a:t>
            </a:r>
            <a:r>
              <a:rPr lang="en" sz="1467" dirty="0">
                <a:solidFill>
                  <a:schemeClr val="dk1"/>
                </a:solidFill>
              </a:rPr>
              <a:t> management service that enables you to consolidate multiple AWS accounts into an </a:t>
            </a:r>
            <a:r>
              <a:rPr lang="en" sz="1467" i="1" dirty="0">
                <a:solidFill>
                  <a:schemeClr val="dk1"/>
                </a:solidFill>
              </a:rPr>
              <a:t>organization</a:t>
            </a:r>
            <a:r>
              <a:rPr lang="en" sz="1467" dirty="0">
                <a:solidFill>
                  <a:schemeClr val="dk1"/>
                </a:solidFill>
              </a:rPr>
              <a:t> that you create and centrally manage. </a:t>
            </a:r>
          </a:p>
          <a:p>
            <a:pPr marL="0" indent="0">
              <a:lnSpc>
                <a:spcPct val="150000"/>
              </a:lnSpc>
              <a:buNone/>
            </a:pPr>
            <a:endParaRPr lang="en" sz="1467" dirty="0"/>
          </a:p>
          <a:p>
            <a:pPr marL="0" indent="0">
              <a:lnSpc>
                <a:spcPct val="150000"/>
              </a:lnSpc>
              <a:buNone/>
            </a:pPr>
            <a:r>
              <a:rPr lang="en" sz="1467" dirty="0">
                <a:solidFill>
                  <a:schemeClr val="dk1"/>
                </a:solidFill>
              </a:rPr>
              <a:t>Amazon Organizations includes account management and consolidated billing capabilities that enable you to better meet the budgetary, security, and compliance needs of your business. </a:t>
            </a:r>
          </a:p>
          <a:p>
            <a:pPr marL="0" indent="0">
              <a:lnSpc>
                <a:spcPct val="150000"/>
              </a:lnSpc>
              <a:buNone/>
            </a:pPr>
            <a:endParaRPr lang="en" sz="1467" dirty="0"/>
          </a:p>
          <a:p>
            <a:pPr marL="0" indent="0">
              <a:lnSpc>
                <a:spcPct val="150000"/>
              </a:lnSpc>
              <a:buNone/>
            </a:pPr>
            <a:r>
              <a:rPr lang="en" sz="1467" dirty="0">
                <a:solidFill>
                  <a:schemeClr val="dk1"/>
                </a:solidFill>
              </a:rPr>
              <a:t>As an administrator of an organization, you can create accounts in your organization and invite existing accounts to join the organization.</a:t>
            </a:r>
            <a:endParaRPr sz="1467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1467" dirty="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sz="1467" dirty="0">
              <a:solidFill>
                <a:schemeClr val="dk1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6286830" y="1254126"/>
            <a:ext cx="5820356" cy="458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3733"/>
              </a:spcBef>
            </a:pPr>
            <a:r>
              <a:rPr lang="en" sz="1467" b="1" dirty="0">
                <a:solidFill>
                  <a:srgbClr val="DD5540"/>
                </a:solidFill>
              </a:rPr>
              <a:t>Amazon Organizations features</a:t>
            </a:r>
            <a:endParaRPr sz="1467" b="1" dirty="0">
              <a:solidFill>
                <a:srgbClr val="DD5540"/>
              </a:solidFill>
            </a:endParaRPr>
          </a:p>
          <a:p>
            <a:pPr marL="609585" indent="-397923">
              <a:spcBef>
                <a:spcPts val="3733"/>
              </a:spcBef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Centralized management of all of your Amazon Web Services accounts</a:t>
            </a:r>
            <a:endParaRPr sz="1467" dirty="0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Consolidated billing for all member accounts</a:t>
            </a:r>
            <a:endParaRPr sz="1467" dirty="0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Hierarchical grouping of your accounts to meet your budgetary, security, or compliance needs</a:t>
            </a:r>
            <a:endParaRPr sz="1467" dirty="0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Policies to centralize control over the Amazon services and API actions that each account can access</a:t>
            </a:r>
            <a:endParaRPr sz="1467" dirty="0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Policies that configure automatic backups for the resources in your organization's accounts</a:t>
            </a:r>
            <a:endParaRPr sz="1467" dirty="0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Global access - Amazon Organizations is a global service with a single endpoint that works from any and all Amazon Web Services Regions</a:t>
            </a:r>
            <a:endParaRPr sz="1467" dirty="0">
              <a:solidFill>
                <a:schemeClr val="dk1"/>
              </a:solidFill>
            </a:endParaRPr>
          </a:p>
          <a:p>
            <a:pPr marL="609585" indent="-389457">
              <a:buClr>
                <a:schemeClr val="dk1"/>
              </a:buClr>
              <a:buSzPts val="1000"/>
              <a:buChar char="●"/>
            </a:pPr>
            <a:r>
              <a:rPr lang="en" sz="1467" dirty="0">
                <a:solidFill>
                  <a:schemeClr val="dk1"/>
                </a:solidFill>
              </a:rPr>
              <a:t>Free to use - Amazon Organizations is a feature of your Amazon Web Services account</a:t>
            </a:r>
            <a:endParaRPr sz="1333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2550-1889-3AFA-96D9-76B7BB4A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51" y="2073199"/>
            <a:ext cx="4071056" cy="1254935"/>
          </a:xfrm>
        </p:spPr>
        <p:txBody>
          <a:bodyPr>
            <a:normAutofit/>
          </a:bodyPr>
          <a:lstStyle/>
          <a:p>
            <a:pPr algn="ctr"/>
            <a:r>
              <a:rPr lang="en" sz="3600" dirty="0"/>
              <a:t>Amazon Organizations</a:t>
            </a:r>
            <a:endParaRPr lang="en-CH" sz="3600" dirty="0"/>
          </a:p>
        </p:txBody>
      </p:sp>
      <p:pic>
        <p:nvPicPr>
          <p:cNvPr id="4" name="Google Shape;224;p40">
            <a:extLst>
              <a:ext uri="{FF2B5EF4-FFF2-40B4-BE49-F238E27FC236}">
                <a16:creationId xmlns:a16="http://schemas.microsoft.com/office/drawing/2014/main" id="{EDEE537F-7669-2B4B-AE95-8553CD62C2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4165" y="473898"/>
            <a:ext cx="6698984" cy="570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1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is Amazon Organizations ?</vt:lpstr>
      <vt:lpstr>Amazon Organizations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2023-09-03T12:24:21Z</dcterms:modified>
</cp:coreProperties>
</file>