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400" r:id="rId2"/>
    <p:sldId id="340" r:id="rId3"/>
    <p:sldId id="368" r:id="rId4"/>
    <p:sldId id="382" r:id="rId5"/>
    <p:sldId id="384" r:id="rId6"/>
    <p:sldId id="394" r:id="rId7"/>
    <p:sldId id="385" r:id="rId8"/>
    <p:sldId id="386" r:id="rId9"/>
    <p:sldId id="387" r:id="rId10"/>
    <p:sldId id="393" r:id="rId11"/>
    <p:sldId id="388" r:id="rId12"/>
    <p:sldId id="389" r:id="rId13"/>
    <p:sldId id="398" r:id="rId14"/>
    <p:sldId id="399" r:id="rId15"/>
    <p:sldId id="396" r:id="rId16"/>
    <p:sldId id="397" r:id="rId17"/>
    <p:sldId id="390" r:id="rId18"/>
    <p:sldId id="391" r:id="rId19"/>
    <p:sldId id="401" r:id="rId20"/>
    <p:sldId id="392"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11" d="100"/>
          <a:sy n="211" d="100"/>
        </p:scale>
        <p:origin x="3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0.993"/>
    </inkml:context>
    <inkml:brush xml:id="br0">
      <inkml:brushProperty name="width" value="0.05" units="cm"/>
      <inkml:brushProperty name="height" value="0.3" units="cm"/>
      <inkml:brushProperty name="color" value="#FFFFFF"/>
      <inkml:brushProperty name="inkEffects" value="pencil"/>
    </inkml:brush>
  </inkml:definitions>
  <inkml:trace contextRef="#ctx0" brushRef="#br0">9 1 16383,'-4'0'0,"0"0"0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04.180"/>
    </inkml:context>
    <inkml:brush xml:id="br0">
      <inkml:brushProperty name="width" value="0.05" units="cm"/>
      <inkml:brushProperty name="height" value="0.3" units="cm"/>
      <inkml:brushProperty name="color" value="#FFFFFF"/>
      <inkml:brushProperty name="inkEffects" value="pencil"/>
    </inkml:brush>
  </inkml:definitions>
  <inkml:trace contextRef="#ctx0" brushRef="#br0">0 0 16383,'3'8'0,"-2"-1"0,-1-2 0,1-1 0,1 0 0,-1 0 0,2 0 0,-3 0 0,1 0 0,3 8 0,-3-7 0,5 13 0,-5-13 0,2 4 0,1-5 0,-3 3 0,2-2 0,1 3 0,-4-4 0,4 0 0,-3 4 0,3-1 0,-1 1 0,-2-3 0,2-1 0,-1 3 0,0-3 0,2 1 0,-4-1 0,4 0 0,-4 0 0,5 3 0,-4-3 0,5 3 0,-4-3 0,2 1 0,-2-1 0,2 0 0,-4 0 0,2-1 0,0 1 0,0 0 0,0 0 0,2-3 0,-3 3 0,2-1 0,-2-3 0,0-3 0,-2 0 0,0-2 0,-1 4 0,0-5 0,2 2 0,-2 0 0,0 3 0,2-3 0,-2 1 0,0-2 0,2 0 0,-4 1 0,4 0 0,-3 2 0,2-2 0,1 0 0,-3-1 0,2 1 0,1 0 0,-3 0 0,2 0 0,1 0 0,-3 0 0,2 1 0,1 2 0,-3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04.505"/>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1 172 16383,'0'-7'0,"1"1"0,1 2 0,0 1 0,0 0 0,0 2 0,0-2 0,0 2 0,0-2 0,0 2 0,0-2 0,0 2 0,0-3 0,0 4 0,1-4 0,1 3 0,0-2 0,-1-1 0,1 4 0,-3-4 0,3 4 0,0-4 0,0 4 0,0-4 0,3 1 0,-3-1 0,4 0 0,-4 2 0,2-1 0,-2 2 0,0-2 0,0 0 0,0 1 0,0-2 0,2 4 0,0-4 0,1 2 0,-2-2 0,-1 2 0,2-1 0,-1 2 0,4-3 0,-3 1 0,3-2 0,-5 3 0,1 0 0,3-1 0,-2 0 0,2 2 0,-4 0 0,0-1 0,1-2 0,2 4 0,-1-4 0,0 4 0,-1-4 0,0 4 0,1-1 0,-1-2 0,0 3 0,1-1 0,-2-2 0,0 3 0,0-2 0,4 0 0,-3 2 0,2-2 0,-2 2 0,-4-2 0,3 2 0,0-2 0,0 2 0,3-2 0,-3 2 0,0-2 0,1 2 0,-1 0 0,3 0 0,-3 0 0,0 0 0,0 0 0,-1-2 0,-1 1 0,0 1 0,-6 3 0,2-1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06.668"/>
    </inkml:context>
    <inkml:brush xml:id="br0">
      <inkml:brushProperty name="width" value="0.05" units="cm"/>
      <inkml:brushProperty name="height" value="0.3" units="cm"/>
      <inkml:brushProperty name="color" value="#FFFFFF"/>
      <inkml:brushProperty name="inkEffects" value="pencil"/>
    </inkml:brush>
  </inkml:definitions>
  <inkml:trace contextRef="#ctx0" brushRef="#br0">2037 75 16383,'-6'0'0,"0"0"0,2 0 0,2-2 0,-2 1 0,-2 0 0,1 1 0,-3 0 0,4 0 0,0 0 0,0 0 0,0 0 0,-3 0 0,3 0 0,-1-2 0,0 1 0,1 0 0,0 1 0,-2 0 0,1 0 0,0 0 0,1 0 0,0 0 0,0 0 0,-3 0 0,3 0 0,-4-2 0,4 1 0,-3 0 0,2 1 0,-2 0 0,-1 0 0,2 0 0,-4 0 0,4 0 0,-5-2 0,4 1 0,-1 0 0,3 1 0,-2 0 0,-1 0 0,2 0 0,-6-3 0,4 3 0,-4-1 0,2 1 0,0 0 0,0-3 0,-2 3 0,4-1 0,0 1 0,-4 0 0,4 0 0,-4 0 0,0 0 0,-4-3 0,4 3 0,-4-1 0,6 1 0,-4-3 0,0 2 0,-6-1 0,4 2 0,0-2 0,1 2 0,3-2 0,-11 0 0,9 0 0,-8 1 0,10 1 0,-4 0 0,0-3 0,-6 2 0,4 0 0,-4-2 0,7 3 0,-1-3 0,0 3 0,-13-2 0,13 2 0,-12-6 0,16 6 0,-11-2 0,3-1 0,-3 3 0,5-3 0,2 3 0,0 0 0,1 0 0,-8-2 0,9 2 0,-8-3 0,10 3 0,-4 0 0,0 0 0,-2 0 0,0 0 0,0 0 0,2 0 0,4 0 0,-3 0 0,-1 0 0,0 0 0,-4 0 0,8 0 0,-3 0 0,6 0 0,-10 0 0,6 0 0,-3 0 0,5 0 0,-1 0 0,3 3 0,-10-3 0,10 1 0,-6 2 0,3-3 0,3 1 0,-2-1 0,-1 3 0,3-2 0,-3 2 0,4-2 0,-4 2 0,-3-3 0,2 4 0,0-4 0,6 4 0,-1-4 0,0 4 0,-1-4 0,1 4 0,0-4 0,4 4 0,-2-4 0,-2 4 0,3-3 0,-4 2 0,3-1 0,1 0 0,1 0 0,-3 2 0,3-2 0,-1 2 0,-2-4 0,5 4 0,-4-4 0,2 5 0,-1-4 0,0 5 0,1-4 0,1 2 0,-1-2 0,3 3 0,-3-1 0,0 1 0,0-1 0,-3 4 0,4-4 0,-2 4 0,2-4 0,-2 4 0,2-2 0,-2 0 0,4-2 0,-2 0 0,2 0 0,-3 3 0,4-3 0,-4 1 0,4-1 0,-4 0 0,4 3 0,-4-3 0,4 3 0,-4-2 0,4-1 0,-3 3 0,2-2 0,-2 0 0,2 2 0,-2-2 0,2 1 0,1-2 0,-4 4 0,1-3 0,0 2 0,1-1 0,0-2 0,1 2 0,0 0 0,-2-2 0,0 3 0,-1-3 0,4 0 0,-4-3 0,4 5 0,-4-4 0,2 5 0,0-3 0,-2-3 0,2 3 0,0-1 0,-2 1 0,4 0 0,-4-1 0,2-1 0,-2 1 0,0 1 0,0-1 0,0-1 0,0 0 0,1 0 0,-1 0 0,3-1 0,-5-1 0,5 1 0,-3 1 0,1-1 0,-1-1 0,0 1 0,0 1 0,0-1 0,0-1 0,0 0 0,0 0 0,0 0 0,0 0 0,-1 0 0,1 0 0,0 0 0,0 0 0,0 0 0,0 0 0,0 0 0,0 0 0,0 0 0,0 0 0,0 0 0,0 0 0,-1 0 0,1 0 0,0-1 0,0-1 0,0 1 0,0 1 0,0-1 0,0-1 0,0 1 0,0 0 0,0-1 0,0 1 0,0 1 0,-2 0 0,5-3 0,-4 3 0,2-1 0,-4-2 0,3 3 0,0-4 0,-1 4 0,0-1 0,-1-2 0,2 3 0,-1-1 0,4-2 0,-5 1 0,4 0 0,-2 0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07.085"/>
    </inkml:context>
    <inkml:brush xml:id="br0">
      <inkml:brushProperty name="width" value="0.05" units="cm"/>
      <inkml:brushProperty name="height" value="0.3" units="cm"/>
      <inkml:brushProperty name="color" value="#FFFFFF"/>
      <inkml:brushProperty name="inkEffects" value="pencil"/>
    </inkml:brush>
  </inkml:definitions>
  <inkml:trace contextRef="#ctx0" brushRef="#br0">9 0 16383,'4'7'0,"0"-2"0,-2-1 0,-2 1 0,2-1 0,-2 0 0,0 6 0,0-5 0,0 7 0,0-7 0,0 3 0,-2 0 0,2-4 0,-2 4 0,0-4 0,2 2 0,-2-1 0,0-1 0,2-1 0,-2-1 0,0 2 0,2 0 0,-2 0 0,2 0 0,0 0 0,-2 3 0,2-3 0,-3 1 0,3-1 0,0 0 0,0 2 0,0-2 0,0 0 0,0 0 0,0 0 0,0 0 0,0 0 0,0 0 0,0 0 0,0 0 0,3 0 0,-3 0 0,4 0 0,-3 0 0,4-2 0,-1 0 0,0-2 0,0 1 0,0 0 0,0 1 0,2-2 0,-2 0 0,2 0 0,-2 0 0,0 0 0,0 0 0,2 0 0,0 0 0,1 0 0,-2 0 0,1 0 0,3 0 0,-1 0 0,0 0 0,0 0 0,-1 0 0,-2 0 0,3 0 0,5 0 0,-2 0 0,4 0 0,-7 0 0,8 0 0,-7 0 0,7 0 0,-4 0 0,-4 0 0,15 0 0,-13 0 0,9 0 0,-11 0 0,3 0 0,6 0 0,-1 0 0,0 0 0,-4 0 0,-4 0 0,4 0 0,-4 0 0,4 0 0,-4 0 0,1 0 0,-1 0 0,3-2 0,-2 1 0,3 0 0,-5 1 0,1 0 0,-3-3 0,7 3 0,-2-1 0,-1 1 0,-1-3 0,-4 3 0,7-1 0,-7-2 0,4 3 0,-4-1 0,0 1 0,0-3 0,1 3 0,0-4 0,1 4 0,-2-3 0,-2 2 0,2-2 0,-4-1 0,2 0 0,-2 3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10.175"/>
    </inkml:context>
    <inkml:brush xml:id="br0">
      <inkml:brushProperty name="width" value="0.05" units="cm"/>
      <inkml:brushProperty name="height" value="0.3" units="cm"/>
      <inkml:brushProperty name="color" value="#FFFFFF"/>
      <inkml:brushProperty name="inkEffects" value="pencil"/>
    </inkml:brush>
  </inkml:definitions>
  <inkml:trace contextRef="#ctx0" brushRef="#br0">2054 1 16383,'-6'0'0,"-1"0"0,3 0 0,0 0 0,0 0 0,1 1 0,1 1 0,-1-1 0,-1-1 0,0 0 0,1 1 0,-1 1 0,3-1 0,-3-1 0,-1 1 0,1 1 0,0-1 0,0 0 0,0 1 0,0-1 0,0 0 0,0 1 0,0-1 0,0 0 0,0 1 0,-3 0 0,3 1 0,-3 0 0,3-2 0,0 2 0,-1-2 0,0 2 0,-1-2 0,2 2 0,-2-2 0,2 2 0,-3 1 0,2-4 0,-6 5 0,3-2 0,-3 2 0,3-2 0,2 1 0,-4 0 0,4-2 0,-4 4 0,4-4 0,-1 2 0,-1 0 0,-1 0 0,1 0 0,-3 0 0,4 2 0,-1-2 0,-1 2 0,-2 0 0,2-1 0,-3 0 0,4-1 0,-4 3 0,3-2 0,-10 6 0,10-6 0,-6 5 0,3-4 0,3-2 0,-6 4 0,3 0 0,-4-2 0,0 4 0,4-4 0,-3 3 0,6-4 0,-12 7 0,6-4 0,-4 2 0,3 0 0,4-4 0,0 2 0,-9 2 0,6-3 0,-7 5 0,10-4 0,-3 0 0,3 0 0,-11 3 0,6-1 0,-6 4 0,3-1 0,4-4 0,-10 9 0,8-9 0,-3 4 0,8-5 0,-2 0 0,3 2 0,-11 6 0,6-8 0,-6 6 0,9-6 0,0 2 0,0 0 0,-5 2 0,2-1 0,-6 1 0,11-3 0,-3 2 0,2-4 0,-10 7 0,6-4 0,-2 4 0,5-4 0,2-1 0,-2 0 0,-7 6 0,8-4 0,-7 3 0,5-4 0,3-1 0,-4 2 0,-3 3 0,-1 2 0,0-1 0,6 0 0,-1-5 0,3 0 0,-8 7 0,3-5 0,-1 4 0,4-5 0,2-2 0,0 0 0,-6 6 0,5-4 0,-3 3 0,1-4 0,7-1 0,-6 0 0,-6 9 0,5-8 0,-6 8 0,11-10 0,-2 1 0,-2 2 0,3-2 0,-4 2 0,3-3 0,4 1 0,-4-2 0,4 1 0,-4 1 0,-1 3 0,1 0 0,1-3 0,-3 5 0,6-6 0,-6 5 0,6-6 0,3-2 0,-4 7 0,2-7 0,-1 6 0,0-4 0,4-1 0,-4 2 0,1 0 0,-1 0 0,2 0 0,0 0 0,0-4 0,2 4 0,-4 0 0,2-1 0,0 1 0,0-3 0,1 1 0,1-1 0,-3 3 0,3-3 0,-2 2 0,2-3 0,0 0 0,0 1 0,0-1 0,0 0 0,0 0 0,0-2 0,1 2 0,-1-2 0,3 2 0,-3-2 0,-2 2 0,2-2 0,0 2 0,0 0 0,3 0 0,-3-1 0,5-2 0,3-5 0,-1 2 0,5-2 0,-8 0 0,1 2 0,-1-6 0,0 3 0,0 0 0,0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10.595"/>
    </inkml:context>
    <inkml:brush xml:id="br0">
      <inkml:brushProperty name="width" value="0.05" units="cm"/>
      <inkml:brushProperty name="height" value="0.3" units="cm"/>
      <inkml:brushProperty name="color" value="#FFFFFF"/>
      <inkml:brushProperty name="inkEffects" value="pencil"/>
    </inkml:brush>
  </inkml:definitions>
  <inkml:trace contextRef="#ctx0" brushRef="#br0">256 1 16383,'-3'4'0,"3"1"0,-4-2 0,4 1 0,-5 1 0,3 1 0,-3-1 0,5-1 0,-5 1 0,3 1 0,-3-1 0,2-1 0,-1 3 0,0-2 0,0 0 0,2 1 0,-2-2 0,2 0 0,-2 4 0,-1-4 0,1 4 0,0-4 0,0 2 0,0 0 0,0 0 0,0 2 0,0-1 0,0-2 0,0 1 0,0-1 0,-3 4 0,3-2 0,-2 1 0,2 0 0,-2-4 0,1 4 0,-2 0 0,2-1 0,0 2 0,1-4 0,-2 2 0,2-2 0,-1 5 0,1-4 0,-3 2 0,3 0 0,2-4 0,-1 3 0,-2 0 0,1-2 0,-2 3 0,4-3 0,-2 1 0,1-1 0,-1 0 0,3 1 0,-3-1 0,1-1 0,0 0 0,1 0 0,0 0 0,0 3 0,-1-3 0,0 1 0,2-1 0,0 1 0,-1-1 0,-2 2 0,3-2 0,-2 2 0,2-2 0,1 0 0,0 0 0,0 0 0,0 0 0,0 0 0,0 0 0,0 0 0,1-1 0,-1 0 0,4-1 0,-1 1 0,1-2 0,-3 1 0,3-1 0,0 0 0,0 1 0,3-1 0,-3 0 0,0-1 0,0 0 0,4 0 0,-4 0 0,7 0 0,-7 0 0,4 0 0,-4 0 0,8 0 0,-7 0 0,6 0 0,-5 0 0,2 0 0,0 0 0,4 0 0,0 0 0,2 0 0,-2 0 0,-2 0 0,6 0 0,-2 0 0,2 0 0,-6 0 0,0 0 0,8 0 0,-7 0 0,8 0 0,-11 0 0,4 0 0,0 0 0,-3-1 0,2 0 0,-3-1 0,-2 2 0,2 0 0,2-1 0,-2 0 0,2-1 0,-3 2 0,0 0 0,1 0 0,0-1 0,0 0 0,0-1 0,-2 2 0,-2 0 0,2-2 0,-2 2 0,2-2 0,-2 2 0,0 0 0,0-2 0,0 2 0,0-2 0,0 2 0,-1 0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12.009"/>
    </inkml:context>
    <inkml:brush xml:id="br0">
      <inkml:brushProperty name="width" value="0.05" units="cm"/>
      <inkml:brushProperty name="height" value="0.3" units="cm"/>
      <inkml:brushProperty name="color" value="#FFFFFF"/>
      <inkml:brushProperty name="inkEffects" value="pencil"/>
    </inkml:brush>
  </inkml:definitions>
  <inkml:trace contextRef="#ctx0" brushRef="#br0">6470 217 16383,'-6'0'0,"0"0"0,4-1 0,-2 1 0,2-3 0,-2 3 0,2-1 0,-2 1 0,1-3 0,-1 3 0,3-1 0,-3-1 0,1 1 0,-1 1 0,0 0 0,0-1 0,0-1 0,0 1 0,0 1 0,0 0 0,-1-1 0,1-1 0,0 1 0,0 1 0,0 0 0,0 0 0,0 0 0,0 0 0,0-1 0,0-1 0,0 1 0,0 1 0,0 0 0,-2 0 0,2 0 0,0-3 0,0 3 0,-1-1 0,-2 1 0,1 0 0,0 0 0,2 0 0,0-3 0,-4 3 0,3-1 0,-4 1 0,3-3 0,0 3 0,-4-1 0,2-2 0,0 3 0,0-1 0,2-2 0,-1 3 0,-8-4 0,7 4 0,-8-4 0,8 4 0,0-4 0,-10 2 0,7-1 0,-8 0 0,7 2 0,3 0 0,-10-1 0,10 0 0,-10-1 0,7-1 0,0 4 0,-4-5 0,0 2 0,0 0 0,-2-1 0,2 4 0,0-5 0,1 5 0,-8-5 0,6 2 0,-6 0 0,7-1 0,0 3 0,2-3 0,-9 0 0,6 0 0,-6 0 0,2 3 0,3-2 0,-3 2 0,-8-3 0,10 1 0,-9 0 0,12-2 0,-5 5 0,3-3 0,-10 1 0,11 2 0,-12-6 0,13 5 0,-7-2 0,8 1 0,-7 0 0,-2-3 0,0 5 0,2-4 0,6 4 0,2-3 0,-36 1 0,20-1 0,-21-1 0,10 3 0,14-2 0,-9 3 0,8-3 0,11 2 0,-30-4 0,19 5 0,-16-3 0,17 3 0,3 0 0,-37-3 0,30 3 0,-30-5 0,38 4 0,-13-2 0,6 3 0,-6 0 0,6 0 0,2 0 0,4 0 0,-2 0 0,2 0 0,-4 0 0,4 0 0,-3 0 0,3 0 0,1 0 0,-17 0 0,19 0 0,-19 0 0,23 0 0,-10 0 0,10 0 0,-11 3 0,10-2 0,-8 2 0,2-1 0,1 0 0,-5 0 0,-1 1 0,-2-2 0,0 3 0,5-4 0,2 3 0,1 0 0,-12-1 0,11 1 0,-6 2 0,3-5 0,10 4 0,-11 0 0,-2 2 0,-2 2 0,3-3 0,1-1 0,11 0 0,-10 0 0,4-1 0,-1 2 0,-10-1 0,10 3 0,-7-1 0,4 1 0,-3 1 0,-1 0 0,-5 1 0,13-2 0,-5 0 0,6-1 0,-14 4 0,5-2 0,-5 1 0,13-2 0,-5-1 0,11 0 0,-18 3 0,11 2 0,-12-2 0,12 2 0,-2-5 0,8 0 0,-16 3 0,8-2 0,-3 3 0,1-2 0,11 0 0,-10-1 0,-4 5 0,7-4 0,-10 4 0,16-7 0,-10 2 0,12 1 0,-18 3 0,8-3 0,-3 1 0,1 2 0,11-6 0,-11 6 0,-2-3 0,5 1 0,-8 2 0,15-5 0,-10 2 0,11-1 0,-18 4 0,11-2 0,-6-1 0,3 3 0,10-5 0,-11 4 0,-2 0 0,0 0 0,-1 0 0,3-3 0,5 0 0,1-1 0,-13 6 0,10-4 0,-11 4 0,13-5 0,-5 0 0,12 1 0,-19 1 0,10 0 0,-4 1 0,1-4 0,10 2 0,-8 0 0,-5 3 0,6-4 0,-9 2 0,17-1 0,-4-1 0,5-1 0,-6 1 0,5-2 0,-4 3 0,-1-1 0,5 1 0,-4-1 0,-9 3 0,12-4 0,-10 7 0,12-8 0,-6 7 0,5-5 0,-11 6 0,11-6 0,-13 6 0,13-6 0,-4 2 0,6-1 0,-8 2 0,6-1 0,-6 3 0,7-7 0,0 6 0,2-6 0,-16 11 0,10-5 0,-9 4 0,17-6 0,-3-2 0,-5 5 0,7-2 0,-8 2 0,7-5 0,2 2 0,-2-1 0,-2 4 0,2-1 0,-4 2 0,10-3 0,-7-1 0,6 0 0,-10 2 0,6 0 0,-3-1 0,4-2 0,-2 7 0,4-6 0,-10 10 0,9-10 0,-4 5 0,7-6 0,-1 4 0,-3-3 0,-1 7 0,-1-7 0,2 3 0,4-4 0,-5 7 0,2-6 0,-6 9 0,8-9 0,-3 3 0,2-1 0,2-2 0,-1 3 0,-3 0 0,5-4 0,-6 8 0,6-8 0,-2 4 0,1-4 0,-1 4 0,-2 0 0,2 1 0,1-2 0,0-3 0,2 0 0,-6 8 0,6-7 0,-5 6 0,4-7 0,1 1 0,-1-1 0,0 3 0,-1-2 0,2 3 0,-1-4 0,2 0 0,1-1 0,-4 4 0,1-3 0,0 4 0,2-7 0,1 3 0,0-1 0,-1 1 0,1-2 0,0 2 0,0-2 0,1 0 0,0 2 0,-3 4 0,3-5 0,-5 5 0,7-7 0,-3 1 0,1 0 0,-2 1 0,2 0 0,-1-2 0,0-1 0,4 0 0,-4 0 0,1 3 0,-1-3 0,2 1 0,-1-2 0,2 1 0,-2 0 0,0 0 0,1 2 0,-2-4 0,4 2 0,-2-2 0,0 0 0,2 2 0,-4-2 0,4 2 0,-4-2 0,1 0 0,-1-2 0,0 0 0,0 0 0,0 0 0,0 0 0,1 0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12.624"/>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25 16383,'7'-4'0,"-3"-1"0,-2 3 0,0 0 0,0 0 0,1 1 0,1-2 0,0 3 0,-1-4 0,-1 4 0,1-1 0,0 2 0,-2 2 0,-1 1 0,0 0 0,0 0 0,0 0 0,0 0 0,0 0 0,0 4 0,0-4 0,0 4 0,0-4 0,0 3 0,0-3 0,0 5 0,0-4 0,0 5 0,0-6 0,0 4 0,0-4 0,0 8 0,0-7 0,0 6 0,0-5 0,0 1 0,0 1 0,0 0 0,0 0 0,0 3 0,0-3 0,0 0 0,0 0 0,0 1 0,0 0 0,0 1 0,0-2 0,0 0 0,0 1 0,0 2 0,0-2 0,0 3 0,0-5 0,0 1 0,0-3 0,0 7 0,0-4 0,0 3 0,0-5 0,0 2 0,3 0 0,-3 2 0,1-1 0,-1-1 0,0 0 0,0-3 0,3 5 0,-3-1 0,1-1 0,2 1 0,-3-2 0,1-2 0,2 2 0,-3 2 0,4-2 0,1 10 0,-2-9 0,5 7 0,-7-11 0,2 0 0,1 0 0,-3 0 0,4 0 0,-1 0 0,0 0 0,0-1 0,0-1 0,-2 1 0,2 0 0,-2-1 0,2 1 0,0 0 0,0-1 0,2 1 0,-1 0 0,0-2 0,-1 0 0,2 1 0,-1-1 0,2 0 0,-2 1 0,0-1 0,-1-1 0,0 0 0,3 0 0,-3 0 0,4 0 0,-4 0 0,1 0 0,2 0 0,-3 0 0,8 0 0,-7 0 0,5 0 0,-5 0 0,0 0 0,6-1 0,-4-1 0,3 1 0,-4 0 0,0-1 0,-2 1 0,6 0 0,-5-1 0,3 1 0,-4 0 0,1-1 0,2-2 0,0 4 0,-2-1 0,0-2 0,1 3 0,-1-4 0,0 4 0,1-4 0,-1 4 0,-1-4 0,0 4 0,3-4 0,-3 4 0,1-4 0,-1 4 0,0-2 0,-1 0 0,1 2 0,-3-2 0,2 0 0,1 1 0,-2 0 0,2 1 0,0-2 0,0 1 0,0-2 0,0 2 0,0 0 0,0 1 0,-2-2 0,2 1 0,-2 0 0,2 1 0,0 0 0,0 0 0,0 0 0,2 0 0,-1 0 0,-1-3 0,-1 3 0,-1-1 0,2 1 0,0 0 0,0 0 0,3 0 0,-3 0 0,1 0 0,-1 0 0,0 0 0,3 0 0,-3 0 0,1-3 0,-1 3 0,4-1 0,-2 1 0,2-3 0,-4 3 0,0-1 0,-3 1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23.897"/>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0 273 16383,'0'-6'0,"0"-1"0,3 6 0,-3-3 0,4 1 0,0 2 0,-2-3 0,5 1 0,-4 0 0,5 1 0,-4 0 0,2 1 0,-4 0 0,2-1 0,0 1 0,0 1 0,2-3 0,-2 3 0,0-1 0,0 1 0,2-3 0,-1 3 0,0-1 0,1 1 0,-1-3 0,0 3 0,3-1 0,-1 1 0,4-3 0,-6 3 0,3-1 0,-1 1 0,2-3 0,0 3 0,1-2 0,-2 2 0,4 0 0,-3-2 0,6 2 0,-6-2 0,6 2 0,-6-2 0,2 2 0,11-2 0,-7 0 0,8 1 0,-9-2 0,-2 2 0,15 0 0,-10-3 0,10 2 0,-12 1 0,1 1 0,13-3 0,-10 2 0,10 0 0,-8 1 0,-3-3 0,23 2 0,-21-3 0,16 4 0,-15-3 0,22 3 0,-15 0 0,13-3 0,-19 3 0,0-2 0,28 2 0,-17-4 0,10 4 0,-15-4 0,-6 4 0,33 0 0,-19 0 0,19 0 0,-26 0 0,-1 0 0,27-3 0,-19 2 0,13-2 0,-22 3 0,-5 0 0,21-4 0,-11 4 0,9-4 0,-11 4 0,-1 0 0,-1 0 0,15 0 0,-11 0 0,9-3 0,-17 2 0,3-2 0,-5 3 0,21 0 0,-18 0 0,17 0 0,-20-4 0,8 4 0,-8-4 0,18 4 0,-20 0 0,22 0 0,-20 0 0,1 0 0,5 0 0,-4 0 0,5 0 0,-5-1 0,3 0 0,-10-1 0,5 2 0,0 0 0,1 0 0,1 0 0,-3 0 0,-5 0 0,0 0 0,3 0 0,-3 0 0,4 0 0,-5 0 0,1 0 0,-4 0 0,9-2 0,-10 0 0,11 1 0,-14 1 0,7 0 0,-6 0 0,6 0 0,-6 0 0,2 0 0,-3 0 0,4 0 0,-3 0 0,2 0 0,1 0 0,-3 0 0,3 0 0,-1 0 0,-2-3 0,3 3 0,-6-1 0,2 1 0,-2 0 0,2 0 0,0 0 0,0 0 0,6 0 0,-6 0 0,5 0 0,-9-3 0,4 3 0,3-2 0,-3 2 0,2 0 0,-2 0 0,-4 0 0,7 0 0,-3 0 0,1 0 0,-2-2 0,-2 2 0,5-2 0,-2 2 0,1 0 0,-4 0 0,1 0 0,0 0 0,0-2 0,-1 2 0,2-2 0,-3 2 0,1 0 0,-1 0 0,4 0 0,-3 0 0,3-2 0,-4 2 0,0-2 0,3 2 0,-2 0 0,3 0 0,-4-2 0,0 1 0,2 0 0,-1 1 0,0-2 0,-1 1 0,0 0 0,0 1 0,0 0 0,0 0 0,0 0 0,0-2 0,0 1 0,0 0 0,0 1 0,0-2 0,0 1 0,0 0 0,0 1 0,0 0 0,0 0 0,0-2 0,0 1 0,2 0 0,-2 1 0,0 0 0,0-3 0,0 3 0,0-1 0,0 1 0,1 0 0,-1 0 0,3 0 0,-3-3 0,1 3 0,0-1 0,1 1 0,-2 0 0,1 0 0,0 0 0,3-3 0,-4 3 0,2-1 0,0 1 0,-2 0 0,4 0 0,-4 0 0,4 0 0,-4 0 0,4 0 0,-1 0 0,1 0 0,-1 0 0,1 0 0,-4 0 0,4 0 0,-3 0 0,2 0 0,1 0 0,-2 0 0,2 0 0,-1 0 0,0 0 0,-1 0 0,2 0 0,-1 0 0,4 0 0,-3 0 0,4 0 0,-7 0 0,3 0 0,-1 0 0,1 0 0,0 0 0,0 0 0,0 0 0,-2 0 0,2 0 0,-1 0 0,1 0 0,0 0 0,0 0 0,0 0 0,1 0 0,1 0 0,3 0 0,-4 0 0,3 0 0,0 0 0,-4 0 0,4 0 0,-4 0 0,-1 0 0,1 0 0,1 0 0,1 0 0,2 0 0,-6 0 0,1 0 0,0 0 0,5 0 0,-6 0 0,6 0 0,-5 0 0,-2 0 0,3 0 0,2 0 0,-2-3 0,2 3 0,-3-3 0,0 3 0,1-1 0,-3 1 0,2-3 0,2 3 0,-2-1 0,1 1 0,0-3 0,0 3 0,1-1 0,-1 1 0,0-3 0,-4 3 0,4 0 0,0 0 0,-1 0 0,2-1 0,-5 1 0,4-3 0,-4 3 0,4-1 0,-3 0 0,2-1 0,0 2 0,-1 0 0,0-1 0,0 0 0,2-1 0,-1 2 0,2-1 0,-5 0 0,3-1 0,-2 2 0,-1 0 0,8-1 0,-6 0 0,3-1 0,-4 0 0,1 2 0,-1-2 0,-1 2 0,0 0 0,0-2 0,0 2 0,3-2 0,-3 2 0,2-2 0,-2 2 0,0-2 0,0 2 0,0 0 0,0-2 0,0 2 0,2-2 0,-2 2 0,2 0 0,-2-2 0,0 2 0,2-3 0,-1 3 0,0 0 0,-1-1 0,0 1 0,3-3 0,-3 3 0,1 0 0,-1 0 0,3 0 0,-3 0 0,3 0 0,-2 0 0,-1 0 0,3-1 0,-3 1 0,1-3 0,-1 3 0,3 0 0,-2 0 0,0 0 0,5 0 0,-6 0 0,4 0 0,-2 0 0,-2 0 0,2 0 0,2 0 0,-3 0 0,4 0 0,-5 0 0,4 0 0,-4 0 0,8 0 0,-5 0 0,4 3 0,-3-3 0,-4 1 0,5-1 0,-2 0 0,1 0 0,0 0 0,-4 0 0,4 3 0,0-3 0,-2 1 0,4-1 0,-4 0 0,1 3 0,1-3 0,0 1 0,13 2 0,3-2 0,2 2 0,-6-2 0,-11-1 0,0 0 0,-5 3 0,4-3 0,-2 1 0,-1-1 0,0 0 0,1 0 0,-1 0 0,-1 0 0,0 0 0,0 0 0,0 0 0,0 0 0,0 0 0,0 0 0,0 0 0,0 0 0,0 0 0,0 3 0,0-3 0,0 1 0,0-1 0,1 0 0,-1 0 0,0 0 0,0 0 0,0 0 0,0 0 0,0 0 0,0 0 0,2 0 0,-2 0 0,2 0 0,-2 0 0,-1-1 0,0 1 0,-1-3 0,2 3 0,0 0 0,0-1 0,0 1 0,-1-4 0,0 4 0,-1-3 0,1 2 0,0 1 0,-2-4 0,-1 1 0,-1 0 0,-1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24.296"/>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0 16383,'7'0'0,"-2"0"0,-1 0 0,3 0 0,-3 0 0,4 0 0,-4 1 0,1 1 0,0-1 0,2 0 0,0 1 0,1 2 0,-2-4 0,0 1 0,-1 2 0,6-2 0,-6 2 0,7 1 0,-7-4 0,3 1 0,-1 2 0,5-2 0,-5 2 0,5 1 0,-6-4 0,1 4 0,0-4 0,5 4 0,-3-4 0,6 4 0,-6-3 0,2 3 0,-3-4 0,4 4 0,-3-3 0,3 2 0,-4 1 0,4-4 0,-4 4 0,8-3 0,-8 2 0,4 1 0,0-1 0,-3-1 0,2 2 0,1-2 0,-3 2 0,6-2 0,-6 2 0,2-4 0,-3 4 0,4-1 0,0 1 0,1-1 0,-2 1 0,-2-3 0,-1 2 0,4 2 0,-4-4 0,4 5 0,-5-4 0,1 0 0,-3 2 0,7 0 0,-2-2 0,-1 4 0,-1-4 0,-3 0 0,2 2 0,-2-2 0,2 0 0,-2 2 0,3-2 0,-4 0 0,2 2 0,-2-3 0,2 4 0,-2-5 0,3 6 0,-3-5 0,-3 2 0,3-2 0,-1 2 0,-2-1 0,3 1 0,-4 0 0,3-1 0,-3 2 0,0 0 0,0 2 0,0-1 0,-3 3 0,2-5 0,-2 2 0,-1-5 0,4 4 0,-8 0 0,6 0 0,-6 0 0,2 0 0,1-3 0,0 2 0,1-2 0,0 2 0,0-3 0,-4 4 0,2-1 0,-2-2 0,4 3 0,0-4 0,-1 4 0,-2-1 0,-1-2 0,2 3 0,-1-4 0,3 4 0,0-4 0,-4 4 0,4-1 0,-7-2 0,7 3 0,-1-4 0,-2 4 0,1-1 0,-1 1 0,0-2 0,2 0 0,0-1 0,-2 0 0,-1 2 0,1 0 0,-1-1 0,4 1 0,-1-2 0,0 2 0,-5-2 0,5 2 0,-2-2 0,1 2 0,2-2 0,-3 2 0,-2 0 0,3-1 0,-3 2 0,2-4 0,3 2 0,-5 2 0,1-3 0,0 4 0,3-5 0,-3 4 0,2-2 0,-2 0 0,4 0 0,0 0 0,-4 0 0,4 0 0,-4 0 0,4 0 0,0-2 0,-2 4 0,2-4 0,-3 4 0,3-4 0,0 2 0,-1 0 0,-1-2 0,2 4 0,2-4 0,-1 3 0,-1-2 0,0 2 0,0-2 0,0 3 0,-1-1 0,1 1 0,2 0 0,-2-3 0,4 3 0,-4-4 0,3 4 0,0-1 0,1 1 0,0 0 0,0 0 0,0 0 0,0 0 0,0 0 0,0-1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2.458"/>
    </inkml:context>
    <inkml:brush xml:id="br0">
      <inkml:brushProperty name="width" value="0.05" units="cm"/>
      <inkml:brushProperty name="height" value="0.3" units="cm"/>
      <inkml:brushProperty name="color" value="#FFFFFF"/>
      <inkml:brushProperty name="inkEffects" value="pencil"/>
    </inkml:brush>
  </inkml:definitions>
  <inkml:trace contextRef="#ctx0" brushRef="#br0">16 0 16383,'-7'0'0,"2"1"0,2 2 0,3 0 0,3-2 0,1-1 0,0 3 0,0-3 0,0 1 0,2-1 0,0 3 0,2-3 0,-4 1 0,0-1 0,1 3 0,2-3 0,-1 1 0,4-1 0,-6 0 0,8 3 0,-6-3 0,2 1 0,0-1 0,-1 0 0,-2 0 0,7 3 0,-5-3 0,5 1 0,-4-1 0,0 0 0,0 0 0,4 3 0,0-3 0,1 1 0,-2-1 0,1 0 0,-3 0 0,13 0 0,-12 3 0,12-3 0,-10 1 0,4-1 0,0 0 0,6 0 0,-6 0 0,7 0 0,-7 0 0,0 0 0,-1 0 0,14 0 0,-10 0 0,9 0 0,-12 0 0,5 0 0,-5 0 0,19 0 0,-10-3 0,11 2 0,-8-2 0,-4 3 0,3 0 0,-5 0 0,8 0 0,-1 0 0,0 0 0,-1 0 0,2 0 0,24 0 0,-18 0 0,19 0 0,-27 0 0,1 0 0,33 4 0,-26-4 0,25 4 0,-32-4 0,-1 0 0,15 0 0,-6 0 0,7 0 0,-9 0 0,-6 0 0,-1 0 0,15 0 0,-18 0 0,17 0 0,-20 0 0,8 0 0,-2 0 0,14 0 0,-16 0 0,15 0 0,-18 0 0,6 0 0,-6 0 0,17 0 0,-20 0 0,21 0 0,-18 0 0,-1 0 0,6 0 0,2 0 0,-5 0 0,8 0 0,-15 0 0,10 0 0,8-2 0,-3 2 0,3-3 0,-15 3 0,2 0 0,-7-1 0,19-1 0,-17 0 0,10 2 0,-12 0 0,0-2 0,-1 1 0,14-2 0,-10 3 0,9 0 0,-12 0 0,-1 0 0,1 0 0,6-1 0,-4 0 0,4-1 0,-7 2 0,-3 0 0,3 0 0,5 0 0,-3-2 0,2 0 0,-5 1 0,-2 1 0,0 0 0,7 0 0,-6 0 0,3 0 0,-1 0 0,-6 0 0,6 0 0,-3 0 0,4 0 0,-4 0 0,0 0 0,-4 0 0,0 0 0,4 0 0,-4 0 0,4 0 0,-4 0 0,0 0 0,0-3 0,0 3 0,3-1 0,-3 1 0,2 0 0,-2 0 0,-1 0 0,0 0 0,-1 0 0,2 0 0,-1 0 0,1 0 0,-1 0 0,-2 0 0,3 0 0,-1 0 0,-1 0 0,1 0 0,0 0 0,-1 0 0,2 0 0,0 0 0,0 0 0,3 0 0,-6 0 0,3 0 0,-4 1 0,8-1 0,-6 3 0,4-3 0,-4 0 0,2 0 0,-4 1 0,5-1 0,-2 3 0,3-3 0,-4 1 0,2-1 0,-4 3 0,6-3 0,-3 0 0,1 1 0,0-1 0,-4 3 0,4-3 0,-3 0 0,3 1 0,-1-1 0,1 3 0,-4-3 0,4 0 0,0 1 0,1-1 0,-1 3 0,-2-3 0,-1 0 0,6 0 0,-5 0 0,4 0 0,-4 1 0,-2-1 0,4 3 0,7-3 0,-4 0 0,5 0 0,-11 0 0,0 0 0,1 0 0,-1 0 0,2 0 0,-3 0 0,4 0 0,-4 0 0,1 0 0,-1 0 0,4 0 0,-3 0 0,3 0 0,-4 0 0,0 0 0,0 0 0,3 0 0,-2 0 0,3 0 0,-4 0 0,0 0 0,0 0 0,2 0 0,2 0 0,0 0 0,-2 0 0,-2 0 0,3 0 0,-2 0 0,2 0 0,0 0 0,-3 0 0,0 0 0,0 1 0,1-1 0,-1 3 0,3-3 0,-3 0 0,0 0 0,0 0 0,0 0 0,1 0 0,0 0 0,1 0 0,-2 0 0,0 0 0,0 0 0,0 0 0,0 0 0,0 0 0,2 0 0,-2 0 0,2 0 0,2 0 0,-3 0 0,3 0 0,-4 0 0,1 0 0,2 0 0,1 0 0,0 0 0,-1 0 0,-1 0 0,0 0 0,-1 0 0,-1 0 0,3 0 0,-2 0 0,2 0 0,-2 0 0,-1 0 0,1 0 0,1 0 0,-2 0 0,2 0 0,-2 0 0,0 1 0,0-1 0,2 3 0,-2-3 0,4 0 0,-3 0 0,2 0 0,-1 0 0,1 0 0,-2 0 0,-1 0 0,0 0 0,3 0 0,-3 1 0,1-1 0,2 3 0,-3-3 0,3 0 0,-2 0 0,2 0 0,-2 0 0,2 0 0,-3 0 0,0 0 0,4 0 0,-4 0 0,4 0 0,-4 0 0,0 0 0,1 0 0,2 0 0,-1 0 0,0 0 0,0 0 0,-2 0 0,2 0 0,0 0 0,-2 0 0,4 0 0,-4 0 0,3 0 0,-3 0 0,1-3 0,-1 3 0,4-1 0,-2 1 0,-1 0 0,-1 0 0,1-3 0,1 3 0,-1-1 0,-1 1 0,0 0 0,0-3 0,0 3 0,0-1 0,0 1 0,0 0 0,-1-3 0,1 3 0,-3-1 0,3 1 0,0 0 0,-1-3 0,1 3 0,-3-2 0,4 2 0,-1-2 0,0 2 0,-2-4 0,2 4 0,-4-4 0,2 2 0,-2-1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25.971"/>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3057 16383,'8'-2'0,"0"-1"0,-4 2 0,1 1 0,2-4 0,1 4 0,-1-4 0,-2 4 0,2-3 0,-2 2 0,20-3 0,-9-2 0,10 1 0,-16 2 0,0 2 0,-2-2 0,2 3 0,4-4 0,-2 4 0,2-1 0,-4-2 0,0 3 0,2-4 0,4 3 0,-2-3 0,4 4 0,-6-1 0,0-2 0,3 3 0,4-4 0,-2 1 0,6-1 0,-7 3 0,-2-2 0,2 2 0,7-3 0,-6 4 0,11-7 0,-10 5 0,3-2 0,0 1 0,10-2 0,-7 3 0,11-6 0,-13 7 0,8-6 0,-8 6 0,18-8 0,-13 7 0,14-7 0,-11 8 0,-8-5 0,6 2 0,2-2 0,7-2 0,-1 4 0,0-3 0,-1 2 0,-5-2 0,18-1 0,-16 1 0,10-1 0,-13 2 0,0-2 0,1 1 0,11-4 0,-9 6 0,11-8 0,-15 9 0,1-7 0,0 3 0,13-5 0,-4 3 0,0-3 0,-5 2 0,-10 5 0,6-9 0,12 0 0,-14 2 0,13-4 0,-17 5 0,1 1 0,2-2 0,5-3 0,0 1 0,3-5 0,-10 8 0,3-3 0,-10 5 0,18-9 0,-11 4 0,7-2 0,-5 4 0,-8 2 0,6-6 0,5-2 0,-5-4 0,12 3 0,-13 0 0,5 4 0,10-18 0,-3 10 0,5-14 0,-13 16 0,-3-6 0,24-22 0,-19 17 0,19-15 0,-25 25 0,-1-3 0,17-20 0,-18 17 0,17-15 0,-28 28 0,12-5 0,-5-9 0,6 6 0,-6-5 0,-1 10 0,-5 5 0,-1-2 0,5-3 0,-6 3 0,9 0 0,-10 1 0,5 2 0,-2-3 0,-1 0 0,4-3 0,-4 3 0,5-4 0,-7 4 0,1 4 0,-2-2 0,8-5 0,-6 2 0,4-3 0,-5 5 0,-1 3 0,2-4 0,2-3 0,0 2 0,-2-2 0,2 3 0,-6 2 0,3-2 0,1-7 0,-1 6 0,3-6 0,-3 7 0,-1 1 0,-1-1 0,6-6 0,-6 4 0,4-10 0,-4 11 0,0-4 0,2 5 0,0-12 0,2 9 0,-2-10 0,-3 7 0,0 5 0,2-4 0,1-2 0,-5 0 0,3-1 0,-3 2 0,2 7 0,1-1 0,0-12 0,-3 9 0,2-10 0,-2 13 0,1 1 0,0 3 0,-4-10 0,4 8 0,-4-6 0,3 6 0,-1 2 0,-2 0 0,4-7 0,-2 6 0,-1-3 0,2 1 0,-3 6 0,2-6 0,-2 6 0,0-2 0,3-1 0,-3 3 0,3-2 0,-2 3 0,-1-4 0,3 3 0,-3-3 0,0 4 0,1 0 0,-1 0 0,3-4 0,-3-4 0,0 2 0,1-2 0,-1 8 0,3 0 0,-3-1 0,0 0 0,0-1 0,0 1 0,0 1 0,0 1 0,0 1 0,0-1 0,0 0 0,0-1 0,0 2 0,0 0 0,0-2 0,0 0 0,0-1 0,-3 1 0,3 0 0,-1 4 0,-2-4 0,3 0 0,-4-1 0,4 1 0,-1 0 0,-2 4 0,3-4 0,-4 0 0,1-2 0,2 2 0,-3 3 0,1-2 0,2 3 0,-6-5 0,7 4 0,-5-5 0,2 5 0,1 0 0,-2 1 0,0-3 0,1 3 0,-2-1 0,3-1 0,0 2 0,-2 0 0,0 0 0,0 0 0,0 0 0,0 2 0,1-1 0,-1 2 0,0-3 0,0 4 0,0-4 0,0 4 0,0-4 0,-1 4 0,1-4 0,0 4 0,0-2 0,-2 2 0,1-2 0,0 2 0,1-3 0,0 3 0,0 0 0,0 0 0,0 0 0,-2 0 0,2 0 0,-1 3 0,0-3 0,-1 1 0,2 2 0,0-3 0,0 2 0,0 0 0,0-2 0,2 4 0,-2-4 0,1 2 0,-1 0 0,0-2 0,3 4 0,-3-4 0,1 4 0,-1-4 0,1 4 0,1-4 0,0 4 0,0-4 0,0 4 0,-2-4 0,4 4 0,-4-4 0,4 4 0,-4-2 0,3 2 0,-2 0 0,1-1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26.570"/>
    </inkml:context>
    <inkml:brush xml:id="br0">
      <inkml:brushProperty name="width" value="0.05" units="cm"/>
      <inkml:brushProperty name="height" value="0.3" units="cm"/>
      <inkml:brushProperty name="color" value="#FFC114"/>
      <inkml:brushProperty name="inkEffects" value="pencil"/>
    </inkml:brush>
  </inkml:definitions>
  <inkml:trace contextRef="#ctx0" brushRef="#br0">286 215 16383,'-6'2'0,"0"2"0,-2 2 0,3-4 0,-2 6 0,2-8 0,1 4 0,3-2 0,-3 0 0,1 2 0,-1-2 0,-5 7 0,3-5 0,-2 5 0,-2 1 0,6-5 0,-8 7 0,4-5 0,4-2 0,-4 4 0,4-3 0,0-1 0,-3 0 0,3 1 0,-3-1 0,3 2 0,0-3 0,0 1 0,-1 3 0,0-3 0,-1 3 0,0-4 0,2 2 0,-3-2 0,2 4 0,-1-4 0,1 4 0,1-3 0,0 0 0,0-1 0,-3 2 0,3-1 0,-2 0 0,2-1 0,2 0 0,-2 0 0,-4 8 0,2-2 0,-5-1 0,7-1 0,0-8 0,4 4 0,-4-3 0,4 5 0,0-5 0,3-1 0,1 0 0,0-4 0,0 1 0,0 2 0,-3-3 0,3 4 0,-1-4 0,1 1 0,0-1 0,0 0 0,0 0 0,0 0 0,-2 0 0,1 2 0,0-2 0,1 2 0,0-3 0,-2 1 0,1 0 0,0 0 0,1 0 0,0-1 0,0-1 0,0 1 0,-2 1 0,2 0 0,-2 0 0,2-3 0,0 3 0,-2-2 0,2 2 0,-2 0 0,0 0 0,4-2 0,-5 1 0,4 0 0,-3 1 0,0 0 0,2-2 0,0 1 0,-1-2 0,2 1 0,-5 0 0,4 2 0,-1 0 0,1-4 0,-3 3 0,3-3 0,-4 4 0,4-1 0,-4-1 0,4 0 0,-1 0 0,-2-2 0,3 4 0,-4-1 0,4 0 0,-1-5 0,0 5 0,-2-4 0,0 5 0,1-3 0,-1 2 0,0-2 0,1 0 0,-1 3 0,0-1 0,1 0 0,-1-2 0,-1 2 0,1-1 0,1 2 0,-1-2 0,-1 2 0,0-3 0,1 2 0,1-1 0,-1 1 0,-1 0 0,0-1 0,1-3 0,1 2 0,-1-1 0,0 2 0,1 2 0,-1 0 0,0-2 0,1 1 0,-1 0 0,-1 1 0,1 1 0,1-2 0,-1 2 0,0-4 0,1 3 0,0-1 0,0 0 0,-1-1 0,2 4 0,-3-2 0,1 2 0,2 0 0,-3-2 0,4 2 0,-3 0 0,3 0 0,-1 0 0,1 2 0,-3-3 0,3 3 0,0 0 0,0 0 0,0 3 0,0-3 0,1 4 0,-1-4 0,0 4 0,0-2 0,0 0 0,0 2 0,0-2 0,0 2 0,2 0 0,-2 0 0,2 0 0,-2 0 0,2 0 0,-1 0 0,2 0 0,-1 0 0,1 0 0,2 2 0,-3-1 0,4 2 0,-4-2 0,2 0 0,-3-1 0,-1 0 0,4 0 0,0 3 0,-1-3 0,2 0 0,-4 0 0,3-3 0,-4 3 0,6 3 0,-4-3 0,2 1 0,0-2 0,-4 1 0,4-3 0,0 6 0,-1-4 0,2 2 0,-3-2 0,0 1 0,0-3 0,3 4 0,-2-3 0,1 3 0,0-2 0,-4-2 0,4 3 0,-4-1 0,4-2 0,-3 3 0,2-3 0,-2 2 0,0-2 0,1 2 0,-1-2 0,3 2 0,-4-2 0,1 2 0,-1-2 0,3 2 0,-3-2 0,4 2 0,-4-2 0,3 2 0,-3-2 0,0 1 0,0-1 0,1 0 0,-2 2 0,2-2 0,-2 2 0,1-2 0,0 1 0,-2-1 0,1 0 0,-2 3 0,-1-2 0,-2 0 0,-2 0 0,1-2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29.200"/>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1 16383,'5'4'0,"2"0"0,-3-3 0,0 3 0,0-4 0,0 4 0,0-4 0,0 4 0,0-4 0,0 4 0,0-4 0,0 4 0,0-1 0,13 8 0,-9-5 0,10 5 0,-10-7 0,1 1 0,6 3 0,-3-1 0,6 6 0,-7-5 0,2 2 0,-2-5 0,2 6 0,-1-5 0,4 4 0,4 6 0,-5-8 0,5 5 0,3 2 0,-9-6 0,6 6 0,3-1 0,-6-4 0,5 3 0,3 0 0,-10-6 0,5 4 0,2-1 0,-7-3 0,5 1 0,5 4 0,-9-8 0,7 5 0,0-1 0,-13-2 0,10 0 0,-12-3 0,11 4 0,-4-3 0,5 2 0,5 2 0,-13-5 0,11 5 0,-15-8 0,10 8 0,-7-7 0,8 6 0,-7-7 0,9 5 0,-6-2 0,5 1 0,1 4 0,-6-7 0,6 6 0,-2-4 0,-9 1 0,4-2 0,-6 0 0,5-1 0,-5 0 0,5 2 0,-9-2 0,6 1 0,-4-1 0,5 0 0,-3 1 0,-4-2 0,1 0 0,-1 0 0,0 0 0,-2 0 0,-6 0 0,0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29.610"/>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0 16383,'4'7'0,"-1"-2"0,1-2 0,-4 1 0,1-2 0,2 2 0,-2-2 0,2 2 0,1-2 0,-4 2 0,5 2 0,-2-2 0,1 2 0,0-2 0,-3 0 0,4 0 0,1 2 0,-2-1 0,2 2 0,-2-2 0,2 0 0,-2-1 0,4 4 0,-2-1 0,1 1 0,-2-3 0,1 2 0,-1-3 0,4 5 0,-2-2 0,1 2 0,0-2 0,-1-2 0,-2 2 0,7 1 0,-5 1 0,5 1 0,-4-4 0,-2 2 0,2-1 0,2 4 0,-1-3 0,3 2 0,-4-3 0,0 1 0,0-1 0,4 3 0,-3-2 0,10 7 0,-10-7 0,6 4 0,-3-3 0,-3 1 0,3-1 0,-4-2 0,4 3 0,0 0 0,4 0 0,-2 0 0,-5-5 0,2 4 0,-6-2 0,10 1 0,-5 3 0,4-3 0,-4 0 0,0 0 0,-5-4 0,11 8 0,-11-7 0,10 4 0,-10-3 0,3-1 0,0 3 0,-1-4 0,4 4 0,-6-3 0,4 3 0,-5-1 0,3-3 0,-3 0 0,0-1 0,-3 1 0,6 0 0,-7 0 0,5 0 0,-3 0 0,0-3 0,0 3 0,-1-1 0,-1 1 0,0 0 0,0 0 0,0 0 0,-1 0 0,-2 0 0,-1-2 0,1 1 0,-1-2 0,3 1 0,-2-1 0,-1 0 0,2 1 0,-5-1 0,-2 2 0,1-1 0,0 0 0,4-1 0,-3 0 0,3 1 0,-5-2 0,2 0 0,-2 1 0,2 0 0,0 1 0,-3-2 0,2 0 0,0 0 0,0 1 0,1 0 0,-1 1 0,-5-2 0,2 2 0,-2-2 0,5 2 0,0-2 0,1 2 0,-1-2 0,1 2 0,-1-2 0,0 2 0,0-2 0,0 2 0,-6 0 0,4-2 0,-3 2 0,5 0 0,0-2 0,-4 2 0,3 0 0,-3-2 0,4 2 0,0-2 0,0 0 0,-4 2 0,2-2 0,-2 2 0,4 0 0,0-2 0,-1 2 0,-3 0 0,4-2 0,-3 2 0,3 0 0,2-2 0,-2 2 0,0 0 0,1-2 0,0 2 0,1 0 0,-2-2 0,1 3 0,-1-3 0,0 1 0,1-1 0,-3 3 0,6-2 0,-2-1 0,-6 4 0,7-4 0,-7 4 0,8-4 0,0 3 0,0-3 0,1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38.928"/>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29 16383,'8'-5'0,"-1"-1"0,-5 6 0,1-1 0,1 1 0,0 0 0,3-3 0,-3 3 0,1-2 0,-1 2 0,0-2 0,0 2 0,0-2 0,0 2 0,0 0 0,0 0 0,1 0 0,-1 0 0,2 0 0,-2 0 0,2 0 0,0 0 0,-2 0 0,4 0 0,-3 0 0,2 0 0,-1 0 0,1 0 0,1 0 0,-3 0 0,3 0 0,2 0 0,-2 0 0,0 0 0,0 0 0,0 0 0,0 0 0,0 0 0,4 0 0,-3 0 0,6 0 0,-7 0 0,6 0 0,-4 0 0,4 0 0,-2 0 0,0 0 0,3 0 0,-2 0 0,2 0 0,8 0 0,-6 0 0,6 0 0,-7 0 0,-2 0 0,8 0 0,15 4 0,-5-4 0,5 4 0,-10-4 0,-3 0 0,24 0 0,-13 0 0,13 0 0,-19 2 0,0 0 0,13 0 0,-4-2 0,5 0 0,-8 0 0,-6 4 0,0-4 0,19 4 0,-14-4 0,19 0 0,-22 0 0,10 3 0,-10-2 0,22 3 0,-13-4 0,28 0 0,-28 0 0,13 0 0,-3 4 0,-5-4 0,4 4 0,-7-4 0,-6 0 0,0 0 0,18 4 0,-15-4 0,17 4 0,-20-4 0,5 0 0,-5 0 0,20 0 0,-10 0 0,3 0 0,-8 0 0,-11 3 0,11-2 0,8 2 0,-3-3 0,3 0 0,11 0 0,-25 0 0,38 4 0,-33-4 0,15 4 0,-19-4 0,5 0 0,22 0 0,-15 0 0,14 0 0,-20 0 0,-12 0 0,10 0 0,10 0 0,-10 0 0,8 0 0,-14 0 0,-3 0 0,4 0 0,19 0 0,-12 0 0,14-4 0,-22 4 0,-4-4 0,6 4 0,-6 0 0,6-3 0,-13 2 0,5-2 0,-5 3 0,13-2 0,-6 0 0,0 1 0,-2 1 0,-11-3 0,4 3 0,7-2 0,-9-1 0,16 3 0,-18-3 0,4 1 0,1 2 0,-5-3 0,4 3 0,-5-3 0,6 3 0,-5-2 0,4 2 0,14-3 0,-15 3 0,16-3 0,-20 3 0,-1 0 0,14-2 0,-10 2 0,9-3 0,-12 3 0,-2 0 0,2 0 0,7 0 0,-6 0 0,5 0 0,-6 0 0,0 0 0,-4-1 0,9-1 0,-6 1 0,3 1 0,-3 0 0,-3 0 0,0 0 0,7 0 0,-10 0 0,10 0 0,-10 0 0,3 0 0,-4 0 0,7-1 0,-6-1 0,4 1 0,-5 1 0,-1 0 0,1 0 0,1 0 0,1 0 0,2-1 0,-6-1 0,4 1 0,-5 1 0,2 0 0,-1 0 0,-2 0 0,0 0 0,0 0 0,2-1 0,-2-1 0,2 1 0,-2 1 0,0 0 0,0 0 0,0 0 0,0 0 0,0 0 0,-1 0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39.608"/>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21 16383,'5'0'0,"2"0"0,-3 0 0,0 0 0,0 0 0,0 0 0,0 0 0,9-1 0,-7 1 0,10-3 0,-12 3 0,4 0 0,-4 0 0,1 0 0,-1 0 0,4 0 0,-3 0 0,5 0 0,-6 0 0,4 0 0,-3 0 0,4 0 0,-2 0 0,1 0 0,0 0 0,-3 0 0,2 0 0,5 0 0,-5 0 0,5 0 0,-6 0 0,1 0 0,0 0 0,5 0 0,-3 0 0,0 0 0,-1 0 0,-1 0 0,1 0 0,0 0 0,0 0 0,0 0 0,0 0 0,4 0 0,-4 0 0,4 0 0,0 0 0,-3 0 0,2 0 0,-2 0 0,-1 0 0,0 0 0,0 0 0,0 0 0,0 0 0,0 0 0,4 0 0,-2 0 0,8 0 0,-8 0 0,6 0 0,-8 0 0,0 0 0,6 0 0,-4 0 0,6 0 0,-8 0 0,0 0 0,4 0 0,0 3 0,0-3 0,0 1 0,-4-1 0,4 0 0,-4 0 0,10 0 0,-7 0 0,8 0 0,-10 0 0,2 0 0,5 0 0,-7 0 0,7 0 0,-5 0 0,-2 0 0,6 3 0,-6-3 0,3 1 0,-4-1 0,0 0 0,0 0 0,8 0 0,-7 0 0,6 0 0,-7 0 0,0 0 0,1 0 0,1 0 0,-1 0 0,0 0 0,-1 0 0,0 0 0,0 0 0,3 0 0,-3 0 0,3 0 0,-6 0 0,3 0 0,-1 0 0,2 0 0,-2 0 0,3-1 0,-4 1 0,0-3 0,2 3 0,0 0 0,-1 0 0,1 0 0,-3 0 0,-1 0 0,3 0 0,1 0 0,-4 0 0,5 0 0,-3 0 0,-1 0 0,-1 0 0,0 0 0,0-1 0,0-1 0,0 1 0,0 1 0,0 0 0,0 0 0,0 0 0,0 0 0,-1-1 0,1-1 0,-2 1 0,2 1 0,0 0 0,0 0 0,0-1 0,0-1 0,0 0 0,0 0 0,-2-2 0,2 4 0,-2-1 0,0 1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0.108"/>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0 16383,'11'0'0,"-2"0"0,-5 0 0,0 0 0,0 0 0,0 0 0,8 0 0,-7 0 0,6 0 0,2 1 0,-5 2 0,6 0 0,-2 1 0,-6-4 0,5 1 0,-3 2 0,-3-3 0,6 1 0,-4 2 0,2-3 0,-2 1 0,-2 2 0,3-3 0,3 4 0,-5-4 0,6 4 0,-6-4 0,2 4 0,0-4 0,4 4 0,-3-4 0,3 4 0,-4-4 0,0 4 0,0-4 0,4 4 0,-3-3 0,6 2 0,-6 1 0,2-2 0,-2 0 0,6 4 0,-6-6 0,10 7 0,-10-6 0,17 7 0,-12-4 0,9 2 0,-8-1 0,-6-2 0,6-1 0,-2 4 0,2-6 0,-2 5 0,2-2 0,-6-1 0,12 5 0,-10-4 0,12 3 0,-15-3 0,4 1 0,6 0 0,-7 1 0,8-1 0,-11 0 0,4-1 0,0 1 0,0-1 0,-2 1 0,-2-2 0,-2 0 0,2 2 0,6 0 0,-7-2 0,6 4 0,-6-6 0,0 4 0,2-2 0,-5 0 0,4 2 0,-4-2 0,0 1 0,0-2 0,4 3 0,-3-4 0,2 6 0,-3-4 0,1 1 0,-3 0 0,0-1 0,0 1 0,-2 0 0,2-1 0,-2 2 0,-2-1 0,2 1 0,-4-3 0,1 3 0,-1 0 0,-1 0 0,-1-1 0,1 1 0,1-4 0,0 4 0,0-4 0,0 4 0,0-4 0,0 1 0,-1 2 0,1-3 0,-3 4 0,2-4 0,-3 1 0,4 2 0,0-3 0,0 1 0,-4 2 0,2-3 0,-2 4 0,4-4 0,0 3 0,-1-3 0,-2 1 0,1-1 0,-2 4 0,4-4 0,-3 3 0,3-2 0,-3-1 0,2 3 0,-3-2 0,1-1 0,3 3 0,-1-2 0,-2-1 0,1 3 0,0-2 0,0-1 0,2 3 0,-2-3 0,1 1 0,0-1 0,1 3 0,0-2 0,-2-1 0,1 3 0,1-2 0,-3-1 0,3 3 0,0-3 0,0 1 0,0-1 0,0 3 0,-2-2 0,2 0 0,-3 2 0,3-2 0,-1 2 0,-1-2 0,1 1 0,1-1 0,0 0 0,0 2 0,0-2 0,-3 2 0,5 0 0,-4-1 0,6 0 0,-2-2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1.448"/>
    </inkml:context>
    <inkml:brush xml:id="br0">
      <inkml:brushProperty name="width" value="0.05" units="cm"/>
      <inkml:brushProperty name="height" value="0.3" units="cm"/>
      <inkml:brushProperty name="color" value="#FFC114"/>
      <inkml:brushProperty name="inkEffects" value="pencil"/>
    </inkml:brush>
  </inkml:definitions>
  <inkml:trace contextRef="#ctx0" brushRef="#br0">6092 50 16383,'-7'-2'0,"2"0"0,1 2 0,0-2 0,-9 2 0,6-2 0,-6 0 0,9 2 0,0-2 0,0 2 0,-4 0 0,2 0 0,-2 0 0,4 0 0,0 0 0,-1 0 0,0 0 0,-1 0 0,2 0 0,0 0 0,0 0 0,-2 0 0,2 0 0,-3 0 0,3 0 0,-1 0 0,-1 0 0,0 2 0,0-2 0,-2 2 0,4-2 0,-1 0 0,-2 0 0,1 0 0,-2 0 0,1 0 0,-1 0 0,4 0 0,-4 0 0,-1 0 0,-1 2 0,0-2 0,3 2 0,0-2 0,-3 0 0,2 0 0,-3 0 0,3 0 0,0 0 0,1 0 0,-5 0 0,6 0 0,-6 0 0,4 0 0,0 0 0,0 0 0,-8 0 0,6 2 0,-6-2 0,8 2 0,0-2 0,-4 0 0,0 0 0,-4 0 0,4 0 0,0 0 0,0 0 0,4 0 0,-10 0 0,4 0 0,-6 0 0,8 0 0,-2 0 0,2 0 0,-8 0 0,4 0 0,-3 0 0,6 0 0,-2 0 0,3 0 0,-11 0 0,6 0 0,-6 0 0,9 0 0,-2 0 0,-20 0 0,16 0 0,-16 0 0,21 0 0,-1 0 0,-5 0 0,-3 0 0,0 0 0,1 0 0,2 0 0,3 0 0,-23 0 0,21 0 0,-16 0 0,15 0 0,3 0 0,-15 0 0,13 0 0,-8 0 0,12 0 0,-5 0 0,3 0 0,-23 0 0,21 0 0,-16 0 0,15 0 0,3 0 0,-16 0 0,15 2 0,-16-1 0,19 0 0,-6-1 0,7 0 0,-14 0 0,10 0 0,-16 0 0,19 0 0,-6 0 0,0 0 0,-7 0 0,4 0 0,-3 0 0,12 0 0,-6 0 0,5 3 0,-18-2 0,17 1 0,-10-2 0,12 0 0,-6 0 0,5 0 0,-18 0 0,17 0 0,-10 0 0,12 0 0,-6 0 0,5 0 0,-11 0 0,11 0 0,-6 0 0,7 0 0,-5 0 0,7 0 0,-20 0 0,22 0 0,-16 0 0,16 0 0,-4 0 0,1 0 0,-8 0 0,6 0 0,-3 0 0,5 0 0,3 0 0,0 0 0,-9 0 0,9 0 0,-9 0 0,11 0 0,-4 0 0,6 0 0,-11 0 0,8 0 0,-3 0 0,2 0 0,2 0 0,0 0 0,-5 0 0,4 0 0,-3 0 0,6 0 0,-2 0 0,0 0 0,-4 0 0,2 0 0,0 0 0,4 0 0,2 0 0,-2 0 0,-2 0 0,1 0 0,-3 0 0,5 0 0,-1 0 0,3 0 0,-6 0 0,3 0 0,-2 0 0,3 0 0,-1 0 0,3 0 0,-5 0 0,2 0 0,2 0 0,-1 0 0,2 0 0,-9 0 0,9 0 0,-7 0 0,7 0 0,-1 0 0,-4-2 0,4 2 0,-3-2 0,2 2 0,3 0 0,-4 0 0,3 0 0,-2 0 0,2 0 0,0 0 0,1 0 0,-4 0 0,1 0 0,-4 0 0,5 0 0,-1 0 0,2 0 0,-1 0 0,2 0 0,0 0 0,-2 0 0,2 0 0,-3 0 0,3 0 0,0 0 0,0 0 0,-1 0 0,-1 0 0,1 0 0,1 0 0,-1 0 0,1 0 0,-2 0 0,2 0 0,-2 0 0,0 0 0,1 0 0,0 0 0,-2 0 0,3 0 0,-4 0 0,4 0 0,-3 0 0,3 0 0,-4 0 0,4 0 0,-8 0 0,7 0 0,-4 0 0,2 0 0,-1 0 0,1 0 0,2 0 0,-2 0 0,3 0 0,-5 0 0,2 0 0,-2 0 0,2 0 0,2-2 0,-3 2 0,0-2 0,0 2 0,0 0 0,0 0 0,1 0 0,1 0 0,-5-2 0,4 1 0,-3 0 0,3 1 0,-1 0 0,1 0 0,-3 0 0,2-2 0,-4 1 0,4 0 0,0 1 0,0 0 0,-4 0 0,2 0 0,-2 0 0,4 0 0,0 0 0,0-2 0,-1 1 0,1 0 0,0 1 0,0 0 0,0 0 0,0 0 0,-8-3 0,7 3 0,-7-3 0,8 3 0,0 0 0,0 0 0,0 0 0,0 0 0,-2 0 0,2 0 0,0 0 0,0 0 0,0 0 0,-4 0 0,0 0 0,0 0 0,-1-2 0,5 2 0,-3-3 0,-1 3 0,3 0 0,-3 0 0,4 0 0,0 0 0,0 0 0,-4 0 0,3 0 0,-3 0 0,4 0 0,0 0 0,-2 0 0,0 0 0,0 0 0,-2 0 0,4 0 0,-1 0 0,1 0 0,-4 0 0,4-1 0,-4-1 0,4 1 0,-1 1 0,1 0 0,-4 0 0,2 0 0,0 0 0,0 0 0,2 0 0,0 0 0,-4 0 0,3 0 0,-3 0 0,4 0 0,1 0 0,1-1 0,-5-1 0,2 1 0,-1 1 0,2 0 0,2 0 0,-2 0 0,-3 0 0,3 0 0,-3 0 0,6 0 0,-3 0 0,1 0 0,-3 0 0,2 0 0,-3 0 0,6 0 0,-3 0 0,1 0 0,-1 0 0,1 0 0,-1 0 0,2 0 0,-2 0 0,1 0 0,0 0 0,2 0 0,-3 0 0,3 0 0,-2 0 0,-1 0 0,1 0 0,1 0 0,-1 0 0,0 0 0,1 0 0,-2 0 0,4 0 0,-4 0 0,1-1 0,0-1 0,1 1 0,-1 1 0,0 0 0,-1 0 0,4 0 0,-4 0 0,0 0 0,-1 0 0,1 0 0,0 0 0,1 0 0,2 0 0,-3 0 0,3 0 0,-2 0 0,0 0 0,1 0 0,-2 0 0,1 0 0,2 0 0,-3 0 0,1-3 0,0 3 0,-1-1 0,3 1 0,-2 0 0,-1 0 0,2 0 0,-1 0 0,0 0 0,1 0 0,-1 0 0,-5 0 0,7 0 0,-6 0 0,4 0 0,1 0 0,-2 0 0,0-3 0,0 3 0,-3-1 0,4 1 0,1 0 0,0 0 0,-4 0 0,3 0 0,-4 0 0,5 0 0,-1 0 0,0 0 0,-2 0 0,1 0 0,0 0 0,0 0 0,1-3 0,1 3 0,-5-1 0,6 1 0,-7 0 0,8 0 0,-4 0 0,1 0 0,-4 0 0,5 0 0,-4 0 0,6 0 0,-4 0 0,2 0 0,-4 0 0,2 0 0,-1 0 0,5 0 0,-4 0 0,4 0 0,-7 0 0,5 0 0,-2 0 0,0 0 0,4 0 0,-4 0 0,0 0 0,1 0 0,-2 0 0,3 0 0,-2 0 0,4 0 0,-5 0 0,4 0 0,-5 0 0,5 0 0,-2 0 0,2 0 0,-4 0 0,3 0 0,-3 0 0,5 0 0,-4 0 0,3 0 0,-5 0 0,4 0 0,-2 0 0,0-3 0,4 3 0,-3-1 0,-1 1 0,1 0 0,-1 0 0,0 0 0,4 0 0,-4 0 0,4 0 0,-4 0 0,3 0 0,-3 0 0,4 0 0,-4 0 0,4 0 0,-5 0 0,1 0 0,0 0 0,0 0 0,2 0 0,0 0 0,-2 0 0,4 0 0,-4 0 0,2 0 0,0 0 0,0 0 0,-2 0 0,3 0 0,-4 0 0,3 0 0,-2 0 0,3 0 0,-6 1 0,3-1 0,-1 3 0,1-3 0,4 0 0,-7 0 0,5 0 0,-2 0 0,2 0 0,0 0 0,2 1 0,-6-1 0,5 3 0,-4-3 0,3 0 0,1 0 0,-2 0 0,-1 0 0,2 1 0,-2-1 0,2 3 0,1-3 0,-3 0 0,3 0 0,-5 0 0,5 0 0,-2 0 0,2 0 0,0 0 0,-5 1 0,5-1 0,-4 3 0,5-3 0,-4 0 0,4 0 0,-7 0 0,7 0 0,-7 0 0,7 0 0,-4 0 0,4 0 0,-5 0 0,4 1 0,-3-1 0,0 3 0,2-3 0,-4 0 0,4 0 0,-2 0 0,4 0 0,-1 0 0,0 0 0,-3 0 0,4 0 0,-4 1 0,4-1 0,-3 3 0,3-3 0,-1 0 0,-2 0 0,-1 0 0,1 0 0,2 0 0,-2 0 0,3 0 0,-2 0 0,2 0 0,0 1 0,0-1 0,-2 3 0,1-3 0,0 0 0,1 0 0,0 0 0,-4 0 0,2 0 0,-2 0 0,4 0 0,0 0 0,0 0 0,0 0 0,-2 0 0,2 0 0,-2 0 0,0 0 0,2 0 0,-3 0 0,3 0 0,0 0 0,0 0 0,0 0 0,0 0 0,0 0 0,-3 0 0,3 0 0,-2 0 0,4 1 0,-2-1 0,0 3 0,-1-3 0,1 1 0,1-1 0,1 3 0,-2-3 0,0 1 0,0-1 0,0 3 0,-2-2 0,2 1 0,0 0 0,3 1 0,-3 0 0,4-1 0,-4 0 0,1-1 0,-1 0 0,0 1 0,2 0 0,-2 0 0,4 0 0,-4 0 0,2 0 0,-2 0 0,0 0 0,-1 0 0,1 0 0,3 1 0,-3 0 0,1-2 0,0-1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1.743"/>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0 16383,'7'3'0,"-2"-2"0,0 2 0,1-2 0,-1 2 0,2-2 0,-3-1 0,6 4 0,-4-3 0,6 2 0,-8 0 0,8-2 0,-7 2 0,6 1 0,-6-4 0,0 4 0,3-4 0,-1 4 0,1-4 0,-3 4 0,2-4 0,-3 1 0,8 2 0,-7-2 0,6 2 0,-7-1 0,4 0 0,-1-2 0,2 4 0,0-2 0,-1 0 0,0 2 0,-2-4 0,3 2 0,0 0 0,-1 0 0,2 0 0,-4 2 0,1-4 0,0 4 0,2-4 0,-2 4 0,2-4 0,-2 4 0,1-4 0,-4 2 0,5 0 0,-4 0 0,3 1 0,-2-2 0,-1 1 0,0-1 0,1 2 0,-1-2 0,0 0 0,-1-1 0,-1 2 0,1-1 0,0 0 0,-1 1 0,2-1 0,-4 0 0,3 1 0,-2-1 0,-6 0 0,-2-2 0,-2 0 0,4-1 0,0 1 0,0 0 0,0-3 0,0 4 0,0-2 0,2 0 0,-2 2 0,1-2 0,-2 0 0,-1 0 0,1 0 0,1 0 0,0 0 0,-8-2 0,7 0 0,-10-3 0,10 4 0,-3 1 0,4 0 0,0 0 0,-3-1 0,3 0 0,-4 1 0,4 0 0,0 1 0,1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2.053"/>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0 296 16383,'3'-7'0,"1"2"0,-4 1 0,1 0 0,-1 0 0,0-1 0,3 1 0,-3 0 0,1-2 0,-1 1 0,0 0 0,0 1 0,3 0 0,-3 0 0,4-3 0,-4 3 0,1-3 0,2 6 0,-3-3 0,1 1 0,2-1 0,-2 0 0,2 0 0,1 0 0,-3 0 0,3 0 0,-1 0 0,1 2 0,-4-2 0,4 2 0,-2-3 0,0 1 0,2 0 0,-2 3 0,0-3 0,2 1 0,-2 0 0,0 1 0,2-1 0,-2 0 0,0-1 0,2 3 0,-2-3 0,2 0 0,0 0 0,0 1 0,-1-1 0,0 2 0,-1 0 0,1-2 0,0 2 0,-1-2 0,2 1 0,0-2 0,0 5 0,0-6 0,-1 4 0,0-2 0,-1 1 0,2-1 0,0 3 0,0-5 0,0 5 0,-1-3 0,1 1 0,-3-1 0,3 3 0,0-3 0,0 1 0,0 1 0,-1-1 0,2 0 0,-2-1 0,4 2 0,-6-2 0,3 4 0,-1-4 0,1 4 0,-3-4 0,3 4 0,-1-4 0,1 4 0,-3-4 0,3 4 0,-1-4 0,1 4 0,0-4 0,-3 4 0,2-3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2.958"/>
    </inkml:context>
    <inkml:brush xml:id="br0">
      <inkml:brushProperty name="width" value="0.05" units="cm"/>
      <inkml:brushProperty name="height" value="0.3" units="cm"/>
      <inkml:brushProperty name="color" value="#FFFFFF"/>
      <inkml:brushProperty name="inkEffects" value="pencil"/>
    </inkml:brush>
  </inkml:definitions>
  <inkml:trace contextRef="#ctx0" brushRef="#br0">0 1 16383,'7'0'0,"-2"0"0,-1 0 0,1 0 0,-3 1 0,2-1 0,-2 3 0,4-2 0,-2-1 0,2 3 0,-2-2 0,0 1 0,0-1 0,0 0 0,0 1 0,0-1 0,0 0 0,0 1 0,6 0 0,-5 1 0,4 0 0,-2-1 0,-3 0 0,4 0 0,-3 1 0,2 0 0,1-1 0,-4 0 0,3 0 0,-1 1 0,1 1 0,2-1 0,-2 1 0,-2-3 0,1 2 0,2 2 0,-2-4 0,4 5 0,-4-5 0,1 3 0,-2-1 0,3 2 0,0-4 0,3 5 0,-4-5 0,-1 3 0,1 1 0,4-1 0,-3 0 0,1 0 0,-2 0 0,1-2 0,-2 2 0,4 0 0,-1 0 0,0 2 0,-2-4 0,1 2 0,-3-2 0,6 4 0,-3-1 0,0-1 0,0-1 0,-1-1 0,-1 2 0,4 0 0,-4 0 0,4 0 0,-4 0 0,2-1 0,-4 0 0,6 2 0,-5-1 0,4 0 0,-5 0 0,3-3 0,-2 2 0,2 2 0,1-2 0,-1 1 0,-2 0 0,-1-3 0,0 2 0,3 2 0,-3-3 0,1 3 0,-2-2 0,1-2 0,-3 3 0,3-1 0,0 1 0,0 0 0,0 0 0,1 0 0,-3 0 0,2 0 0,-4 0 0,2 0 0,-2 0 0,0 0 0,0 0 0,0 0 0,0 0 0,0 0 0,-2 0 0,2 0 0,-4-2 0,4 1 0,-4 0 0,1-1 0,2 1 0,-3-2 0,4 3 0,-4-4 0,0 6 0,-2-5 0,1 4 0,-2-3 0,3 0 0,-1 0 0,2 0 0,-1-2 0,-1 4 0,0-2 0,-3 2 0,4-2 0,-2 2 0,1-4 0,0 4 0,1-4 0,-2 2 0,5 0 0,-7 1 0,5-2 0,-6 2 0,4-2 0,-1-1 0,0 4 0,2-4 0,-2 3 0,4-2 0,-2-1 0,1 3 0,-4-2 0,2-1 0,-3 4 0,4-4 0,0 3 0,-3-2 0,3-1 0,-2 3 0,2-2 0,0-1 0,-2 4 0,1-4 0,0 3 0,1-3 0,1 1 0,-1-1 0,0 3 0,0-3 0,0 1 0,0-1 0,1 3 0,-1-3 0,0 1 0,0 1 0,0-1 0,0-1 0,2 1 0,-1 1 0,0-1 0,-1-1 0,0 1 0,0 1 0,0-1 0,-1 0 0,1 1 0,3 0 0,-3 0 0,4 0 0,-3 1 0,3 0 0,0-2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5.140"/>
    </inkml:context>
    <inkml:brush xml:id="br0">
      <inkml:brushProperty name="width" value="0.05" units="cm"/>
      <inkml:brushProperty name="height" value="0.3" units="cm"/>
      <inkml:brushProperty name="color" value="#FFC114"/>
      <inkml:brushProperty name="inkEffects" value="pencil"/>
    </inkml:brush>
  </inkml:definitions>
  <inkml:trace contextRef="#ctx0" brushRef="#br0">2129 783 16383,'-4'-6'0,"1"1"0,-1 5 0,2-4 0,-2 1 0,0 2 0,0-3 0,0 3 0,1-2 0,0 2 0,2-2 0,-2 2 0,1-1 0,-1 1 0,-1 0 0,3-3 0,-3 4 0,1-4 0,-1 4 0,1-4 0,-1 4 0,0-2 0,3 0 0,-3 2 0,1-4 0,-1 4 0,0-4 0,0 4 0,2-4 0,-4 4 0,4-4 0,-4 4 0,-2-7 0,3 4 0,-3-1 0,4 2 0,0 0 0,-5-3 0,3 2 0,-6-2 0,8 1 0,-2 1 0,-2-2 0,1 2 0,-1-1 0,0 0 0,4 2 0,-4-2 0,0 0 0,-1 0 0,-1 0 0,4 0 0,-2 0 0,2 1 0,-4-2 0,0 2 0,-3-4 0,4 3 0,-3 0 0,1-1 0,2 2 0,-3-2 0,4 2 0,-2-1 0,2 0 0,-4 0 0,4 0 0,-4-1 0,4 1 0,-1 0 0,-6 0 0,6 0 0,-7-1 0,8 1 0,0 0 0,0 1 0,-4-2 0,-1 5 0,-3-8 0,4 5 0,0-2 0,0-1 0,2 2 0,-2 0 0,0 0 0,4 0 0,-8 0 0,7 0 0,-3 0 0,4 2 0,0-2 0,0 2 0,-4-2 0,3 0 0,-3 0 0,5 2 0,-1-2 0,3 1 0,-7-1 0,2 0 0,-2 0 0,4 1 0,0 1 0,0-1 0,-2-1 0,2 0 0,-3 1 0,3-1 0,0 3 0,0-3 0,-1-1 0,1 3 0,0-2 0,0 2 0,0 0 0,0-2 0,-2 2 0,1-2 0,0 0 0,-1 0 0,2 1 0,-1-1 0,1 3 0,3-3 0,-3 1 0,1-1 0,-1 1 0,0 2 0,-1-3 0,3 4 0,-2-4 0,2 1 0,-2 2 0,1-3 0,-1 1 0,1 1 0,-1-1 0,-1 0 0,0-1 0,1 0 0,0 2 0,1-2 0,-2 2 0,-1-2 0,2 2 0,0-2 0,3 4 0,-2-4 0,-5 1 0,7-1 0,-6 1 0,6 1 0,-3 0 0,4 0 0,-5-1 0,2 0 0,-4-1 0,5 4 0,-1-4 0,0 4 0,-3-4 0,2 3 0,0-2 0,0-1 0,2 4 0,-2-4 0,0 2 0,0 0 0,-2-2 0,3 4 0,0-4 0,2 3 0,-6-2 0,6 1 0,-7-1 0,8 0 0,-4 2 0,1 0 0,-3-1 0,3 0 0,-2-1 0,2-1 0,2 4 0,-3-4 0,0 4 0,0-4 0,-2 4 0,6-4 0,-4 4 0,4-4 0,-6 4 0,6-3 0,-7 2 0,7 1 0,-1-4 0,-2 4 0,0-4 0,-1 3 0,2-1 0,0 1 0,0 0 0,2-2 0,-4 2 0,4-1 0,-4 1 0,4 0 0,-3-1 0,3 0 0,-1 2 0,-2-4 0,0 4 0,2-2 0,0 0 0,1 2 0,0-2 0,-2 2 0,1-2 0,0 2 0,1-2 0,0 0 0,0 2 0,0-3 0,0 3 0,-3-1 0,3 1 0,-3-3 0,3 2 0,0 1 0,0-3 0,0 3 0,0-1 0,-2-2 0,2 0 0,-3 2 0,2 0 0,1-1 0,-3 1 0,3 1 0,0-1 0,0-1 0,0 1 0,0 1 0,0 0 0,0-1 0,0-1 0,-1 1 0,1-2 0,0 3 0,0-1 0,0 1 0,0-3 0,0 3 0,-4-1 0,2-2 0,0 3 0,0-1 0,2-2 0,-1 3 0,1-1 0,-4-2 0,3 3 0,-1-4 0,0 4 0,2-2 0,-2 0 0,1 2 0,1-2 0,0 2 0,-1-2 0,-1 2 0,1-4 0,1 4 0,0-2 0,0 0 0,-3 1 0,3 0 0,-2-1 0,0 1 0,1-2 0,0 2 0,-1-2 0,1 2 0,0 0 0,1-2 0,0 3 0,-3-1 0,0-2 0,2 2 0,-2-2 0,3 2 0,0-2 0,0 3 0,-4-4 0,3 1 0,-3 2 0,4-2 0,-1 2 0,-2-2 0,0 2 0,2-2 0,1 2 0,0 0 0,-3-2 0,3 2 0,-2-2 0,2 2 0,0-1 0,0 1 0,0 0 0,0-3 0,0 4 0,0-2 0,0 0 0,0 2 0,0-2 0,1 0 0,-1 2 0,1-2 0,-1 0 0,0 2 0,0-4 0,0 4 0,2-4 0,-1 4 0,4-3 0,3 3 0,0 0 0,3 3 0,-6-3 0,-1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5.674"/>
    </inkml:context>
    <inkml:brush xml:id="br0">
      <inkml:brushProperty name="width" value="0.05" units="cm"/>
      <inkml:brushProperty name="height" value="0.3" units="cm"/>
      <inkml:brushProperty name="color" value="#FFC114"/>
      <inkml:brushProperty name="inkEffects" value="pencil"/>
    </inkml:brush>
  </inkml:definitions>
  <inkml:trace contextRef="#ctx0" brushRef="#br0">17 111 16383,'-2'6'0,"-2"0"0,4-2 0,-2 1 0,0-1 0,2 0 0,-3 1 0,3-1 0,0 3 0,0-3 0,0 0 0,0 0 0,-1-3 0,1 3 0,-3-1 0,3 1 0,0 0 0,0 0 0,0 0 0,0 0 0,0 0 0,0 0 0,0 0 0,0 0 0,0 0 0,0 0 0,0 0 0,0 0 0,0 0 0,0 0 0,0 0 0,0 0 0,0 0 0,0 0 0,0 0 0,0 0 0,0 0 0,0 1 0,3-1 0,-3 0 0,1 2 0,-1-2 0,0 2 0,0 1 0,0-2 0,0 3 0,0-4 0,0 0 0,0 2 0,0-1 0,0 0 0,0-1 0,0 2 0,0-1 0,3-1 0,-3-1 0,1-5 0,-1 1 0,3-4 0,-3-1 0,4 2 0,-4-2 0,2 2 0,0 0 0,-2 0 0,2 1 0,0-1 0,-2 0 0,2 0 0,-2 0 0,2 1 0,-2 1 0,2-1 0,0-4 0,-2 3 0,2-1 0,0 2 0,-2-2 0,2 2 0,0-1 0,-2 0 0,2 2 0,-2-2 0,0 0 0,2 1 0,-2 0 0,2 1 0,0-5 0,-2 3 0,2-3 0,-2 3 0,2 0 0,-2-1 0,4 0 0,-4-1 0,2 2 0,0-2 0,-2 2 0,2-2 0,0 2 0,-1-1 0,0 1 0,1 0 0,-1 0 0,0 0 0,1 1 0,-1 1 0,2-1 0,-2-1 0,0 0 0,-1 0 0,2 1 0,-1-1 0,2 3 0,-2-4 0,2 1 0,-2 0 0,0 0 0,1 0 0,0 1 0,1 0 0,-2 1 0,1-1 0,-1 0 0,2 1 0,-1-2 0,2 0 0,0 0 0,0-2 0,0 2 0,-1 0 0,2 0 0,-2 0 0,2 0 0,-1 2 0,0-1 0,0 0 0,2 1 0,-2-2 0,0 2 0,0 0 0,0 0 0,0 0 0,0 2 0,1-4 0,-1 4 0,0-4 0,0 4 0,-1-3 0,1 3 0,1-1 0,0 1 0,1-4 0,-2 4 0,0-3 0,1 2 0,0 1 0,1-3 0,-2 3 0,2-1 0,-2-1 0,2 1 0,-2 1 0,0-1 0,0-1 0,0 1 0,0 1 0,0 0 0,0 0 0,1 0 0,-1 0 0,0 0 0,0 0 0,-3 1 0,2 2 0,-6 0 0,3-1 0,-4 0 0,2-1 0,0-1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8.025"/>
    </inkml:context>
    <inkml:brush xml:id="br0">
      <inkml:brushProperty name="width" value="0.05" units="cm"/>
      <inkml:brushProperty name="height" value="0.3" units="cm"/>
      <inkml:brushProperty name="color" value="#FFC114"/>
      <inkml:brushProperty name="inkEffects" value="pencil"/>
    </inkml:brush>
  </inkml:definitions>
  <inkml:trace contextRef="#ctx0" brushRef="#br0">2581 522 16383,'-7'-2'0,"2"0"0,1 2 0,-1 0 0,1 0 0,0 0 0,-4 0 0,1-1 0,-1 0 0,3-1 0,1 2 0,0 0 0,-2 0 0,2 0 0,0-2 0,0 2 0,-1-2 0,0 2 0,-1 0 0,2 0 0,0 0 0,-2 0 0,2-2 0,-3 2 0,2-2 0,1 2 0,-3 0 0,2 0 0,-1-2 0,-2 2 0,4-2 0,-4 2 0,4 0 0,-2-2 0,0 2 0,1-3 0,-2 3 0,1 0 0,-1 0 0,-1-1 0,0 1 0,0-3 0,-3 2 0,5 1 0,-2-3 0,2 3 0,-6-1 0,4 1 0,-2-3 0,3 2 0,-1 1 0,0-3 0,-3 2 0,2-1 0,0 1 0,1 1 0,1-1 0,-8-1 0,7 1 0,-8 0 0,10-1 0,-2 1 0,-2 0 0,1-1 0,-3 1 0,4-2 0,1 3 0,-1-1 0,-4 1 0,3-3 0,-4 3 0,5-1 0,0 1 0,-3-3 0,3 3 0,-1-1 0,2-2 0,0 3 0,1-1 0,-6 1 0,6-3 0,-4 3 0,4-2 0,-2 2 0,3 0 0,-6-2 0,5 2 0,-4-2 0,4 2 0,-1-2 0,-1 2 0,0-2 0,1 0 0,-2 2 0,2-2 0,1 2 0,0 0 0,-2-2 0,2 1 0,-5 0 0,6 1 0,-3-2 0,2 1 0,-3 0 0,2 1 0,-1-2 0,0 1 0,4 0 0,-4 1 0,0-2 0,-1 1 0,1 0 0,0 1 0,4-3 0,-4 3 0,1-1 0,-1 1 0,0-3 0,2 3 0,-2-1 0,4 1 0,-6-3 0,-3 2 0,4-2 0,-5 2 0,5-2 0,0 3 0,-2-3 0,4 2 0,2 1 0,-4-3 0,3 3 0,-3-1 0,5 1 0,-4-3 0,3 2 0,-5 1 0,4-3 0,-2 2 0,0 1 0,4-3 0,-3 3 0,-1-1 0,1 0 0,-1-1 0,0 1 0,4 0 0,-4-1 0,4 2 0,-4-1 0,3 0 0,-3-1 0,4 1 0,-1 0 0,-3-1 0,1 0 0,-2 2 0,2-2 0,2 0 0,-3 2 0,2-2 0,-3 0 0,4 2 0,-3-2 0,2 0 0,0 2 0,0-3 0,-3 2 0,4 1 0,-5-3 0,6 2 0,-4 1 0,0-4 0,0 4 0,2-3 0,-1 2 0,3 1 0,-4-4 0,0 2 0,-1 1 0,1 0 0,0-1 0,4 0 0,-4 0 0,0 0 0,1 0 0,-2-2 0,3 4 0,-2-1 0,4-2 0,-5 3 0,2-4 0,-2 4 0,2-1 0,2-2 0,-3 3 0,0-4 0,1 4 0,-1-4 0,3 4 0,-2-2 0,1 0 0,-4 2 0,4-4 0,-2 4 0,0-4 0,2 3 0,0 0 0,-2-1 0,-2 1 0,2-2 0,0 2 0,-4-2 0,4 1 0,-5-1 0,8 2 0,-5-2 0,5 3 0,-3-4 0,-3 3 0,2-3 0,-2 1 0,2-1 0,4 4 0,-3-4 0,-3 1 0,2 2 0,-3-3 0,4 1 0,0 1 0,0 0 0,-4 1 0,2-2 0,1 1 0,1 0 0,1 1 0,-1 0 0,-4-3 0,3 4 0,0-2 0,1 0 0,1 2 0,-1-2 0,0 0 0,0 2 0,1-2 0,-1 0 0,2 2 0,-2-3 0,0 3 0,-3-1 0,3 1 0,-3-4 0,3 4 0,0-4 0,0 4 0,0-3 0,-1 3 0,1-1 0,0 1 0,1-4 0,1 2 0,-1 1 0,-1 1 0,-1-1 0,1-1 0,0 0 0,0 0 0,0 1 0,-4 0 0,2-1 0,-2-2 0,4 4 0,2-1 0,-2-2 0,-2 3 0,1-4 0,-2 4 0,5-1 0,-1-2 0,-1 3 0,-3-1 0,3-2 0,-1 3 0,2-2 0,1 0 0,-1 2 0,-2-2 0,2 0 0,-4 2 0,5-2 0,-1 0 0,2 2 0,-5-2 0,4 0 0,-2 1 0,0 0 0,2-1 0,0 1 0,-4 0 0,4-1 0,-9 1 0,10-2 0,-11 2 0,10 0 0,0-1 0,-1 1 0,3 0 0,-3 1 0,2-3 0,-2 3 0,1-1 0,0 1 0,2-3 0,0 3 0,-4-1 0,3-2 0,-3 3 0,4-1 0,0 1 0,0 0 0,-1-3 0,-1 3 0,1-3 0,1 3 0,0-1 0,-1 1 0,-1-3 0,2 3 0,0-1 0,0 1 0,2-3 0,-2 3 0,0 0 0,0-1 0,0 1 0,0-3 0,0 3 0,0-1 0,-2 1 0,2-3 0,0 3 0,0 0 0,0-1 0,0 0 0,0-1 0,0 2 0,2-1 0,-2 0 0,2-1 0,-2 2 0,0-1 0,-1 0 0,1-1 0,0 2 0,0-1 0,0 0 0,0-3 0,1 2 0,2-2 0,1 0 0,0-1 0,1 4 0,1-3 0,-1 1 0,0 2 0,1-3 0,-1 1 0,-1-1 0,1 0 0,1 0 0,-1 0 0,-1 0 0,0 1 0,0 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48.567"/>
    </inkml:context>
    <inkml:brush xml:id="br0">
      <inkml:brushProperty name="width" value="0.05" units="cm"/>
      <inkml:brushProperty name="height" value="0.3" units="cm"/>
      <inkml:brushProperty name="color" value="#FFC114"/>
      <inkml:brushProperty name="inkEffects" value="pencil"/>
    </inkml:brush>
  </inkml:definitions>
  <inkml:trace contextRef="#ctx0" brushRef="#br0">305 32 16383,'-7'0'0,"-2"0"0,4 0 0,-3 0 0,4 0 0,0 0 0,0 0 0,0 0 0,0 0 0,0 0 0,-2 0 0,1 0 0,1 0 0,-3 1 0,3 0 0,-1 1 0,0-2 0,-1 0 0,2 1 0,0 0 0,0 1 0,-2-1 0,2 0 0,-3 1 0,3-2 0,0 1 0,0 0 0,-3 2 0,3-2 0,-1 2 0,1-2 0,-1 1 0,1-1 0,-3 2 0,2-1 0,-3 2 0,4-4 0,0 4 0,0-4 0,-3 4 0,3-2 0,-3 0 0,3 2 0,0-4 0,0 4 0,-1-2 0,0 0 0,-1 2 0,2-4 0,2 4 0,-2-4 0,0 4 0,0-2 0,-3 3 0,3-4 0,3 3 0,-3-4 0,1 4 0,-1-4 0,1 4 0,1-1 0,-1-2 0,0 3 0,2-1 0,-2-2 0,3 3 0,-1-1 0,-2-2 0,3 3 0,-1-1 0,1 1 0,1 0 0,3-1 0,-1-1 0,2 0 0,-2-1 0,1-1 0,0 0 0,0 0 0,1 0 0,1 0 0,-1 0 0,-1 0 0,0 0 0,0 0 0,0-1 0,0-1 0,0 1 0,0 1 0,0-3 0,0 3 0,4-4 0,-3 4 0,1-4 0,-2 4 0,1-4 0,0 2 0,2 0 0,-2-2 0,1 2 0,-2 0 0,0-2 0,0 4 0,-2-2 0,4 0 0,-4 0 0,4-1 0,-4 0 0,2 1 0,2-2 0,-1 1 0,-1-1 0,-1 4 0,-1-4 0,2 4 0,0-4 0,0 4 0,0-4 0,0 1 0,0 2 0,-1-3 0,2 1 0,-2-1 0,2 2 0,2-1 0,-4 0 0,2 1 0,-5-1 0,4 2 0,-4-2 0,5 2 0,-3-3 0,3 4 0,-5-4 0,4 4 0,-4-4 0,4 4 0,-1-4 0,1 1 0,0-1 0,0 3 0,-3-3 0,3 4 0,-1-4 0,1 4 0,-3-4 0,3 2 0,-1 1 0,1 0 0,0-1 0,0 0 0,0 0 0,0 0 0,0 0 0,0 1 0,0 1 0,0-3 0,0 3 0,1-1 0,0 1 0,1 0 0,0 0 0,-2-3 0,4 3 0,-4-1 0,2 1 0,0 0 0,-2 0 0,3 0 0,0 0 0,-2 0 0,3 0 0,-3 0 0,1 0 0,-1 0 0,3 0 0,-1 0 0,2 0 0,-2 0 0,1 0 0,-4 0 0,8 1 0,-7-1 0,6 3 0,-5-3 0,1 1 0,0-1 0,1 3 0,1-2 0,0-1 0,-2 3 0,1-2 0,-1-1 0,2 3 0,-1-2 0,1-1 0,-2 3 0,-2-2 0,2-1 0,0 4 0,1-2 0,-2-1 0,0 0 0,-2 1 0,2-1 0,1 0 0,-2 1 0,2-1 0,-3 0 0,0 1 0,1 0 0,-1 0 0,3 0 0,-3 0 0,-1 0 0,-1 0 0,0 0 0,-2 1 0,-3 0 0,-1-2 0,0-1 0,1 1 0,-1 1 0,0-1 0,0-1 0,0 1 0,0 1 0,2-1 0,-2-1 0,-2 0 0,1 0 0,-4 0 0,3 1 0,-2 1 0,4-1 0,-1-1 0,-2 0 0,1 0 0,0 0 0,2 0 0,0 0 0,-2 0 0,0 3 0,-3-3 0,4 1 0,-2-1 0,2 0 0,-1 0 0,1 0 0,2 0 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50.522"/>
    </inkml:context>
    <inkml:brush xml:id="br0">
      <inkml:brushProperty name="width" value="0.05" units="cm"/>
      <inkml:brushProperty name="height" value="0.3" units="cm"/>
      <inkml:brushProperty name="color" value="#FFC114"/>
      <inkml:brushProperty name="inkEffects" value="pencil"/>
    </inkml:brush>
  </inkml:definitions>
  <inkml:trace contextRef="#ctx0" brushRef="#br0">6022 1355 16383,'-4'1'0,"-1"-1"0,2 3 0,-1-3 0,-1 0 0,-4 1 0,2-1 0,-2 4 0,5-4 0,-3 3 0,3-3 0,0 0 0,0 1 0,-1-1 0,-1 3 0,1-2 0,1-1 0,-1 3 0,1-3 0,-3 0 0,2 1 0,-5-1 0,5 3 0,0-3 0,-2 0 0,0 0 0,-1 1 0,3 0 0,-3 1 0,1-2 0,-6 0 0,5 0 0,-5 0 0,6 0 0,-1 0 0,-3 0 0,3 0 0,-5 0 0,4 0 0,-2 0 0,2 0 0,-3 0 0,4 0 0,-8 0 0,6 0 0,0 0 0,-2 0 0,-4 0 0,2 0 0,-3 0 0,4 0 0,1 0 0,-3 0 0,-1-2 0,0 1 0,-4 0 0,4 1 0,1 0 0,-1-3 0,-2 3 0,0-3 0,-7-1 0,12 4 0,-14-4 0,14 4 0,-17-1 0,8 0 0,-2-3 0,2 2 0,6 1 0,0 1 0,-12-4 0,3 4 0,-4-7 0,1 7 0,10-2 0,-8-1 0,-5 2 0,0-2 0,1 0 0,3 3 0,10-5 0,-11 5 0,-8-7 0,10 7 0,-15-6 0,18 4 0,-6-4 0,0 6 0,-6-6 0,3 5 0,-4-4 0,8 3 0,-1 0 0,-1-1 0,-11-1 0,8-1 0,-9-1 0,8 5 0,8-4 0,-12 3 0,0-3 0,0 1 0,-4 0 0,6-3 0,6 3 0,-5-1 0,-13-2 0,15 7 0,-15-6 0,13 4 0,4-4 0,-3 6 0,-14-7 0,13 2 0,-18 1 0,22-3 0,-10 3 0,10-1 0,-29-2 0,25 3 0,-25-5 0,24 1 0,-1 4 0,-3-4 0,-16 4 0,15-4 0,-19-2 0,24 6 0,-7-2 0,0 0 0,-18-2 0,20 0 0,-19-1 0,24 1 0,-7 4 0,-37-8 0,28 7 0,-23-7 0,35 4 0,3 0 0,-24 0 0,19 0 0,-18 0 0,24 2 0,-6 0 0,-1 0 0,-12-2 0,10 0 0,-6 0 0,11 0 0,10 4 0,-12-4 0,-7 4 0,9-4 0,-13-1 0,22 2 0,-4 2 0,-1-2 0,-13 3 0,10-4 0,-9 2 0,19 2 0,0-3 0,-6 2 0,-9-2 0,7-1 0,-6 0 0,8 4 0,5-3 0,-5 3 0,-8-2 0,11-2 0,-9 1 0,12-1 0,-1 4 0,1-1 0,-12-3 0,9 0 0,-11-3 0,20 4 0,-5 1 0,6-1 0,-14 0 0,5 1 0,-5-1 0,13 2 0,-5-3 0,11 2 0,-18 0 0,17 0 0,-10 0 0,12 0 0,0 1 0,1 0 0,-8-2 0,6 0 0,-6 2 0,11 1 0,-2 1 0,0-1 0,-4-4 0,4 4 0,0-2 0,2 0 0,2 2 0,0 2 0,-2-4 0,2 4 0,-2-5 0,4 3 0,0 0 0,0 0 0,-2-1 0,0 2 0,2-2 0,2 2 0,0-1 0,-2 0 0,2-3 0,0 3 0,0-2 0,2 2 0,0 0 0,0 0 0,0 0 0,0 0 0,0 1 0,0-1 0,0 3 0,1-3 0,-1 0 0,1 0 0,2-2 0,-3 2 0,1 0 0,2 0 0,-3 0 0,3 0 0,-2 0 0,2 0 0,-1 0 0,1 0 0,0 0 0,-2 0 0,2-1 0,-1 1 0,0 0 0,2 0 0,-2 0 0,2 0 0,-2 0 0,2-1 0,-2-1 0,0 1 0,2 1 0,-2-1 0,2-1 0,0 2 0,0-2 0,-2 2 0,2 0 0,-2 0 0,2 0 0,0 0 0,0 0 0,0 0 0,0 0 0,-2-3 0,2 3 0,-3-3 0,3 3 0,0 0 0,0-1 0,0 0 0,0-1 0,0 2 0,0 0 0,-1-2 0,1 2 0,-4-3 0,4 3 0,-3-1 0,2-1 0,1-2 0,-3 4 0,2-1 0,-1 0 0,1 1 0,1 0 0,0-2 0,0 1 0,-1 0 0,-1 1 0,1 0 0,1-3 0,0 3 0,0-1 0,0-1 0,-1 2 0,-1 0 0,1 0 0,1 0 0,0 0 0,-1 2 0,-1-1 0,1 0 0,1-1 0,0 0 0,0 0 0,-1-2 0,-1 2 0,1-4 0,1 4 0,-3-3 0,3 3 0,-1-1 0,-2 1 0,3-2 0,-4 5 0,4-3 0,-4 1 0,4-1 0,-4 2 0,2 0 0,0-2 0,-2 4 0,4-4 0,-2 0 0,2-1 0,-2 1 0,2 1 0,-2 1 0,0-2 0,1 0 0,0 0 0,-1 1 0,1-1 0,-2 1 0,2-1 0,-2 3 0,1-2 0,-2 3 0,1 3 0,-2 1 0,3 0 0,-3 0 0,2 5 0,-1-6 0,3 8 0,-3-5 0,1 1 0,1 1 0,0-1 0,1-3 0,-2 1 0,1 2 0,0-1 0,1 1 0,0-2 0,-3 1 0,2 2 0,-2-2 0,2 2 0,-2 0 0,4-4 0,-4 4 0,1 0 0,-1 3 0,0 0 0,0-3 0,0 0 0,0 0 0,0 0 0,0 2 0,0-4 0,1 2 0,-1-4 0,0 6 0,2-3 0,-4 1 0,4-3 0,0 1 0,-3 3 0,2-2 0,-2-1 0,2-2 0,2 0 0,-2 4 0,1-2 0,-1 2 0,-1-4 0,4 1 0,-4-2 0,4 2 0,-1-2 0,-2 1 0,3 0 0,0-4 0,3 1 0,1-6 0,0 2 0,0-4 0,-3 3 0,3 3 0,-4-3 0,4 1 0,-4-1 0,4 0 0,-1 0 0,1 0 0,-2 0 0,1 0 0,0-2 0,1 2 0,-2-3 0,1 3 0,-2 0 0,2-1 0,0-1 0,-1 1 0,1 1 0,0-3 0,-1 3 0,1-4 0,-2 4 0,2-2 0,-2 2 0,3 0 0,-4 0 0,4-2 0,-4 1 0,4-3 0,-4 4 0,2-3 0,0 3 0,-2-1 0,4 0 0,-4-1 0,2 2 0,0 0 0,-2 0 0,4-2 0,-4 2 0,2-3 0,-2 3 0,2 0 0,-2 0 0,2-1 0,0-1 0,-2 1 0,2 1 0,-2 0 0,2 0 0,-2-3 0,2 3 0,0-2 0,-2 2 0,2 0 0,0-2 0,-2 1 0,4 0 0,-4 1 0,4-4 0,-1 5 0,-2-5 0,3 5 0,-4-1 0,4 0 0,-4 0 0,4 0 0,-1-1 0,1 0 0,-3-1 0,3 2 0,-1 0 0,1-1 0,-3 1 0,3 3 0,-2-3 0,0 4 0,1-4 0,1 4 0,0-3 0,0 3 0,0 0 0,0 0 0,0 0 0,0 0 0,-1 1 0,-1 1 0,1 2 0,1-3 0,0 2 0,-1 1 0,1-4 0,-3 4 0,6-3 0,-3 3 0,1-1 0,-1 1 0,0-3 0,0 3 0,4 0 0,-3 0 0,3 0 0,-2-1 0,-2 1 0,2-2 0,2 4 0,-4-4 0,6 4 0,-5-4 0,3 2 0,1 2 0,1-2 0,-1 2 0,-1-2 0,-4 0 0,4 0 0,0 0 0,1 0 0,1 0 0,-4 0 0,2-1 0,-2 0 0,6 1 0,-3 1 0,3 0 0,-7-2 0,3 1 0,6 0 0,-4 0 0,5 0 0,-6 0 0,-3-3 0,6 3 0,-6 0 0,8 0 0,-5 0 0,0-1 0,5 2 0,-6-3 0,5 3 0,-9-5 0,3 4 0,1-1 0,-4-2 0,5 3 0,-4-4 0,1 3 0,-2-2 0,2 2 0,-2-2 0,2 2 0,-4-2 0,2-1 0,-2 3 0,2-2 0,0-1 0,-2 4 0,0 0 0,-4-1 0,2 2 0,-4-4 0,2 2 0,-4 0 0,0 1 0,-1 0 0,-2-2 0,3 1 0,-2-2 0,4 1 0,0-1 0,-4 0 0,4 2 0,-4-2 0,2 1 0,2-2 0,-2 1 0,-4 0 0,4 2 0,-3-2 0,4 1 0,-2-2 0,0 1 0,-1 0 0,2 1 0,0-2 0,-2 2 0,2-2 0,-2 2 0,1-2 0,-1 0 0,1 2 0,-1-2 0,0 2 0,2-2 0,-1 0 0,0 0 0,-1 2 0,-1-2 0,1 2 0,0-2 0,0 0 0,0 2 0,0-2 0,-1 2 0,1-2 0,0 0 0,0 0 0,0 2 0,0-2 0,-2 2 0,2-2 0,0 0 0,0 0 0,0 0 0,0 2 0,-1-2 0,1 2 0,0-2 0,0 2 0,1-2 0,-1 2 0,3-2 0,-4 0 0,-5 2 0,6-2 0,-5 4 0,9-4 0,-4 2 0,0 0 0,1-2 0,-2 2 0,4 0 0,-1-2 0,2 2 0,-4-2 0,3 2 0,-3-2 0,4 3 0,0-2 0,0-1 0,-1 3 0,-1-2 0,1-1 0,2 4 0,-1-4 0,3 3 0,-3-3 0,-1 1 0,1-1 0,2 4 0,-2-4 0,4 4 0,-4-4 0,3 4 0,0-1 0,1 1 0,0 0 0,0 0 0,0 1 0,1 1 0,0-1 0,1-1 0,-2 0 0,0 0 0,1-1 0,0-2 0,1-1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51.467"/>
    </inkml:context>
    <inkml:brush xml:id="br0">
      <inkml:brushProperty name="width" value="0.05" units="cm"/>
      <inkml:brushProperty name="height" value="0.3" units="cm"/>
      <inkml:brushProperty name="color" value="#FFC114"/>
      <inkml:brushProperty name="inkEffects" value="pencil"/>
    </inkml:brush>
  </inkml:definitions>
  <inkml:trace contextRef="#ctx0" brushRef="#br0">202 1 16383,'-21'5'0,"6"-1"0,6-1 0,6-2 0,-1-1 0,3 3 0,-4-3 0,3 1 0,-2-1 0,4 4 0,-4-4 0,4 4 0,-2-1 0,2 1 0,0 0 0,0 0 0,0 0 0,0 0 0,-2 1 0,2 1 0,-4-2 0,3-2 0,-2 1 0,2 1 0,0 0 0,1 0 0,-2-1 0,1 1 0,-2-4 0,2 4 0,0-3 0,-2 2 0,3 1 0,-4-3 0,3 3 0,-3 0 0,1 0 0,-1-1 0,4 1 0,-4-4 0,4 4 0,-4-3 0,1 2 0,2 1 0,-3-4 0,1 4 0,-1-2 0,2 2 0,-1-2 0,2 2 0,-3-4 0,2 4 0,-2-2 0,2 2 0,-2-2 0,2 2 0,-3-2 0,1 2 0,3 0 0,-3-1 0,4 0 0,-4-2 0,4 2 0,-4-2 0,2 2 0,0-1 0,-1 2 0,0 0 0,1 0 0,0 0 0,-2-1 0,4 0 0,-1-1 0,1 2 0,-3-1 0,3 1 0,-1-3 0,1 3 0,0 0 0,1 0 0,-1 0 0,4-1 0,-4 1 0,4-4 0,-1 4 0,1-4 0,0 1 0,0 2 0,0-3 0,0 1 0,0-1 0,0 3 0,1-3 0,1 1 0,-1-1 0,3 0 0,-3 0 0,2 3 0,0-3 0,-3 1 0,4-1 0,0 0 0,9 0 0,-5 0 0,15 0 0,-19 0 0,9 0 0,-10 0 0,6 0 0,-4 0 0,3 0 0,-4 0 0,-2 0 0,7-1 0,-5 1 0,5-3 0,-9 3 0,12 0 0,-10 0 0,7 0 0,-6 0 0,2-1 0,-2 1 0,2-3 0,-5 3 0,0 0 0,0 0 0,-3 0 0,-5 3 0,-1-3 0,-3 1 0,4-1 0,1 3 0,1-3 0,-1 1 0,-4-1 0,3 3 0,-1-3 0,0 1 0,1-1 0,0 0 0,-4 3 0,4-3 0,-4 1 0,4-1 0,-3 3 0,3-3 0,-8 4 0,7-4 0,-5 4 0,6-4 0,-1 3 0,-2-2 0,1 2 0,-2-2 0,4 2 0,-3-2 0,3-1 0,-1 4 0,-2-4 0,0 4 0,2-4 0,1 3 0,0-2 0,-3 2 0,3-2 0,-2 2 0,2-2 0,0-1 0,0 3 0,-2-2 0,1-1 0,0 4 0,1-4 0,-2 4 0,2-3 0,-1 2 0,1-2 0,-3 2 0,3-2 0,0 1 0,0-2 0,-2 1 0,2 2 0,-2-1 0,1 1 0,1-2 0,0 1 0,0-1 0,0 0 0,0 1 0,0-1 0,1 0 0,2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15.446"/>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43 16383,'5'0'0,"2"0"0,-3 0 0,0 0 0,1-2 0,1 2 0,-1-2 0,8 2 0,1-2 0,2 2 0,-4-2 0,-7 2 0,2 0 0,1 0 0,-2 0 0,4 0 0,-4 0 0,1 0 0,0 0 0,3 0 0,1 0 0,1 0 0,-1 0 0,-3 0 0,4-2 0,0 1 0,0 0 0,0 1 0,-2 0 0,10 0 0,-6 0 0,8 0 0,-10 0 0,0 0 0,18 0 0,-16 0 0,16 0 0,-14 0 0,0 0 0,13 0 0,-5 0 0,8 0 0,-11 0 0,-6 0 0,26 0 0,-18 0 0,18 0 0,-19 0 0,-5 0 0,30 0 0,-19 0 0,21 0 0,-26 0 0,3 0 0,17 0 0,-8 0 0,13 0 0,-19 0 0,0 0 0,7 0 0,-5 0 0,5 0 0,-8 0 0,-4 0 0,3 0 0,22 2 0,-20 0 0,25 0 0,-32-2 0,8 0 0,18 0 0,-14 0 0,14 0 0,-24 0 0,3 0 0,22-2 0,-14 0 0,20 0 0,-26 2 0,0 0 0,7 0 0,0 0 0,-4 0 0,2-3 0,-12 2 0,8-2 0,11 3 0,-9 0 0,11 0 0,-15 0 0,-4 0 0,2 0 0,10 0 0,-4-4 0,4 3 0,-8-2 0,-5 3 0,6 0 0,7 0 0,-5 0 0,-2-3 0,-1 3 0,-12-2 0,12 2 0,2 0 0,-5 0 0,10 0 0,-18-3 0,4 3 0,1-3 0,2 3 0,5 0 0,-5 0 0,-3 0 0,-6 0 0,6 0 0,3 0 0,0-2 0,-1 2 0,-8-3 0,1 3 0,0 0 0,8 0 0,-6 0 0,8 0 0,-12 0 0,2 0 0,11 0 0,-10 0 0,10 0 0,-12 0 0,-2 0 0,8 0 0,-10 0 0,10 0 0,-11 0 0,4 0 0,-2 0 0,11 0 0,-6 0 0,3 0 0,-5 0 0,-7 0 0,15 0 0,-13 0 0,12 0 0,-13 0 0,3 0 0,3 0 0,-6 0 0,7 0 0,-8 0 0,0 0 0,0 0 0,4 0 0,-3 0 0,2 0 0,-2 0 0,-1 0 0,-2 0 0,6 0 0,-6 0 0,5 0 0,-4 0 0,-1 0 0,1 0 0,2 0 0,-2 0 0,1 0 0,0 0 0,-4 0 0,3 0 0,1 0 0,-2 0 0,2 0 0,-2 0 0,-2 0 0,0 0 0,4 0 0,-3 0 0,2 0 0,-3 0 0,0 0 0,0 0 0,2 0 0,-2 0 0,3 0 0,-3 0 0,0 0 0,0 0 0,0 0 0,0 0 0,0 0 0,0 0 0,0 0 0,0 0 0,0 0 0,0 0 0,0 0 0,0 0 0,0 0 0,0 0 0,0 0 0,0 0 0,1 0 0,1 0 0,-1 0 0,-1 0 0,0 0 0,0 0 0,0 0 0,0 0 0,0 0 0,0 0 0,0 0 0,3 0 0,-3 0 0,1 0 0,0 0 0,1 0 0,-2 0 0,2 0 0,-2 0 0,0 0 0,0 0 0,0 0 0,0 0 0,0 0 0,0 0 0,2 0 0,-1 0 0,0 0 0,-1 0 0,0 0 0,2 0 0,-1 0 0,0 0 0,-1 0 0,0 0 0,0 0 0,0 3 0,0-3 0,0 1 0,0-1 0,0 0 0,0 0 0,0 0 0,0 0 0,0 0 0,2 0 0,-2 3 0,0-3 0,0 1 0,0-1 0,0 0 0,0 0 0,0 0 0,0 0 0,0 0 0,0 0 0,0 0 0,0 0 0,0 0 0,0 0 0,1 0 0,0 0 0,1 0 0,-2 0 0,0 0 0,0 0 0,0 0 0,0 0 0,2 0 0,-2 0 0,2 3 0,-2-3 0,0 1 0,2-1 0,-2 0 0,3 0 0,0 0 0,-2 0 0,3 0 0,-3 0 0,1 0 0,0 0 0,1 3 0,1-3 0,-1 1 0,1-1 0,-4 0 0,4 0 0,0 0 0,0 0 0,0 0 0,0 0 0,-3 0 0,2 0 0,1 0 0,8 3 0,-4-3 0,5 1 0,-9-1 0,3 0 0,-2 0 0,0 3 0,3-3 0,-5 1 0,2-1 0,-3 0 0,0 0 0,2 0 0,0 0 0,-1 0 0,2 0 0,-2 0 0,0 0 0,-1 0 0,4 0 0,-4 0 0,4 0 0,-6 0 0,2 0 0,0 0 0,-2 0 0,4 0 0,-4 0 0,2 0 0,0 0 0,-1 0 0,0 0 0,1 0 0,-1 0 0,0 0 0,-1 0 0,0 0 0,0 0 0,0 0 0,0 0 0,0 0 0,0 0 0,0 0 0,0 0 0,0 0 0,0 0 0,2 0 0,-2 0 0,0 0 0,0 0 0,-3-1 0,3 1 0,-1-3 0,1 3 0,-3-1 0,3 1 0,-1-3 0,-2 2 0,3-2 0,-1 2 0,-2-2 0,2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16.105"/>
    </inkml:context>
    <inkml:brush xml:id="br0">
      <inkml:brushProperty name="width" value="0.05" units="cm"/>
      <inkml:brushProperty name="height" value="0.3" units="cm"/>
      <inkml:brushProperty name="color" value="#FFFFFF"/>
      <inkml:brushProperty name="inkEffects" value="pencil"/>
    </inkml:brush>
  </inkml:definitions>
  <inkml:trace contextRef="#ctx0" brushRef="#br0">69 1 16383,'4'1'0,"1"-1"0,-2 3 0,1-3 0,9 5 0,-7-2 0,7 2 0,-9-2 0,0-2 0,9 3 0,-6-1 0,8 2 0,-7-2 0,-2 0 0,4-1 0,-6 0 0,2 0 0,5 1 0,-4 1 0,3-1 0,-4-2 0,-1 0 0,4 2 0,-2 0 0,1-1 0,0 0 0,-1 0 0,-2 0 0,4 3 0,-1-5 0,2 7 0,-2-7 0,-2 4 0,2-4 0,2 4 0,-4-3 0,6 3 0,-5-1 0,-2 1 0,3-4 0,3 4 0,-4-3 0,5 3 0,-7-1 0,2 1 0,1-4 0,-2 4 0,0-4 0,2 4 0,-4-4 0,4 4 0,-3-4 0,2 4 0,-2-4 0,0 2 0,2 0 0,-3-2 0,1 4 0,-1-4 0,4 4 0,-2-4 0,0 4 0,0-4 0,-2 4 0,1-2 0,-1 0 0,3 0 0,-6 0 0,3-2 0,-1 2 0,-2 0 0,-1 0 0,-1 0 0,-6 2 0,0-4 0,2 2 0,-3 0 0,1-1 0,-1 0 0,2-1 0,0 0 0,2 0 0,-1 0 0,0 0 0,-2 0 0,0 0 0,2 0 0,1 0 0,-3 0 0,2 2 0,-4-1 0,3 0 0,0-1 0,2 0 0,-2 0 0,0 0 0,-2 2 0,1-1 0,2 0 0,-2-1 0,3 0 0,-4 2 0,1-1 0,1 0 0,-2-1 0,4 2 0,-2-1 0,-2 0 0,2 1 0,-4-1 0,4 0 0,0-1 0,-2 0 0,0 2 0,2-1 0,-2 0 0,2 1 0,1-1 0,-2 0 0,2-1 0,-3 2 0,4-1 0,-4 0 0,4-1 0,-4 2 0,3-1 0,-2 0 0,2 1 0,-1-1 0,0 0 0,2-1 0,-4 3 0,4-3 0,-3 4 0,3-4 0,0 1 0,-1-1 0,-1 3 0,1-3 0,-2 4 0,3-4 0,-2 1 0,2 2 0,-2-3 0,1 1 0,-2 2 0,2-3 0,0 4 0,1-4 0,0 1 0,-3-1 0,3 3 0,-3-3 0,3 1 0,0 2 0,0-3 0,0 1 0,0-1 0,0 3 0,0-3 0,0 1 0,-1-1 0,4 3 0,-3-3 0,1 1 0,-1-1 0,0 0 0,0 0 0,1 3 0,1-3 0,-1 3 0,0-2 0,2 2 0,1 1 0,1 0 0,1-3 0,-1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19.218"/>
    </inkml:context>
    <inkml:brush xml:id="br0">
      <inkml:brushProperty name="width" value="0.05" units="cm"/>
      <inkml:brushProperty name="height" value="0.3" units="cm"/>
      <inkml:brushProperty name="color" value="#FFFFFF"/>
      <inkml:brushProperty name="inkEffects" value="pencil"/>
    </inkml:brush>
  </inkml:definitions>
  <inkml:trace contextRef="#ctx0" brushRef="#br0">0 1 16383,'7'1'0,"-2"-1"0,-1 3 0,-1-2 0,1 1 0,-3-1 0,3-1 0,4 1 0,-3 1 0,2 0 0,-3 0 0,0-1 0,3 0 0,-1 1 0,0 0 0,2 0 0,-2-1 0,0 0 0,0 1 0,4 0 0,-5 0 0,7 0 0,-7 0 0,2-1 0,5 0 0,-5 1 0,5 0 0,-4 0 0,0 0 0,0 0 0,4 0 0,-3 0 0,3-1 0,-1 2 0,-2-3 0,2 4 0,5-3 0,-7 2 0,10-2 0,-7 3 0,0-4 0,2 5 0,2-3 0,0 2 0,4 0 0,-5-4 0,1 4 0,0-3 0,7 3 0,-1 0 0,2-1 0,-2 3 0,-6-6 0,5 6 0,3-4 0,-1 2 0,5 2 0,-11-2 0,11 0 0,-11 0 0,17-2 0,-9 5 0,4-4 0,-1 3 0,-10-4 0,8 3 0,5-1 0,-7 1 0,11 2 0,-13 0 0,2-3 0,3 1 0,4-1 0,-1 4 0,0-1 0,-2-1 0,-6 1 0,1-3 0,17 5 0,-19-5 0,19 3 0,-22-3 0,8 0 0,-3 3 0,20 3 0,-18-3 0,16 4 0,-18-5 0,6 1 0,-6 0 0,17-1 0,-20 0 0,21 0 0,-18 1 0,0 0 0,-2-2 0,14 8 0,-15-6 0,14 5 0,-12-5 0,-5-2 0,10 2 0,-3 1 0,0-2 0,4 2 0,-11-2 0,4 0 0,-5 0 0,6 0 0,2 1 0,0 1 0,-3 0 0,-5-1 0,-1-1 0,7 2 0,-7-2 0,12 2 0,-17-4 0,12 2 0,-10 1 0,6 1 0,-2-1 0,0-1 0,-1 0 0,-2 0 0,10 4 0,-10-2 0,10 1 0,-15-4 0,4 1 0,7 6 0,-9-7 0,9 4 0,-11-5 0,0 3 0,4 0 0,-3 1 0,3-3 0,-6 2 0,2-2 0,-2-1 0,4 7 0,-1-7 0,0 5 0,-2-4 0,1 3 0,-4-4 0,5 6 0,-2-4 0,1 2 0,0 0 0,-3-4 0,1 4 0,2 0 0,-4-1 0,4 2 0,-2-2 0,-2 0 0,2 1 0,2 0 0,-3 0 0,3 2 0,-4-4 0,0 2 0,0-3 0,1 6 0,-1-5 0,3 5 0,-3-3 0,0-3 0,0 2 0,1 5 0,1-7 0,-1 6 0,-1-4 0,0 1 0,0-2 0,0 5 0,1-6 0,-2 7 0,4-6 0,-6 0 0,3 2 0,3 0 0,-3 2 0,1-2 0,-2-2 0,1 1 0,-3 1 0,6 3 0,-5-3 0,4 0 0,-4 0 0,2-2 0,0 2 0,0 2 0,2 0 0,-2 1 0,2-2 0,-2-1 0,0 3 0,0-3 0,0 3 0,0-5 0,0 1 0,-1 0 0,0 1 0,-1-2 0,2 2 0,0 2 0,0-2 0,0 2 0,0-3 0,-1 0 0,0-1 0,-1 1 0,2 0 0,-1 1 0,1-4 0,-4 4 0,4-3 0,-4 2 0,4 1 0,-3-4 0,2 4 0,-2-4 0,2 2 0,-3 0 0,4-1 0,-4 2 0,1-2 0,2 0 0,-3 2 0,1-3 0,2 1 0,-3-1 0,1 3 0,-1-3 0,3 1 0,-3 7 0,1-6 0,-1 6 0,0-8 0,3 2 0,-3 2 0,3 0 0,-3-2 0,0-2 0,0 1 0,0 0 0,0 1 0,0 0 0,0-2 0,1 2 0,-1 0 0,3 0 0,-3 0 0,0 1 0,0-3 0,0 1 0,0 2 0,0 1 0,1-1 0,-1-2 0,3 0 0,-3 1 0,0 3 0,0-2 0,1 1 0,-1-3 0,3 2 0,-3-3 0,0 5 0,0-4 0,1 5 0,-1-6 0,3 4 0,-3-3 0,0 4 0,0-5 0,1 4 0,-1-1 0,3-3 0,-3 4 0,0-3 0,0 5 0,0-5 0,0 2 0,0-2 0,0-1 0,0 7 0,0-7 0,0 4 0,0-4 0,0 1 0,0 0 0,0 1 0,0 0 0,0-2 0,0 2 0,0-2 0,0 2 0,0-2 0,0 6 0,0-5 0,0 3 0,0-4 0,0 1 0,0-1 0,0 7 0,-3-7 0,3 4 0,-1-3 0,1 1 0,0-1 0,0 3 0,0-1 0,0 1 0,0 0 0,0-4 0,0 4 0,-3-2 0,3 1 0,-1 0 0,1-1 0,0 1 0,0 1 0,0-3 0,0 3 0,0-1 0,0 1 0,0-1 0,0 1 0,0 0 0,0-2 0,0 1 0,0 0 0,0 1 0,0 0 0,0 0 0,0-2 0,0 6 0,0-5 0,1 5 0,-1-4 0,3-1 0,-3 1 0,0 1 0,0 0 0,0 1 0,0-2 0,0-2 0,0 0 0,0 4 0,0-3 0,0 1 0,0-1 0,-3-2 0,3 3 0,-3 0 0,3-1 0,-1 2 0,1-5 0,-3 3 0,3-2 0,-1 2 0,1 1 0,-3-2 0,3 0 0,0-2 0,-1 0 0,1 1 0,-4 0 0,3 1 0,-1 2 0,2-3 0,-1 2 0,0-3 0,-1 0 0,2 0 0,-1 0 0,0 1 0,-2 0 0,2-1 0,-1 3 0,1-3 0,0 0 0,-1 0 0,0 0 0,2 0 0,-2 0 0,0-3 0,2 3 0,-2-1 0,0 2 0,2 1 0,-2-1 0,2-1 0,-2-1 0,2 2 0,-3-2 0,2 1 0,1-2 0,-3 1 0,2 1 0,1 0 0,-4 0 0,4 0 0,-4-1 0,4 1 0,-3-3 0,3 3 0,0 0 0,0 0 0,-1-1 0,-1 1 0,1-3 0,1 4 0,0-1 0,0 0 0,0 0 0,0 0 0,0 0 0,0 0 0,0 7 0,0-6 0,0 7 0,0-8 0,-1 2 0,-1-1 0,1 0 0,1-1 0,0 0 0,0 0 0,0 0 0,0 0 0,-1-1 0,-1 1 0,1-3 0,1 3 0,0 0 0,0 0 0,-1 0 0,-1 3 0,1-3 0,1 1 0,0 2 0,-3-3 0,3 3 0,-1-2 0,1-1 0,-3 3 0,3-2 0,-1-1 0,1 3 0,0-3 0,-3 0 0,3 0 0,-1 0 0,1 0 0,0 0 0,-3 0 0,3 0 0,-4 1 0,4 0 0,-2 1 0,2-2 0,0 2 0,0-2 0,-2 0 0,2 0 0,-2-2 0,2 2 0,0 0 0,0 0 0,-2 0 0,2 0 0,-2 0 0,2 1 0,-2-1 0,2 0 0,-2 1 0,2-1 0,0 3 0,-2-6 0,1 3 0,0-1 0,1 1 0,-2 0 0,1 0 0,-2 0 0,2 0 0,0 0 0,1 0 0,-2 0 0,0 0 0,-1 0 0,-1 0 0,3-1 0,-2-1 0,-1 0 0,4 0 0,-4 0 0,1-2 0,-2-4 0,1-2 0,-4-3 0,3 2 0,1-1 0,-3-4 0,3 7 0,-1-4 0,1 5 0,1 0 0,-4-6 0,3 2 0,-2-1 0,3 1 0,-1 3 0,-1-5 0,-2 5 0,0-4 0,2 2 0,0 2 0,1-3 0,0 2 0,0 0 0,0-1 0,-2 0 0,1-1 0,0 2 0,-2-4 0,2 4 0,-2-5 0,0 7 0,3-4 0,0 4 0,-1-5 0,0 3 0,-1-3 0,2 4 0,0-3 0,0 4 0,-4-8 0,3 6 0,-3-3 0,4 5 0,0-1 0,0-2 0,0 0 0,0 2 0,0 1 0,0-1 0,1 1 0,-2-2 0,4 1 0,-5 0 0,4 1 0,-2 1 0,1-1 0,0 0 0,1 1 0,-1-2 0,0 4 0,1-5 0,-1 2 0,-1 0 0,3 0 0,-3 0 0,1 0 0,3 4 0,4 4 0,-1 0 0,2 4 0,-5-4 0,4 0 0,-1 3 0,1-3 0,0 4 0,0-3 0,0 2 0,0 0 0,-2-2 0,1-1 0,1 5 0,1-2 0,1 2 0,-2-3 0,0-1 0,0 0 0,0 5 0,0-4 0,0 2 0,0-2 0,0 0 0,2 2 0,-3-1 0,2 1 0,-3-3 0,2 1 0,0-1 0,4 4 0,-3-2 0,3 4 0,-4-6 0,0 2 0,1-2 0,-1 3 0,3-1 0,-3-1 0,0 0 0,0-2 0,1 4 0,1-4 0,-1 2 0,-1 0 0,0-1 0,0 0 0,1 1 0,1-1 0,-1 0 0,-1-1 0,0 0 0,0 0 0,3 3 0,-3-3 0,1 0 0,-1 0 0,0-3 0,0 3 0,3 0 0,-3 0 0,1-1 0,-2 1 0,1-3 0,-2 2 0,4 1 0,-2-1 0,2-2 0,-2 3 0,0-1 0,0-2 0,2 3 0,-1-4 0,0 4 0,-1-4 0,0 4 0,2-4 0,-1 4 0,0-4 0,-1 3 0,0-3 0,2 1 0,-1-1 0,0 3 0,-1-3 0,0 0 0,0 0 0,0 0 0,0 0 0,0 0 0,0 0 0,0 0 0,3 0 0,-3 0 0,3 0 0,-3 0 0,0 0 0,0 0 0,1 0 0,-2-3 0,2 3 0,-2-1 0,1-2 0,0 3 0,1-4 0,2 3 0,1-2 0,-2-1 0,4 1 0,-5-1 0,2 0 0,-3 2 0,2-1 0,-2 2 0,2-2 0,-2 0 0,2 1 0,-2-1 0,3 2 0,-3-3 0,1 2 0,2-2 0,1 0 0,-1 2 0,-2-2 0,0 4 0,1-4 0,2 1 0,-4 2 0,4-3 0,-4 1 0,1 0 0,2 1 0,1-1 0,-2-1 0,2 1 0,-2-1 0,-2 3 0,2-3 0,2 0 0,-1 0 0,1 1 0,-3-1 0,2 2 0,-3-2 0,5 0 0,-3 0 0,2 1 0,-4 0 0,1 1 0,-1-1 0,4-1 0,-4 3 0,4-3 0,-3 0 0,1 1 0,-2-1 0,4 1 0,-4-1 0,4 3 0,-4-3 0,0 4 0,0-4 0,2 1 0,-2-1 0,2 0 0,-2 2 0,0-1 0,0 0 0,0 1 0,1-2 0,-1 2 0,0-2 0,0 2 0,-3-2 0,2 1 0,-2 2 0,-1-3 0,4 4 0,-4-4 0,3 1 0,-3-1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2.032"/>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1 526 16383,'4'-1'0,"1"1"0,-5-4 0,4 1 0,-1 2 0,0-3 0,-1 3 0,0-2 0,0 2 0,0-2 0,0 0 0,1-1 0,1 2 0,-1-2 0,-1 4 0,0-4 0,0 4 0,1-4 0,0 2 0,2-3 0,-5 1 0,5 3 0,-2-5 0,1 5 0,-1-4 0,1 2 0,-3 0 0,3 1 0,0-1 0,0-1 0,-1 0 0,1 1 0,-3-1 0,3 3 0,0-6 0,3 3 0,-3-2 0,2 2 0,-2 0 0,2-2 0,-2 1 0,2 0 0,-2 1 0,0 1 0,0-1 0,2 0 0,0-3 0,1 2 0,-2-2 0,-1 3 0,0 0 0,3 0 0,-3 0 0,1 0 0,-1 0 0,3 0 0,-3-1 0,3 1 0,-2-1 0,-1-1 0,3 1 0,-2 1 0,2-1 0,-1-1 0,0 1 0,4-6 0,1 3 0,2-2 0,-3 2 0,4-2 0,-4 2 0,3-1 0,-6 2 0,11-3 0,-10 3 0,12-4 0,-12 5 0,4-1 0,-4 2 0,4-3 0,-4 2 0,0 1 0,2 1 0,4-3 0,-4 3 0,4-2 0,-4 2 0,-2 0 0,2-2 0,4 1 0,0-2 0,0 2 0,-4 0 0,2 1 0,-2 0 0,7-2 0,-4 2 0,3 0 0,-1-1 0,-6 1 0,6-1 0,1-1 0,-3 4 0,6-2 0,-11 1 0,7 0 0,-3-1 0,8 3 0,-7-3 0,4 4 0,-3-4 0,-2 3 0,2-2 0,2 2 0,0 1 0,3-3 0,-6 3 0,2 0 0,-3 0 0,7-1 0,-2 1 0,-2-3 0,-1 3 0,0 0 0,-2 0 0,6-1 0,-6 1 0,4-3 0,-1 3 0,-6 0 0,6 0 0,1 0 0,-3 0 0,2 0 0,-3 0 0,-4 0 0,4 0 0,3 0 0,-5 0 0,5 0 0,-7 0 0,0 0 0,0 0 0,4 0 0,-3 0 0,3 3 0,0-3 0,-5 1 0,4-1 0,-5 0 0,2 0 0,-1 0 0,1 3 0,-1-3 0,-2 1 0,4-1 0,-1 0 0,0 0 0,-1 0 0,-2 3 0,3-3 0,-2 1 0,2-1 0,-2 0 0,0 0 0,-2 0 0,1 3 0,0-3 0,2 1 0,-2-1 0,2 0 0,-3 0 0,0 0 0,0 3 0,0-3 0,0 1 0,0-1 0,0 0 0,-4 0 0,-4-1 0,-1 1 0,-2-3 0,4 2 0,-1 1 0,2-3 0,-2 2 0,0-2 0,0 0 0,1 1 0,0-1 0,1 0 0,-2 1 0,1 0 0,2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6.037"/>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4 16383,'4'-1'0,"1"1"0,-2-3 0,1 3 0,0 0 0,0 0 0,0 0 0,0 0 0,0 0 0,0 0 0,0 0 0,0 3 0,0-3 0,1 1 0,2 2 0,0-3 0,-2 1 0,-1-1 0,4 3 0,-3-3 0,3 1 0,-4 2 0,2-3 0,-2 1 0,4 2 0,-4-3 0,2 2 0,0-2 0,0 2 0,1-2 0,0 2 0,2 0 0,-1 0 0,1 0 0,-2 0 0,1 0 0,-1-2 0,5 4 0,-4-4 0,4 4 0,-4-4 0,0 4 0,4-2 0,-3 0 0,3 0 0,-4 0 0,0 0 0,4 0 0,0 2 0,0-2 0,4 1 0,-8 0 0,4-2 0,-1 3 0,5-1 0,-3 1 0,6-2 0,-10 2 0,6-1 0,-7 0 0,14 3 0,-11-4 0,10 4 0,-11-6 0,4 6 0,-2-4 0,7 4 0,-2-1 0,2 0 0,-7-1 0,3 2 0,-3-4 0,8 4 0,-4-2 0,2 0 0,-2 1 0,0-2 0,10 6 0,-8-2 0,8-1 0,-14-2 0,4-1 0,-4 1 0,10 4 0,-6-3 0,4 2 0,-5-2 0,-3 1 0,4-1 0,3 2 0,-3-2 0,4 2 0,-8-2 0,2-1 0,-2 1 0,7 5 0,-2-5 0,-1 3 0,-1 0 0,-3-3 0,0 2 0,9 2 0,-10-3 0,12 3 0,-15-2 0,4-2 0,-2 0 0,6 5 0,-2-5 0,4 6 0,-8-6 0,0 2 0,2-1 0,0 2 0,4 0 0,-4 0 0,0-1 0,-4-3 0,4 5 0,0-1 0,0 0 0,0 2 0,-4-6 0,0 4 0,0-3 0,3 4 0,-3-2 0,3 1 0,-3 0 0,0-4 0,8 9 0,-8-7 0,6 7 0,-7-9 0,-2 4 0,3-1 0,-1-1 0,1 1 0,-1 0 0,-1-1 0,1 2 0,0-4 0,1 4 0,0 2 0,-2-2 0,4 2 0,-6-3 0,4 1 0,-3-1 0,4 3 0,-2-4 0,1 6 0,-3-7 0,-1 4 0,4 1 0,-2-2 0,3 1 0,-5-2 0,3-1 0,-3 1 0,1 4 0,-1-6 0,3 7 0,-3-8 0,0 4 0,0-1 0,0 2 0,0-2 0,0 2 0,0-4 0,0 2 0,-2-2 0,4 6 0,-4-6 0,2 7 0,-1-8 0,0 4 0,1-1 0,0 2 0,0 1 0,-2-2 0,2-2 0,-2 1 0,2 1 0,2 8 0,-2-7 0,2 7 0,-2-8 0,0 0 0,2 4 0,0 0 0,-1 2 0,-1-4 0,1 2 0,-1 0 0,8 18 0,-5-10 0,4 9 0,-5-17 0,4 16 0,-2-12 0,4 13 0,-7-13 0,3-1 0,7 14 0,-9-9 0,9 10 0,-7-16 0,-3 2 0,7 7 0,-1 1 0,2 0 0,-2-1 0,-3-11 0,3 9 0,-3-6 0,1 6 0,-2-8 0,-2 2 0,4-3 0,1 7 0,-2-6 0,2 2 0,-4-3 0,-1-3 0,2 2 0,-3-3 0,2 0 0,-2 1 0,2-1 0,-2 0 0,2 0 0,-2-1 0,2 3 0,-1-4 0,0 6 0,-1-8 0,0 4 0,0-4 0,0 2 0,-1-2 0,1 2 0,-3-2 0,2 2 0,1-2 0,-3 0 0,2 0 0,-2 0 0,2 0 0,-3 0 0,4 0 0,-3 2 0,2-1 0,-2 0 0,-1-1 0,3 0 0,-3 0 0,1 0 0,2 0 0,-3 0 0,1 0 0,2 0 0,-3 0 0,4 3 0,-4-3 0,1 1 0,-1-1 0,3 0 0,-3 2 0,3-1 0,-3-1 0,1 3 0,-1-3 0,3 1 0,-2 2 0,-1 1 0,3-2 0,-2 1 0,-1 0 0,3-1 0,-2 0 0,-1-2 0,3 0 0,-3 0 0,0 0 0,0 0 0,0 0 0,0 0 0,0 2 0,0-2 0,0 3 0,0-3 0,0 0 0,0 0 0,0 0 0,0 0 0,0 0 0,0 0 0,0 0 0,0 1 0,0 1 0,0-1 0,0-1 0,0 0 0,0 0 0,0 0 0,0 0 0,0 0 0,0 0 0,0 0 0,0 0 0,1 0 0,-1 3 0,3-3 0,-3 1 0,0-1 0,0 0 0,0 0 0,0 0 0,0 1 0,0-1 0,0 0 0,0 0 0,0 0 0,1 0 0,-1 0 0,3 0 0,-3 0 0,0 2 0,0-2 0,1 1 0,-1 3 0,3-4 0,-3 5 0,1-5 0,-1 0 0,3 2 0,-3-1 0,0 0 0,0-1 0,0 0 0,1 0 0,-1 0 0,3 0 0,-3 0 0,0 0 0,1 0 0,-1 0 0,3 0 0,-3 0 0,1-1 0,-1 1 0,3-1 0,-2 1 0,0 0 0,1 0 0,-1 0 0,0 1 0,2-1 0,-2 3 0,1-3 0,-1 1 0,0 0 0,2 1 0,-2-2 0,1 0 0,-1 0 0,0 0 0,1 0 0,-1 0 0,0 0 0,2 2 0,-2-2 0,2 2 0,-2-2 0,2 0 0,-2 0 0,2 2 0,-2-2 0,1 2 0,0-2 0,-2 1 0,4-1 0,-2 1 0,2-1 0,-2 3 0,0-3 0,0 0 0,0 1 0,0-1 0,2 3 0,-4-3 0,4 1 0,-2 2 0,0 0 0,2-2 0,-4-1 0,4 0 0,-4 0 0,4 4 0,-1-3 0,-2 2 0,3-3 0,-1 3 0,-2-3 0,3 4 0,-1-4 0,-2 2 0,3 0 0,-4-2 0,4 2 0,-1-2 0,-2 0 0,3 0 0,-4 2 0,4-1 0,-4 0 0,4-1 0,-4 0 0,4 0 0,-2 0 0,0 0 0,0 3 0,0-3 0,1 4 0,0-4 0,-1 1 0,0-1 0,0 2 0,0-2 0,0 0 0,0 0 0,0 0 0,0 0 0,0 0 0,0 0 0,-1 0 0,0 1 0,2-1 0,0 3 0,-2-3 0,0 0 0,2 1 0,0 0 0,1 1 0,-4-2 0,4 0 0,-3 1 0,2 0 0,-2 1 0,2-2 0,-3 0 0,4 2 0,-4-2 0,4 2 0,-3-2 0,2 0 0,1 2 0,-4-2 0,4 0 0,-4 0 0,1-1 0,2 1 0,-3 0 0,4 0 0,-4 0 0,4 0 0,-4 0 0,4 0 0,-4 0 0,2 0 0,0-1 0,-2-1 0,4 2 0,-4 2 0,4-2 0,-4-2 0,4 1 0,-4 1 0,4 0 0,-4 0 0,4 0 0,-4 0 0,4-1 0,-4 1 0,4-3 0,-4 3 0,4-1 0,-4 1 0,4-4 0,-3 4 0,2-4 0,-2 4 0,0-3 0,1 2 0,-5-9 0,2 5 0,-3-8 0,0 6 0,4-1 0,-4 0 0,2 1 0,0-1 0,-6-1 0,6 0 0,-4-3 0,3 4 0,-1 0 0,-4-4 0,1 4 0,-1-7 0,2 7 0,0-1 0,0-2 0,-2 0 0,1 1 0,-1-1 0,4 2 0,-4-1 0,0-2 0,0 3 0,-1-3 0,2 3 0,2 1 0,-3-3 0,0-1 0,0 3 0,-2-2 0,4 3 0,0-1 0,-2 1 0,0-2 0,2 2 0,-2-2 0,2 3 0,1 0 0,0 1 0,-3-2 0,2 0 0,-3 0 0,5 1 0,-3-1 0,3 4 0,-4-5 0,4 3 0,-4-3 0,4 5 0,-2-4 0,2 4 0,-4-4 0,1 1 0,0 1 0,-2-1 0,5 2 0,-8-2 0,7 0 0,-3 1 0,2-2 0,2 4 0,-2-2 0,-2 0 0,2 2 0,-3-4 0,5 4 0,-3-2 0,3 0 0,-2 2 0,0-4 0,-2 4 0,4-3 0,0 3 0,0 0 0,-2 0 0,2-1 0,-3 1 0,3-3 0,0 3 0,-1 0 0,-1 0 0,1 0 0,1 0 0,0 0 0,0 0 0,1 3 0,-1-3 0,4 4 0,-2-3 0,2 3 0,0 0 0,0 0 0,0 0 0,0 1 0,2-1 0,-2 0 0,4 0 0,-4 0 0,3 0 0,-2 2 0,2-2 0,1 2 0,0-2 0,-3 0 0,3 4 0,-1-4 0,1 4 0,0-5 0,-3 2 0,3-2 0,0 5 0,-1-4 0,2 1 0,-2-1 0,1 0 0,0 0 0,1 3 0,1-3 0,-1 1 0,-1 1 0,0-2 0,0 0 0,3 1 0,-3-1 0,1 3 0,-1-3 0,0 0 0,0 0 0,3 1 0,-3 0 0,1-1 0,2-1 0,-3 0 0,2 1 0,0 0 0,-2 0 0,2 0 0,0-2 0,-2 1 0,2 0 0,0 1 0,0 0 0,1-2 0,-2 2 0,-1-4 0,0 4 0,4-2 0,-2 2 0,3-2 0,-5 2 0,3-4 0,-3 4 0,2-2 0,0 0 0,2 2 0,-3-4 0,0 4 0,1-4 0,-1 4 0,0-4 0,1 4 0,-2-4 0,1 4 0,0-4 0,1 3 0,0-2 0,-2-1 0,2 4 0,-2-4 0,0 3 0,2-3 0,-2 1 0,3-1 0,-3 3 0,0-2 0,0-1 0,0 3 0,1-3 0,2 0 0,0 0 0,-2 0 0,-1 1 0,0-1 0,0 3 0,0-3 0,0 0 0,0 0 0,0 0 0,0 0 0,0 0 0,0 0 0,0 0 0,0-3 0,0 3 0,0-4 0,0 4 0,-1-4 0,2 2 0,-2-2 0,3 0 0,-4 0 0,2 1 0,-2 0 0,0 1 0,2-1 0,-4 0 0,4 1 0,-2-1 0,2-2 0,0 2 0,0-2 0,0-1 0,0 2 0,0 0 0,0 3 0,0-3 0,-1 1 0,0 1 0,-1-4 0,2 4 0,0-4 0,0 4 0,-1-2 0,0 2 0,1-4 0,1 2 0,0-3 0,-1 3 0,0 0 0,3-1 0,-4-1 0,2 1 0,-4 1 0,3 0 0,0 0 0,0-3 0,0 3 0,2-2 0,-2 0 0,0 1 0,1-2 0,-1 2 0,0-3 0,0 4 0,-1-3 0,-2 3 0,4-1 0,-2 0 0,1-2 0,0 2 0,-1-1 0,-1 2 0,1 0 0,0 0 0,1-2 0,-2 2 0,1-3 0,0 3 0,-1 0 0,1 0 0,0 0 0,-1 0 0,1 0 0,-2 0 0,2 0 0,0 0 0,-1-1 0,2 3 0,-4-2 0,4 2 0,-4-2 0,4 1 0,-2 0 0,0 1 0,2-1 0,-4 0 0,4 1 0,-2-1 0,0-1 0,2 4 0,-2-4 0,2 3 0,0-2 0,1-1 0,-1 4 0,-3-4 0,3 4 0,-1-4 0,1 4 0,0-3 0,-3 2 0,3 1 0,-1-3 0,1 3 0,0 0 0,0-1 0,0 0 0,0-1 0,0 2 0,0 0 0,0 0 0,0 0 0,0 0 0,0 0 0,0 0 0,0 2 0,0-1 0,0 0 0,0-1 0,0 0 0,0 0 0,0 0 0,0 0 0,-1-1 0,1 0 0,-3-1 0,3 2 0,-1-1 0,-2 0 0,-1-1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2.470"/>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13 16383,'5'-3'0,"2"2"0,-3-2 0,0 3 0,0-1 0,0 1 0,0 0 0,0 0 0,1 0 0,1 0 0,-1-3 0,-1 3 0,0-1 0,1 1 0,1 0 0,-1 0 0,-1 0 0,3 0 0,-3 0 0,1 0 0,2 0 0,-3 0 0,4 0 0,-4 0 0,4 0 0,-4 0 0,4 1 0,0-1 0,-2 3 0,4-3 0,-5 1 0,3-1 0,-4 3 0,7-2 0,-5-1 0,5 4 0,-4-4 0,-2 3 0,3-2 0,3 2 0,-5 1 0,6-3 0,-6 3 0,2-4 0,-2 4 0,6-1 0,-5-2 0,4 3 0,-5-1 0,1 0 0,1-1 0,3 1 0,-3 1 0,2 0 0,-2-1 0,-2-1 0,2 1 0,0 1 0,1 0 0,0 0 0,-1-1 0,-1-1 0,1 1 0,0 1 0,0 0 0,0 0 0,0 0 0,-1 0 0,-1-1 0,4 2 0,-4-2 0,2 2 0,0-1 0,-4 0 0,4 0 0,0 1 0,-1-1 0,1 0 0,-3 0 0,-1 0 0,4 0 0,-2-2 0,0 3 0,1-2 0,0 3 0,-2-2 0,2 0 0,-2 2 0,2-4 0,-2 4 0,-1-4 0,1 2 0,-1 0 0,0 0 0,0 0 0,0-1 0,0 0 0,0-1 0,0 2 0,0 0 0,0 0 0,0 0 0,0 0 0,-1 0 0,0 0 0,-1 0 0,2 0 0,0 0 0,-1 0 0,0 0 0,-2 2 0,0-2 0,1-3 0,-1 3 0,0 0 0,-1 0 0,0 3 0,0-3 0,0 0 0,0 0 0,-1 0 0,0 0 0,-2 0 0,2 0 0,-3 0 0,2 0 0,-2 0 0,0 0 0,0 0 0,-1-2 0,4 1 0,-3-2 0,4 2 0,-6 0 0,2-1 0,0 1 0,2-2 0,-1 3 0,-1-4 0,-3 4 0,3-2 0,-1 0 0,0 2 0,1-4 0,0 4 0,-2-4 0,4 4 0,-4-4 0,4 4 0,-2-4 0,0 4 0,0-4 0,0 4 0,0-4 0,0 4 0,-3-2 0,3 2 0,-3-2 0,5 2 0,-1-4 0,0 3 0,-1-2 0,0 2 0,0-2 0,0 3 0,0-4 0,0 4 0,-1-1 0,1 1 0,0-3 0,0 3 0,0-1 0,0-2 0,0 3 0,0-1 0,0 1 0,0-1 0,1-1 0,-1 1 0,3 1 0,-2 0 0,-1 0 0,4 0 0,-2 0 0,0-1 0,2-1 0,-2 1 0,2 1 0,0 0 0,0 0 0,0 0 0,0 0 0,0 0 0,0 0 0,0 0 0,0 0 0,0 0 0,0 0 0,0 0 0,0 0 0,0 0 0,2 1 0,-2-1 0,4 2 0,-4-2 0,4 0 0,-4 0 0,4-2 0,-4 2 0,4-2 0,-4 2 0,4-4 0,-2 4 0,3-2 0,-1 0 0,0 2 0,0-3 0,0 0 0,0-1 0,-3 0 0,2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3.306"/>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1 186 16383,'5'-2'0,"2"-2"0,-3 4 0,0-2 0,0 2 0,0-2 0,0 2 0,0-3 0,4 3 0,-4-1 0,4 1 0,-4-3 0,1 3 0,2 0 0,1 0 0,-1-1 0,1 1 0,-3-3 0,2 3 0,5 0 0,-6 0 0,6 0 0,-4-1 0,0 1 0,0-3 0,4 3 0,0 0 0,2-1 0,0 1 0,-4-3 0,4 3 0,1 0 0,2-3 0,2 3 0,-7-2 0,3 2 0,-2 0 0,8-2 0,3 1 0,0-2 0,-2 3 0,-1 0 0,-4 0 0,18 0 0,-16 0 0,14-2 0,-9 0 0,-1 0 0,3 2 0,5 0 0,0 0 0,5 0 0,-7 0 0,-1 0 0,1 0 0,1-4 0,-2 4 0,8-4 0,-7 4 0,7 0 0,-8 0 0,8 0 0,7 0 0,1 0 0,0 0 0,-4 0 0,-10 0 0,12 0 0,7-3 0,-4 2 0,5-3 0,-9 4 0,-5 0 0,39 0 0,-31 0 0,28 0 0,-35 4 0,6-3 0,37 2 0,-30-3 0,32 0 0,-41 4 0,2-3 0,18 3 0,-14-1 0,14-2 0,-18 3 0,-1-4 0,1 0 0,18 4 0,-14-4 0,14 4 0,19-4 0,10 0 0,-1 0 0,-9 0 0,-37 4 0,5-3 0,14 3 0,-8-4 0,7 3 0,-18-2 0,-1 3 0,1-4 0,18 4 0,-21-4 0,20 4 0,-22-4 0,3 4 0,2-2 0,13 2 0,-11-2 0,4 0 0,-9 2 0,-2-4 0,-2 0 0,17 2 0,-13 0 0,9 0 0,-7-2 0,-12 0 0,10 0 0,10 0 0,-10 0 0,8 0 0,-19 0 0,-1 0 0,8 0 0,7 0 0,-5 0 0,4 0 0,-13 0 0,0 0 0,-1 0 0,15 0 0,-11 0 0,4 0 0,-9 0 0,-3 0 0,4 0 0,8 0 0,-11 0 0,8 0 0,-15 0 0,10 0 0,-11 0 0,16-1 0,-14 0 0,16-2 0,-18 2 0,4-1 0,-5 0 0,7 0 0,-6 1 0,5-3 0,-6 3 0,0-1 0,-2 0 0,6-1 0,-4 0 0,3-1 0,-3 3 0,-4-3 0,3 4 0,1-5 0,0 3 0,0-4 0,-4 4 0,-2 0 0,0-2 0,8 1 0,-8-1 0,6 0 0,-8 3 0,0-3 0,2 1 0,0 0 0,2-1 0,-4 2 0,-2-1 0,1 0 0,0 2 0,5-2 0,-6 1 0,6-2 0,-5 1 0,-2-1 0,3 3 0,0-3 0,-1 1 0,1-1 0,-3 4 0,1-4 0,-1 4 0,0-4 0,1 1 0,-1-1 0,-1 2 0,0-1 0,0 2 0,3-2 0,-3 2 0,1-3 0,-1 4 0,-1-4 0,1 4 0,0-4 0,0 4 0,2-4 0,-2 4 0,0-4 0,0 4 0,0-3 0,0 3 0,0-1 0,0 1 0,0-3 0,0 3 0,0 0 0,-1-1 0,0 1 0,-1-3 0,2 3 0,0 0 0,0 0 0,-1-1 0,0 1 0,-1-3 0,2 3 0,-1-1 0,1-1 0,-3 1 0,2 0 0,1-1 0,-4-3 0,1 2 0,-1-2 0,0 2 0,0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3.742"/>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0 16383,'7'4'0,"-2"1"0,0-2 0,1 0 0,-1 1 0,-1-3 0,0 2 0,5 2 0,-3-4 0,3 5 0,-5-5 0,0 2 0,3 1 0,1 0 0,-2 0 0,4 1 0,-6-2 0,4 1 0,-3-2 0,0 2 0,1 0 0,-1 0 0,2-2 0,-2 2 0,3-2 0,-4 2 0,4 0 0,-3 0 0,2 0 0,1 0 0,-1 0 0,-2 0 0,3-1 0,-1 0 0,1 1 0,0 1 0,0 0 0,0-1 0,-2 0 0,2 0 0,-1 0 0,1 0 0,0 0 0,0 0 0,0 0 0,0 0 0,0 0 0,0 0 0,1 0 0,-3 0 0,2 0 0,-2 2 0,6-1 0,-4-1 0,3 3 0,-3-3 0,-3 0 0,2 0 0,5 1 0,-7-1 0,6 0 0,-4 0 0,-1-1 0,1 1 0,1 1 0,0 0 0,-1 1 0,-1-2 0,-2-2 0,2 1 0,2 1 0,-3 1 0,3 1 0,-4-4 0,0 2 0,0-2 0,1 4 0,-1-2 0,3 0 0,-3 0 0,0-2 0,-1 2 0,2 0 0,-2 0 0,1 1 0,-2-1 0,1 0 0,1 1 0,-1-1 0,-1 3 0,0-3 0,-1 0 0,0 1 0,1-1 0,-1 3 0,-1-3 0,0 0 0,0 0 0,0 0 0,0 0 0,0 0 0,0 0 0,0 0 0,-1 0 0,-1 0 0,0-1 0,0 1 0,0-3 0,-1 3 0,-1 0 0,0 0 0,0 0 0,0-1 0,-3 1 0,3-3 0,-2 2 0,2 1 0,0-4 0,0 4 0,-2-3 0,1 2 0,0-2 0,-2 2 0,3-3 0,-4 4 0,4-4 0,-4 2 0,1 0 0,1-2 0,-2 4 0,2-4 0,0 2 0,-2 0 0,1-2 0,0 2 0,1 0 0,-1-2 0,-1 2 0,1 0 0,-1-2 0,2 2 0,-1 0 0,0-2 0,1 2 0,-2-2 0,1 2 0,-1-2 0,4 2 0,-4-2 0,1 2 0,1-2 0,-2 2 0,2-2 0,-4 2 0,2-2 0,-2 2 0,4-2 0,-1 0 0,0 0 0,-2 2 0,2-2 0,-2 2 0,2-2 0,2 0 0,-3 0 0,0 2 0,1-1 0,-2 0 0,5-1 0,-4 0 0,3 0 0,-5 0 0,5 0 0,-2 2 0,2-1 0,1 0 0,-1-1 0,-2 0 0,0 0 0,2 0 0,1 0 0,0 2 0,0-1 0,-3 0 0,3-1 0,-2 0 0,2 0 0,-2 2 0,1-1 0,0 0 0,1-1 0,0 0 0,1 0 0,2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7.648"/>
    </inkml:context>
    <inkml:brush xml:id="br0">
      <inkml:brushProperty name="width" value="0.05" units="cm"/>
      <inkml:brushProperty name="height" value="0.3" units="cm"/>
      <inkml:brushProperty name="color" value="#FFFFFF"/>
      <inkml:brushProperty name="inkEffects" value="pencil"/>
    </inkml:brush>
  </inkml:definitions>
  <inkml:trace contextRef="#ctx0" brushRef="#br0">6179 234 16383,'-8'0'0,"0"0"0,4 0 0,-6 0 0,5 0 0,-6 0 0,7 0 0,0 0 0,0 0 0,-1 0 0,0 0 0,-1 0 0,0 0 0,2 0 0,-2 0 0,1 0 0,1 0 0,0 0 0,0 0 0,0 0 0,-1 0 0,-1 0 0,1 0 0,1 0 0,0 0 0,0 0 0,0 0 0,-3 0 0,3 0 0,-2 0 0,2 0 0,0 0 0,0 0 0,0 0 0,0 0 0,0 0 0,0 0 0,0 0 0,-2 2 0,1-2 0,1 2 0,-4-2 0,3 0 0,-2 2 0,2-2 0,-1 2 0,0-2 0,2 0 0,-3 0 0,3 2 0,0-2 0,0 2 0,0-2 0,0 0 0,0 0 0,0 0 0,0 0 0,0 0 0,0 0 0,-3 0 0,3 0 0,-2 2 0,2-2 0,0 2 0,0-2 0,-2 0 0,1 0 0,0 0 0,1 0 0,-2 0 0,2 0 0,-1 0 0,1 0 0,-3 0 0,3 0 0,-1 0 0,0 0 0,-3 0 0,4 0 0,-3 0 0,3 0 0,0 0 0,-1 2 0,-2-2 0,0 2 0,-1-2 0,4 0 0,-1 0 0,0 0 0,-2 0 0,2 0 0,-5 0 0,5 0 0,0 0 0,-2 0 0,2 2 0,-5-2 0,5 2 0,-2-2 0,2 0 0,0 0 0,-5 0 0,5 0 0,-4 0 0,5 0 0,-3 0 0,2 0 0,-3 0 0,1 0 0,-1 0 0,1 2 0,3-2 0,-4 2 0,2-2 0,-2 0 0,1 0 0,-1 0 0,-3 0 0,1 0 0,-2 0 0,6 2 0,1-2 0,0 2 0,-5-2 0,4 0 0,-2 0 0,1 0 0,2 0 0,-1 0 0,1 0 0,-2 2 0,3-2 0,-1 2 0,-2-2 0,3 0 0,-6 0 0,6 0 0,-4 0 0,1 0 0,3 2 0,-1-2 0,-3 2 0,2-2 0,-2 0 0,4 0 0,-1 0 0,0 0 0,-3 2 0,4-2 0,-2 2 0,1-2 0,0 0 0,1 0 0,-4 0 0,2 0 0,1 0 0,1 2 0,0-1 0,0 0 0,-3-1 0,3 0 0,-2 0 0,2 0 0,0 0 0,0 0 0,0 0 0,0 0 0,0 0 0,0 0 0,0 0 0,0 0 0,-2 0 0,2 0 0,0 0 0,0 0 0,3-1 0,-3 0 0,1-1 0,-1 2 0,0 0 0,0 0 0,0 0 0,0 0 0,0 0 0,0 0 0,-1 0 0,1 0 0,0 0 0,0 0 0,-1 0 0,-1 0 0,1 0 0,1 0 0,0 0 0,0 0 0,-4-2 0,3 2 0,-3-2 0,0 2 0,4 0 0,-8 0 0,5 0 0,-1 0 0,0 0 0,1 0 0,1 0 0,-5 0 0,3-2 0,-4 2 0,4-2 0,0 2 0,0 0 0,-4 0 0,3 0 0,-6 0 0,6 0 0,-6-2 0,6 0 0,-2 1 0,-1 1 0,3 0 0,-6 0 0,3 0 0,0-3 0,-3 3 0,-5-1 0,3 1 0,-2 0 0,5 0 0,0 0 0,-15 0 0,10 0 0,-17 0 0,20 0 0,-6 0 0,-13 0 0,14 0 0,-14 0 0,19 0 0,-5-4 0,-17 4 0,12-4 0,-9 4 0,14 0 0,3 0 0,-23 0 0,14 0 0,-10-3 0,16 3 0,-1-2 0,-8 2 0,6 0 0,-6 0 0,9 0 0,4 0 0,-10 0 0,3-3 0,-5 3 0,5-3 0,2 3 0,0 0 0,6 0 0,-19 0 0,16 0 0,-10 0 0,8 0 0,3-1 0,-3 0 0,-7-2 0,9 3 0,-10 0 0,8 0 0,3 0 0,-3 0 0,-2-1 0,1-1 0,-2 0 0,1 2 0,8 0 0,-1 0 0,-6 0 0,4 0 0,-4 0 0,7 0 0,-1 0 0,0 0 0,-3-2 0,2 2 0,-2-2 0,7 2 0,-2 0 0,0 0 0,-4 0 0,0 0 0,4-2 0,-2 2 0,4-2 0,0 2 0,-7 0 0,6 0 0,-3 0 0,1 0 0,6 0 0,-6 0 0,3 0 0,-4 0 0,3 0 0,2 0 0,-1-2 0,3 1 0,-6-2 0,6 3 0,-3 0 0,1 0 0,2 0 0,-3 0 0,0 0 0,4 0 0,-4 0 0,4 0 0,-2-1 0,2 1 0,-4-3 0,3 3 0,-2 0 0,2 0 0,1 0 0,-7 0 0,2 0 0,-4 0 0,6 0 0,3 0 0,-4 0 0,-1 0 0,1 0 0,0 0 0,4 0 0,0 0 0,-6 0 0,4 0 0,-4 0 0,6 0 0,0 0 0,-2 0 0,3 0 0,-2 0 0,5 0 0,-4 0 0,2 0 0,-3 0 0,4 0 0,-5 0 0,6 0 0,-2 0 0,2 0 0,-4 0 0,4 0 0,-4 0 0,4 0 0,0 0 0,0 0 0,-3 0 0,0 0 0,2 0 0,-2 0 0,3 0 0,0 0 0,-2 0 0,2 0 0,-4 0 0,4 0 0,-3 0 0,3 0 0,-1 0 0,-2 0 0,0 0 0,2 0 0,1 0 0,0 0 0,-4 0 0,3 0 0,-5 0 0,5 0 0,0 0 0,1-1 0,-4 1 0,2-3 0,0 3 0,-1 0 0,3 0 0,-3 0 0,2 0 0,0 0 0,-1 0 0,0 0 0,2 0 0,-2 0 0,0-1 0,-1 1 0,-1-3 0,1 3 0,1 0 0,0 0 0,-2 0 0,4-1 0,-2 0 0,0-1 0,0 2 0,-1 0 0,0 0 0,2-1 0,-3 0 0,4-1 0,-8 2 0,7-1 0,-6 0 0,6-1 0,-3 2 0,4 0 0,-4 0 0,1-1 0,2 0 0,-3-1 0,1 2 0,0 0 0,-1 0 0,3-2 0,-2 2 0,-1-2 0,4 2 0,-4 0 0,0 0 0,-1 0 0,0-2 0,2 2 0,-1-2 0,1 2 0,-1 0 0,2 0 0,-2 0 0,4 0 0,-4-2 0,1 2 0,2-2 0,-6 2 0,4 0 0,-2 0 0,2 0 0,-1 0 0,0 0 0,-1-2 0,1 2 0,0-2 0,4 2 0,-4 0 0,0 0 0,1 0 0,-2 0 0,4 0 0,-3 0 0,4-2 0,-6 2 0,4-3 0,-2 3 0,-3 0 0,4-1 0,-10 1 0,9-3 0,-7 3 0,10 0 0,-8-1 0,7 1 0,-7-3 0,9 2 0,-3 1 0,-3-3 0,3 3 0,-6 0 0,9 0 0,-4-1 0,0-1 0,1 1 0,-1 1 0,4 0 0,-3 0 0,3 0 0,-5 0 0,4 0 0,-3 0 0,4-1 0,0-1 0,0 1 0,-4 1 0,2 0 0,-2 0 0,4 0 0,-1 0 0,0 0 0,-2 0 0,2 0 0,-1 0 0,2 0 0,-2 0 0,2 0 0,-4 0 0,4 0 0,-3 0 0,3 0 0,0 0 0,-1 0 0,-1 0 0,1 0 0,1 0 0,-1 0 0,-2 0 0,2 0 0,-3 0 0,4 0 0,-2 0 0,1 0 0,0 0 0,1 0 0,-3 1 0,3 1 0,-3-1 0,2-1 0,0 0 0,-1 0 0,1 0 0,0 0 0,-1 0 0,0 0 0,2 0 0,-3 0 0,2 0 0,-1 0 0,1 0 0,0 0 0,-1 0 0,1 0 0,-2 1 0,3 1 0,-4-1 0,-2-1 0,3 0 0,-2 0 0,2 0 0,3 1 0,-5 1 0,3-1 0,-3-1 0,4 0 0,-2 0 0,2 0 0,-5 1 0,4 1 0,-2-1 0,0-1 0,2 0 0,0 0 0,-4 0 0,2 1 0,0 1 0,0-1 0,3-1 0,-2 0 0,-2 0 0,1 0 0,-3 0 0,6 0 0,-3 0 0,1 0 0,-2 3 0,0-3 0,-3 1 0,4-1 0,-3 0 0,-1 0 0,5 0 0,-5 0 0,6 0 0,-2 0 0,0 0 0,-4 0 0,2 3 0,-2-3 0,4 1 0,2-1 0,-1 0 0,-4 0 0,2 0 0,-3 0 0,7 0 0,-3 0 0,1 3 0,-5-3 0,3 1 0,-3-1 0,4 0 0,1 0 0,-1 0 0,-1 3 0,-1-3 0,-2 1 0,4-1 0,2 0 0,-2 0 0,-2 0 0,1 3 0,-3-3 0,4 1 0,1-1 0,-1 0 0,3 0 0,-4 0 0,1 0 0,-4 0 0,5 3 0,-5-3 0,7 1 0,-5-1 0,2 0 0,0 0 0,0 0 0,2 0 0,-5 0 0,3 0 0,-4 0 0,4 0 0,0 0 0,0 0 0,0 0 0,-1 0 0,1 0 0,0 0 0,0 0 0,0 0 0,1 0 0,-5 0 0,5 0 0,-5 0 0,4 0 0,0 0 0,-1 0 0,4 0 0,-3 0 0,1 0 0,-1 0 0,0 0 0,1 0 0,-1-1 0,2 1 0,0-3 0,-2 3 0,2 0 0,-1 0 0,-1 0 0,0-1 0,0 1 0,-3-3 0,5 3 0,0 0 0,0 0 0,-2 0 0,0 0 0,0-1 0,1-1 0,2 1 0,-1 1 0,-3 0 0,4 0 0,-5 0 0,6 0 0,-2 0 0,0 0 0,0-1 0,-1-1 0,-1 1 0,4 1 0,-1 0 0,-1 0 0,1 0 0,-2 0 0,1-1 0,0-1 0,2 1 0,0 1 0,-2 0 0,2 0 0,-3 0 0,3 0 0,0-1 0,0-1 0,-1 1 0,-1 1 0,1 0 0,1 0 0,0 0 0,0 0 0,-3 0 0,3 0 0,-2 0 0,2-3 0,-2 3 0,1-1 0,0 1 0,1 0 0,0 0 0,0 0 0,0 0 0,1-3 0,-1 3 0,1-1 0,-1 1 0,0 0 0,0 0 0,0 0 0,0-3 0,0 3 0,0-1 0,0 1 0,2-3 0,-2 3 0,2-1 0,-4-2 0,2 3 0,-4-4 0,4 4 0,-3-2 0,3 2 0,0 0 0,0-2 0,0 2 0,0-2 0,0 2 0,0 0 0,-1-2 0,1 2 0,0-2 0,0 2 0,0 0 0,0 0 0,0 0 0,-2 0 0,1 0 0,0 0 0,1 2 0,2-2 0,1 4 0,5-2 0,-1 2 0,-2 0 0,3-2 0,-4 2 0,4-4 0,0 6 0,0-4 0,3 4 0,-3-2 0,1 2 0,-1-2 0,3 3 0,-3-3 0,1-3 0,2 5 0,-1-4 0,0 5 0,-2-3 0,2 0 0,2 4 0,0-4 0,0 5 0,-1-3 0,-2-1 0,5 3 0,-2-3 0,2 2 0,-4-3 0,0 0 0,5 3 0,-4-3 0,5 1 0,-8-1 0,4 0 0,1 3 0,-1-5 0,3 4 0,-6-6 0,2 4 0,3 0 0,-3-2 0,5 4 0,-8-6 0,1 4 0,5-2 0,-5 0 0,6 2 0,-6-4 0,-1 2 0,5 0 0,-3 0 0,2 0 0,-4 0 0,0-2 0,1 2 0,0-1 0,1 0 0,-2 1 0,0-1 0,0 0 0,0-1 0,-2 2 0,2-1 0,-2 0 0,-8-2 0,5 0 0,-8-3 0,5 4 0,0-2 0,0 0 0,-7 0 0,4-2 0,-3 0 0,4 2 0,-2-2 0,3 1 0,-2 2 0,1-3 0,2 4 0,-3-4 0,-1 1 0,4 0 0,-7 1 0,7 0 0,-1 0 0,-6-2 0,5 0 0,-5-2 0,6 6 0,-2-4 0,-2 0 0,1 2 0,-3-4 0,6 4 0,-1 0 0,-6-4 0,7 3 0,-7-1 0,7 1 0,1 1 0,-8-2 0,6 0 0,-6 0 0,8 1 0,-2-1 0,-1 1 0,2-1 0,-3 0 0,2 3 0,1-3 0,0 4 0,-3-7 0,2 7 0,-2-5 0,4 4 0,0-2 0,0 2 0,0-3 0,0 2 0,0-2 0,0 2 0,2-2 0,-2 4 0,2-4 0,-2 4 0,2-4 0,-2 4 0,4-4 0,-4 1 0,1-1 0,2 0 0,-2 0 0,3 0 0,0 0 0,0 0 0,3 0 0,-2 0 0,3 0 0,0-1 0,4-1 0,-3 4 0,2-4 0,-3 6 0,0-4 0,3 2 0,-3-1 0,2 0 0,-2 2 0,0-2 0,2 2 0,0-3 0,2 4 0,-1-4 0,-2 4 0,1-1 0,-1-2 0,3 3 0,-4-4 0,4 4 0,-4-1 0,4-2 0,-4 3 0,4-3 0,-1 2 0,-2 1 0,3-3 0,-3 2 0,2 1 0,0-3 0,-1 2 0,2 1 0,-2-3 0,0 2 0,2 0 0,-1-1 0,-2 1 0,3 0 0,0-2 0,2 2 0,-1-1 0,-1 1 0,0 0 0,3-3 0,-3 4 0,2-2 0,-2 0 0,-1 2 0,0-2 0,3 0 0,0 2 0,0-2 0,-2 0 0,-1 2 0,1-4 0,1 4 0,1-3 0,2 2 0,-6 1 0,2-3 0,-2 2 0,4 1 0,-2-3 0,0 2 0,0 1 0,-4-3 0,4 3 0,0-1 0,-1-1 0,1 1 0,-3 0 0,1-1 0,-1 1 0,3 1 0,-3-1 0,2-1 0,-3 1 0,1 0 0,-1-1 0,0 1 0,0 1 0,0 0 0,-2-1 0,2-1 0,-2 1 0,2-2 0,0 3 0,0-1 0,-4-2 0,-2 3 0,-2-1 0,0 1 0,1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9.206"/>
    </inkml:context>
    <inkml:brush xml:id="br0">
      <inkml:brushProperty name="width" value="0.05" units="cm"/>
      <inkml:brushProperty name="height" value="0.3" units="cm"/>
      <inkml:brushProperty name="color" value="#FFFFFF"/>
      <inkml:brushProperty name="inkEffects" value="pencil"/>
    </inkml:brush>
  </inkml:definitions>
  <inkml:trace contextRef="#ctx0" brushRef="#br0">1997 1 16383,'-5'0'0,"-2"0"0,3 0 0,0 0 0,0 1 0,-2 1 0,2-1 0,-2-1 0,2 0 0,-1 0 0,1 0 0,-1 0 0,-2 0 0,0 0 0,2 0 0,-2 1 0,3 1 0,-4-1 0,4-1 0,-2 0 0,0 0 0,-2 0 0,2 0 0,-2 0 0,1 1 0,2 1 0,-2-1 0,-2-1 0,1 0 0,-2 0 0,4 0 0,-2 1 0,1 1 0,-2-1 0,-1-1 0,1 0 0,1 1 0,0 1 0,-1-1 0,-2-1 0,2 0 0,-3 1 0,4 1 0,-2-1 0,2-1 0,-2 0 0,0 1 0,-2 1 0,2-1 0,0-1 0,-2 0 0,2 3 0,-6-3 0,2 4 0,-4-3 0,8 0 0,-4-1 0,-6 2 0,2 0 0,0 1 0,2 0 0,4-1 0,-7-2 0,2 4 0,-2-2 0,3 0 0,1 0 0,2-1 0,-15 3 0,12-3 0,-13 1 0,13 0 0,1-2 0,-16 6 0,13-6 0,-9 2 0,12 1 0,3-3 0,-17 5 0,10-5 0,-10 3 0,13-2 0,0 1 0,-9 2 0,6-2 0,-8 1 0,13 1 0,0-3 0,-11 5 0,10-5 0,-10 6 0,12-7 0,-2 5 0,-5-1 0,3 0 0,-2 1 0,4-2 0,6 1 0,-10 1 0,10-1 0,-10 2 0,3 0 0,3 0 0,-12 4 0,-5 0 0,-3 0 0,5 0 0,9-5 0,7-2 0,3 1 0,-10-3 0,10 3 0,-6-1 0,6 1 0,1-4 0,0 4 0,-11-3 0,9 2 0,-9 1 0,11-4 0,-1 4 0,-1-2 0,1 0 0,0 2 0,1-4 0,1 2 0,-1 0 0,0 0 0,-1 0 0,1 2 0,0-4 0,4 4 0,-2-4 0,1 4 0,0-4 0,1 4 0,-3-4 0,3 4 0,0-4 0,0 4 0,-3-2 0,3 1 0,-1 0 0,0-1 0,1 2 0,0-1 0,2 0 0,-2-2 0,2 2 0,-1-1 0,0 1 0,1 0 0,-1-1 0,0 1 0,2 0 0,0-1 0,-2 1 0,3 0 0,-4-1 0,4 2 0,-4 0 0,3 0 0,-2 0 0,-1 0 0,4 0 0,-4 0 0,4 0 0,-4 0 0,4 0 0,-4 0 0,4 2 0,-3-2 0,2-3 0,0 3 0,-2-1 0,2 1 0,-2 0 0,2 0 0,-2-3 0,2 3 0,-3-4 0,4 4 0,-4-4 0,4 4 0,-4-4 0,4 4 0,-4-4 0,4 4 0,-4-3 0,4 2 0,-4-2 0,4 2 0,-4 0 0,1-1 0,2 1 0,-3-2 0,2 2 0,0-2 0,-1 2 0,-1 0 0,0-1 0,1 1 0,-1 0 0,3-1 0,-2 1 0,-1-2 0,4 3 0,-4-4 0,4 4 0,-4-4 0,2 4 0,-2-4 0,2 4 0,-2-4 0,4 4 0,-4-4 0,2 4 0,-1-2 0,0 0 0,1 0 0,-1 0 0,-1-2 0,4 4 0,-4-4 0,3 2 0,-6 0 0,0-2 0,2 2 0,-2-2 0,3 0 0,0 0 0,0-2 0,0 2 0,0-4 0,-2 2 0,2 0 0,0 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29.636"/>
    </inkml:context>
    <inkml:brush xml:id="br0">
      <inkml:brushProperty name="width" value="0.05" units="cm"/>
      <inkml:brushProperty name="height" value="0.3" units="cm"/>
      <inkml:brushProperty name="color" value="#FFFFFF"/>
      <inkml:brushProperty name="inkEffects" value="pencil"/>
    </inkml:brush>
  </inkml:definitions>
  <inkml:trace contextRef="#ctx0" brushRef="#br0">152 1 16383,'-4'4'0,"-1"0"0,5 0 0,-4-1 0,2-1 0,1 1 0,0 0 0,-1-1 0,1 1 0,1 1 0,-1 0 0,-1 0 0,0 0 0,0 0 0,1 0 0,0 0 0,-1 0 0,-2 0 0,4 0 0,-1 0 0,-2 0 0,3 0 0,-5 4 0,4-3 0,-5 3 0,6-4 0,-4 0 0,2 2 0,-2-4 0,2 4 0,-2-4 0,3 2 0,-2 0 0,-1 4 0,-1-4 0,1 4 0,0-4 0,0 2 0,1-1 0,-2 0 0,5-1 0,-4 0 0,4 0 0,-4 3 0,1-3 0,-1 1 0,2-1 0,-1 0 0,0 3 0,-1-3 0,2 1 0,0 1 0,-2-1 0,3 2 0,-4-3 0,5 1 0,-2-2 0,0 1 0,2 0 0,-2 0 0,2 0 0,0 1 0,0 0 0,-2 1 0,2-2 0,-3 0 0,3 1 0,0 0 0,0 1 0,0-1 0,0 0 0,0 1 0,0-2 0,3 0 0,-2-2 0,2 2 0,1-4 0,-4 4 0,4-4 0,-2 2 0,0 0 0,2-2 0,-2 4 0,2-4 0,0 4 0,0-4 0,0 2 0,0 0 0,0-2 0,0 2 0,0-2 0,0 2 0,0-2 0,0 2 0,0-2 0,0 2 0,0-2 0,0 3 0,2-3 0,-1 1 0,0-1 0,-1 3 0,0-3 0,0 0 0,3 0 0,-3 0 0,1 0 0,-1 0 0,0 1 0,4-1 0,-2 3 0,2-3 0,-4 0 0,0 0 0,0 0 0,1 0 0,-1 0 0,3 0 0,-3 0 0,0 0 0,0 0 0,4 0 0,-4 0 0,4 0 0,-4 0 0,0 0 0,0 0 0,2 0 0,-2 0 0,2 0 0,-2 0 0,0 0 0,0 0 0,2 0 0,-2 0 0,3 0 0,-3 0 0,0 0 0,0 0 0,0 0 0,0 0 0,1 0 0,-1 0 0,3 0 0,-3 0 0,-4 0 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35.358"/>
    </inkml:context>
    <inkml:brush xml:id="br0">
      <inkml:brushProperty name="width" value="0.05" units="cm"/>
      <inkml:brushProperty name="height" value="0.3" units="cm"/>
      <inkml:brushProperty name="color" value="#FFFFFF"/>
      <inkml:brushProperty name="inkEffects" value="pencil"/>
    </inkml:brush>
  </inkml:definitions>
  <inkml:trace contextRef="#ctx0" brushRef="#br0">2032 0 16383,'-7'3'0,"3"1"0,0-4 0,4 4 0,-4-4 0,3 2 0,-3 0 0,-3 0 0,3 2 0,-3-2 0,2 2 0,0-2 0,-1 0 0,2 0 0,2 0 0,-2-2 0,0 4 0,0-4 0,-3 4 0,3-4 0,-1 4 0,-1-4 0,0 4 0,0-2 0,1 0 0,-2 2 0,3-3 0,-2 2 0,0-1 0,0 1 0,-1 0 0,2-2 0,-1 2 0,1-1 0,-4 2 0,3-1 0,-2 0 0,3-1 0,0 1 0,-2 0 0,-2-1 0,2 2 0,-2 0 0,5-1 0,-4 1 0,2-4 0,-3 4 0,2-3 0,-2 3 0,2-1 0,-1 1 0,4-3 0,-8 3 0,7-1 0,-7 1 0,7-3 0,-2 2 0,-1 1 0,0-3 0,-1 5 0,-1-5 0,2 3 0,-1-1 0,4-2 0,-7 3 0,5-1 0,-5 1 0,5-3 0,-1 3 0,2-1 0,-4 1 0,1-3 0,0 3 0,1-1 0,1-2 0,-1 3 0,-3-1 0,3 1 0,-2 0 0,2-2 0,1 1 0,-1 0 0,-1 1 0,-1 0 0,2-2 0,0 1 0,4-2 0,-4 2 0,0 0 0,2 1 0,-4 0 0,5-2 0,-3 2 0,4-2 0,-5 2 0,3-2 0,-3 2 0,4-2 0,-1 0 0,2 2 0,-2-2 0,2 2 0,-4 0 0,4-2 0,-3 2 0,3-2 0,-1 3 0,-1-4 0,1 3 0,1-1 0,1 1 0,-1-3 0,3 3 0,-4-4 0,1 4 0,2-1 0,-2-2 0,4 3 0,-6-1 0,3 1 0,-2 0 0,1 0 0,0 0 0,1 0 0,-1 0 0,3 0 0,-2 0 0,-1 4 0,1-4 0,2 4 0,-2-4 0,2 0 0,-2 3 0,2-3 0,-2 1 0,2-1 0,1 0 0,-3 0 0,2 3 0,0-3 0,-2 2 0,2-2 0,-1 0 0,1 0 0,0 2 0,-2-2 0,2 2 0,-1-2 0,0 0 0,2 0 0,-4 4 0,4-4 0,-4 4 0,4-4 0,-2 0 0,0 0 0,0 2 0,0-1 0,-1 0 0,2-1 0,-2 0 0,2 0 0,-5 3 0,5-3 0,-4 5 0,2-3 0,-1 2 0,0-3 0,0 2 0,0-2 0,0 2 0,0-3 0,1 0 0,-2 1 0,2 0 0,-3 1 0,2-2 0,0 0 0,1 0 0,0 0 0,1 0 0,-2 0 0,0 0 0,0 0 0,0 0 0,1 0 0,-1 0 0,1 0 0,-1 0 0,3 0 0,-3 0 0,1 0 0,-1 0 0,0 0 0,0 0 0,0 1 0,2-1 0,-2 0 0,2 0 0,-2 1 0,0-1 0,-1 3 0,1-3 0,3 0 0,-3 0 0,1 0 0,-1 0 0,1 0 0,1 0 0,-1 0 0,0 0 0,-1 0 0,3 1 0,-3 2 0,0 0 0,0-2 0,1-1 0,-1 0 0,2 3 0,-2-3 0,0 1 0,0-1 0,1 1 0,0-1 0,1 2 0,-2-2 0,0 2 0,0-2 0,1 0 0,-1 0 0,3 2 0,-5-2 0,2 2 0,0-2 0,3 0 0,-3 0 0,0 2 0,-1-1 0,-1 0 0,2-1 0,2 0 0,-2 0 0,0 3 0,0-3 0,-3 1 0,3-1 0,0 3 0,0-3 0,-1 4 0,-1-4 0,1 3 0,1-3 0,0 0 0,0 0 0,-3 1 0,3-1 0,-2 3 0,2-3 0,0 0 0,0 1 0,0 2 0,0-1 0,0 0 0,0-2 0,0 1 0,0 0 0,-3 5 0,3-5 0,-3 2 0,3-3 0,0 2 0,2-2 0,-4 4 0,4-1 0,-4-2 0,2 2 0,0-2 0,0 1 0,-2 0 0,2 1 0,0 0 0,0-2 0,1-1 0,-1 3 0,-1-2 0,-1 2 0,2 1 0,0-4 0,3 2 0,-3-2 0,-3 2 0,5 0 0,-4 0 0,4 0 0,-2-2 0,-2 4 0,4-4 0,-4 4 0,4-4 0,-2 0 0,0 2 0,0 0 0,-2 1 0,2-2 0,0-1 0,0 0 0,0 0 0,2 3 0,-1-4 0,0 3 0,-1-4 0,0 3 0,0-2 0,0 1 0,0 0 0,0 0 0,2 0 0,-2 0 0,1 0 0,-1 0 0,0 0 0,0 0 0,0 0 0,0 0 0,0-2 0,1 1 0,-1 0 0,3 1 0,-3 0 0,0 0 0,-1 0 0,1 0 0,2 0 0,-2 0 0,2-2 0,-4 4 0,1-4 0,0 4 0,1-2 0,1 0 0,-1 0 0,0 0 0,0 1 0,-3-1 0,3 0 0,0 0 0,3 0 0,-6 1 0,5-1 0,-2 3 0,1-3 0,0 0 0,-1 0 0,-2 1 0,3 1 0,-2-1 0,2-1 0,-1-1 0,0-1 0,0 2 0,0-1 0,1 2 0,1-2 0,-1 1 0,-2 3 0,-1-3 0,1 0 0,2 0 0,-1-3 0,2 3 0,-2-1 0,0 2 0,0-4 0,2 5 0,-2-5 0,2 3 0,-2-1 0,1 1 0,0-4 0,2 4 0,-4-2 0,3 2 0,-3 0 0,4 0 0,-5-2 0,2 2 0,3-2 0,-3 0 0,4 2 0,-4-2 0,1 0 0,1 2 0,-1-2 0,2 2 0,-2 0 0,0 0 0,-1 0 0,2 0 0,-2 0 0,2 0 0,0 0 0,-2-1 0,2 0 0,0-1 0,-2 1 0,4 0 0,-4-1 0,1 2 0,-1-1 0,1 1 0,1-3 0,-1 3 0,-1 0 0,0 0 0,0 0 0,1 0 0,-1-1 0,4 1 0,-4-3 0,3 3 0,-2 0 0,-1-1 0,2 1 0,0-1 0,-2 1 0,2 0 0,0 0 0,-2 0 0,2-3 0,-1 3 0,0-1 0,1-2 0,-1 3 0,-1-1 0,3 1 0,-3 0 0,-4 4 0,4-4 0,-3 2 0,4-4 0,-1-9 0,2 3 0,0-8 0,2 8 0,-1-5 0,0 3 0,-1-8 0,2 7 0,0-4 0,0 1 0,0 4 0,0-4 0,0 4 0,-1-2 0,0 3 0,-1-2 0,2 1 0,0-1 0,0-4 0,0-1 0,0 3 0,0 4 0,0-2 0,0-1 0,0 1 0,0-1 0,0 2 0,0 2 0,0-2 0,2-2 0,-1 2 0,0-4 0,-1 5 0,0 0 0,0-1 0,2-3 0,-1 4 0,0-5 0,-1 6 0,2-2 0,-1 2 0,0-4 0,1 2 0,-1 0 0,0 2 0,-1-3 0,2 3 0,-1-5 0,2 3 0,-2-2 0,0 4 0,1 0 0,-1 0 0,2-4 0,-2 3 0,3-3 0,-4 4 0,4 0 0,-4 0 0,4-1 0,-3-1 0,2-2 0,1 4 0,-4-2 0,4 2 0,-4-2 0,4 2 0,-4-2 0,4 2 0,-3-2 0,2 1 0,1-3 0,-4 4 0,4-3 0,-4 2 0,1 1 0,2-3 0,-3 3 0,4 0 0,-4 0 0,3 0 0,-2 0 0,-1-2 0,4 2 0,-4-3 0,4 3 0,-4 0 0,4 3 0,-1-6 0,-2 4 0,3-2 0,-1 1 0,1 0 0,-3 0 0,3 1 0,-4-1 0,4 4 0,-4-4 0,3 10 0,-6-5 0,3 7 0,-1-4 0,-2 1 0,3-1 0,-4 4 0,4-1 0,-4-2 0,4 2 0,-3-3 0,3 0 0,-1 1 0,-2 2 0,2 1 0,-2-1 0,2 1 0,1-4 0,-4 4 0,1 0 0,1-2 0,-1 4 0,2-4 0,-2 1 0,0 0 0,-1 1 0,0 1 0,0 0 0,0-1 0,2 0 0,-2 2 0,0-1 0,0 0 0,-3 1 0,-5 14 0,7-14 0,-7 13 0,8-16 0,0 1 0,0 0 0,-3 4 0,3-3 0,-3 3 0,1-1 0,3-2 0,-5 3 0,5-4 0,-3 0 0,2 0 0,0 0 0,0 0 0,0 0 0,0 1 0,0-1 0,0-2 0,-2 2 0,5-2 0,-3 2 0,1 0 0,-2 4 0,2-2 0,-2-1 0,2-1 0,1-1 0,-2 1 0,2 1 0,-2 0 0,0-1 0,2 0 0,-2-4 0,4 2 0,-4 2 0,1-3 0,2 2 0,-3-2 0,4-1 0,-4-3 0,4 5 0,-3-4 0,2 5 0,-1-3 0,0 0 0,0 0 0,1 0 0,1 0 0,1-3 0,2 2 0,1-3 0,0 0 0,0 0 0,0 0 0,-1-3 0,-1 3 0,1-1 0,1 1 0,0-3 0,0 3 0,3-1 0,-3 1 0,1-3 0,-1 3 0,0-1 0,0 1 0,0 0 0,1 0 0,-3-3 0,2 3 0,0-1 0,0 1 0,2 0 0,-2 0 0,0 0 0,0 0 0,2 0 0,-2 0 0,4-3 0,-3 3 0,0-2 0,-1 2 0,4 0 0,-1 0 0,1 0 0,-3-2 0,2 2 0,-3-2 0,5 2 0,-2 0 0,1 0 0,0 0 0,-3 0 0,2 0 0,1 0 0,-1 0 0,3 0 0,-6 0 0,4 0 0,0 0 0,-1 0 0,2 0 0,-5 0 0,4 0 0,-4 0 0,7 0 0,-7 0 0,5 0 0,-3 0 0,2 0 0,-4 0 0,5 0 0,-4 0 0,3 0 0,-2 0 0,-2 0 0,2 0 0,1 2 0,-2-2 0,3 2 0,-4-2 0,0 0 0,0 0 0,2 0 0,-1 0 0,0 2 0,-1-2 0,0 2 0,2-2 0,-1 0 0,0 0 0,-1 0 0,0 0 0,0 0 0,0 0 0,0 2 0,-2 0 0,-4 0 0,1 2 0,-2-4 0,3 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37.457"/>
    </inkml:context>
    <inkml:brush xml:id="br0">
      <inkml:brushProperty name="width" value="0.05" units="cm"/>
      <inkml:brushProperty name="height" value="0.3" units="cm"/>
      <inkml:brushProperty name="color" value="#FFFFFF"/>
      <inkml:brushProperty name="inkEffects" value="pencil"/>
    </inkml:brush>
  </inkml:definitions>
  <inkml:trace contextRef="#ctx0" brushRef="#br0">5526 5 16383,'-6'3'0,"-1"-2"0,6 0 0,-3 1 0,1-1 0,-1-1 0,0 0 0,0 0 0,0 0 0,0 0 0,0 0 0,0 0 0,-3 0 0,3 0 0,-2 0 0,2 0 0,0 1 0,0 1 0,0-1 0,0-1 0,0 0 0,0 0 0,0 0 0,0 0 0,-3 0 0,3 0 0,-3 0 0,3 0 0,0 0 0,0 0 0,0 0 0,0 0 0,0 0 0,-2 0 0,2 0 0,-2 0 0,1 0 0,1 0 0,-1 0 0,-1 0 0,1 0 0,0 0 0,-2 0 0,0 0 0,2 0 0,0 0 0,1 0 0,-2 0 0,0 0 0,-1 0 0,2 0 0,1 0 0,-3 0 0,3-1 0,-4-1 0,1 1 0,2 1 0,-2 0 0,2 0 0,0 0 0,-5 0 0,5 0 0,-3 0 0,3-1 0,1-1 0,-3 1 0,-1 1 0,4 0 0,-7 0 0,7 0 0,-4 0 0,-1 0 0,1 0 0,-3 0 0,6 0 0,-3 0 0,4 0 0,-9 0 0,6 0 0,-5 0 0,7 0 0,-9-3 0,9 3 0,-8-1 0,6 1 0,0 0 0,-2 0 0,2 0 0,-1 0 0,0 0 0,2 0 0,-1 0 0,-2 0 0,2 0 0,-1 0 0,0 0 0,4-3 0,-4 3 0,0-1 0,-1 1 0,1 0 0,0 0 0,4 0 0,-4 0 0,0 0 0,-2 0 0,2 0 0,0 0 0,2 0 0,0 0 0,-6 0 0,7 0 0,-7 0 0,8 0 0,-4 0 0,1 0 0,-2 0 0,0 0 0,1 0 0,0 0 0,2 0 0,-3 0 0,0 0 0,-1 0 0,2 0 0,0 0 0,3 0 0,-4 0 0,-1 0 0,1 0 0,0 0 0,1 0 0,1 0 0,-1 0 0,-1 0 0,-1 0 0,-2 0 0,4 0 0,2 0 0,-2 0 0,-2 0 0,1 0 0,-3 0 0,4 0 0,1 0 0,-1 0 0,2 0 0,-2 0 0,0 0 0,0 0 0,0 0 0,1 0 0,-1 1 0,-3-1 0,3 3 0,-4-3 0,2 0 0,2 0 0,-3 1 0,3-1 0,0 3 0,0-3 0,-1 0 0,1 0 0,0 1 0,0-1 0,0 3 0,0-3 0,0 0 0,1 0 0,-5 1 0,7 1 0,-10 0 0,8-2 0,-7 2 0,4-1 0,-2 2 0,4-3 0,-4 1 0,3-1 0,-3 3 0,4-3 0,-3 0 0,2 1 0,-3-1 0,4 3 0,0-3 0,0 1 0,-4-1 0,3 3 0,-6-2 0,6-1 0,-3 4 0,1-4 0,2 4 0,-3-4 0,-4 4 0,6-4 0,-8 3 0,8-2 0,-2-1 0,2 4 0,0-4 0,-2 3 0,4-2 0,-1-1 0,-2 3 0,-2-2 0,1-1 0,0 3 0,4-3 0,0 1 0,0 0 0,-8 1 0,7-1 0,-7 0 0,8 2 0,-3-2 0,2 1 0,-6-1 0,6 0 0,-3 1 0,0 0 0,2-2 0,0 3 0,-6-3 0,6 1 0,-4-1 0,4 3 0,2-3 0,-2 3 0,-4-3 0,2 2 0,-4-2 0,8 2 0,-4-2 0,0 2 0,0-2 0,-4 2 0,4-1 0,0 2 0,0-3 0,4 1 0,-10-1 0,7 3 0,-4-2 0,3-1 0,4 3 0,-6-3 0,0 1 0,2-1 0,-4 3 0,8-3 0,-8 1 0,8 0 0,-4 2 0,0-2 0,4 1 0,-6-1 0,4 2 0,-4-3 0,4 1 0,-2 2 0,2-3 0,0 1 0,-4-1 0,4 3 0,-4-3 0,4 1 0,-4-1 0,4 3 0,-4-3 0,4 2 0,-4-2 0,6 2 0,-7-2 0,6 2 0,-6-2 0,2 2 0,1-1 0,-3 0 0,3 2 0,-4-2 0,0 1 0,4-2 0,-3 2 0,3-2 0,-4 3 0,2 0 0,-2-3 0,0 5 0,0-5 0,1 5 0,-1-5 0,-5 6 0,3-5 0,-10 4 0,11-2 0,-6 0 0,7 2 0,0-5 0,2 4 0,-9 0 0,6-1 0,-6 1 0,7-3 0,-5 4 0,3-5 0,-10 6 0,11-2 0,-6-2 0,7 2 0,2-1 0,-2 1 0,-7 0 0,6-1 0,-19 2 0,17 0 0,-9-2 0,0 1 0,8 0 0,-8-1 0,12 1 0,1-2 0,-7 5 0,-2-2 0,1 1 0,0-2 0,2 1 0,4-2 0,-5 1 0,-6 4 0,8-7 0,-13 7 0,16-4 0,-5 1 0,6 1 0,-13-1 0,10 0 0,-14 1 0,16-1 0,-5-1 0,6 1 0,-13 1 0,10 0 0,-9 2 0,12-2 0,-5-1 0,4 0 0,-11 2 0,10-2 0,-4 1 0,6-1 0,1-1 0,-1 1 0,-7 3 0,6-2 0,-6 2 0,7-3 0,4-1 0,-2 1 0,2-1 0,-4 2 0,0-1 0,4 0 0,-3-1 0,6 3 0,-6-2 0,3 2 0,0-3 0,-3 1 0,6-1 0,-6 4 0,6-4 0,-6 4 0,6-4 0,-6 2 0,6-1 0,-6 0 0,3 2 0,0 0 0,0-2 0,2 2 0,0-2 0,-4 0 0,4 3 0,-8-1 0,4 2 0,-2-1 0,2 2 0,2-5 0,0 2 0,0-1 0,0 0 0,0 2 0,0-3 0,-3 4 0,6-3 0,-10 6 0,6-7 0,-14 11 0,10-9 0,-2 7 0,4-8 0,6 2 0,-6-3 0,-1 4 0,3-1 0,-3 0 0,5 2 0,2-6 0,-6 6 0,2-2 0,1 0 0,0 2 0,4-4 0,0 0 0,-4 4 0,3-3 0,-3 2 0,4-2 0,0-2 0,0 2 0,-4 1 0,2 0 0,1 0 0,1 0 0,1-1 0,-1-2 0,-2 6 0,2-5 0,-3 4 0,3-4 0,1 2 0,-1-2 0,0 4 0,0-2 0,-2 0 0,3 0 0,0-1 0,1 0 0,-2 3 0,-2-4 0,2 6 0,3-7 0,-3 2 0,3 1 0,-5 0 0,5 0 0,-4 0 0,5 0 0,-4-3 0,2 2 0,-3 1 0,4 0 0,-6 2 0,6-4 0,-5 0 0,6 1 0,-2-3 0,2 4 0,-4-1 0,2 1 0,0-2 0,-1 1 0,3-2 0,-3 2 0,3-2 0,-1 1 0,0-2 0,-1 4 0,2-3 0,0 2 0,0-3 0,0 0 0,-1-2 0,4 2 0,-3-2 0,1 3 0,-1-1 0,0 0 0,-1 3 0,-1-2 0,1 0 0,2-1 0,-1-1 0,3-2 0,-2 3 0,-1-4 0,3 4 0,-4-1 0,1 1 0,0 0 0,0-1 0,1-1 0,0 0 0,2 0 0,-2 0 0,2 0 0,-2 0 0,2 0 0,-2 0 0,1 0 0,-2 0 0,1 0 0,-1 0 0,4 0 0,-4 0 0,4 0 0,-4 0 0,4 0 0,-4 0 0,1-1 0,-1-1 0,0 0 0,0 3 0,0-3 0,0 1 0,0-1 0,0 0 0,0 0 0,0 0 0,-1 0 0,4-1 0,-3-1 0,1 1 0,-1 1 0,3-1 0,-6-1 0,4 1 0,-2 0 0,1-2 0,0 0 0,0 2 0,0 1 0,-3-4 0,3 3 0,-2-2 0,2 3 0,0-3 0,0 2 0,-4-2 0,2-1 0,0 4 0,2-4 0,-2 4 0,1-4 0,1 4 0,-4-4 0,3 2 0,-1 0 0,0-2 0,0 3 0,0-2 0,-2 1 0,4-1 0,-4 0 0,2 1 0,2-1 0,3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7:37.885"/>
    </inkml:context>
    <inkml:brush xml:id="br0">
      <inkml:brushProperty name="width" value="0.05" units="cm"/>
      <inkml:brushProperty name="height" value="0.3" units="cm"/>
      <inkml:brushProperty name="color" value="#FFFFFF"/>
      <inkml:brushProperty name="inkEffects" value="pencil"/>
    </inkml:brush>
  </inkml:definitions>
  <inkml:trace contextRef="#ctx0" brushRef="#br0">34 0 16383,'2'11'0,"0"-5"0,1 4 0,-2-6 0,-1 4 0,2-4 0,-1 4 0,0 0 0,-1-2 0,0 4 0,0-4 0,2 2 0,-1-1 0,0 5 0,-1-5 0,0 5 0,0-4 0,0 0 0,0 0 0,0 4 0,0-3 0,0 3 0,0-4 0,-1 0 0,0 3 0,-1 2 0,1-1 0,0 0 0,-1-1 0,2-2 0,-2 6 0,2 1 0,-3-3 0,0 6 0,3-11 0,-2 6 0,2 0 0,-3 4 0,3-4 0,-3 4 0,2-10 0,0 4 0,-1-4 0,0 6 0,2-5 0,-4 4 0,2-5 0,1 0 0,0 0 0,-1 3 0,0-4 0,0 2 0,1-5 0,-2 3 0,3-3 0,-1 2 0,1 0 0,0 2 0,0-4 0,0 0 0,0 0 0,0 1 0,0 0 0,0 1 0,0-2 0,0 0 0,0 0 0,1-2 0,-1 1 0,4-2 0,-4 3 0,3-2 0,-2 0 0,1 2 0,0-4 0,0 4 0,0-4 0,2 4 0,2-2 0,-1 0 0,-1 0 0,0-2 0,0 0 0,0 2 0,0-2 0,0 2 0,0-2 0,0 0 0,0 0 0,4 0 0,-3 0 0,2 0 0,-3 0 0,3 0 0,-3-2 0,5 2 0,-4-4 0,5 4 0,-5-2 0,0 0 0,1 2 0,2-6 0,0 6 0,1-6 0,-5 5 0,4-2 0,-4 1 0,8-5 0,-7 4 0,6-2 0,-6 2 0,2-1 0,-2 0 0,5 0 0,-4 0 0,2 0 0,0 0 0,-4 0 0,4 0 0,0-2 0,-1 2 0,1-2 0,-3 1 0,1 1 0,-1 3 0,3-5 0,-4 2 0,4-1 0,-4 1 0,0 0 0,0 0 0,3 0 0,-3 0 0,1 0 0,-1-1 0,-1 1 0,1 2 0,-3-3 0,3 4 0,0-5 0,-1 4 0,1-1 0,-4 0 0,4 1 0,-4-2 0,4 0 0,-4 0 0,4 0 0,-4-2 0,2 2 0,-2 0 0,0 0 0,0 0 0,-2 2 0,2-1 0,-4 2 0,1-1 0,-1 1 0,0-2 0,0 1 0,1-2 0,1 4 0,-1-2 0,-1 2 0,1-2 0,1 2 0,-4-4 0,2 4 0,-1-4 0,-2 4 0,5-4 0,-4 4 0,4-3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0.496"/>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0 464 16383,'9'-4'0,"-2"0"0,-4 2 0,2 0 0,0-2 0,1 1 0,-2-1 0,0 4 0,1-4 0,0 1 0,3 2 0,0-3 0,-4 1 0,4 2 0,-4-2 0,4-1 0,-4 4 0,4-4 0,-4 3 0,0 0 0,4-2 0,0 0 0,2-1 0,-1 2 0,-5 0 0,9-2 0,-5 2 0,4-2 0,-5 0 0,9 0 0,-5 1 0,6-2 0,-9 2 0,0 0 0,7-3 0,-5 3 0,5-5 0,-7 4 0,1 0 0,10-3 0,-8 2 0,10-2 0,-12 3 0,6-1 0,8-2 0,-5 2 0,8-2 0,-10 2 0,-4 0 0,9-2 0,-6 3 0,6-3 0,2 3 0,-7-1 0,5 0 0,8-3 0,-9 2 0,15-3 0,-18 4 0,5-2 0,6-1 0,-10 4 0,17-4 0,-18 4 0,11-3 0,-12 2 0,26-2 0,-22 2 0,20-3 0,-18 1 0,8 1 0,-8 2 0,20-6 0,-17 8 0,18-8 0,-15 6 0,1 0 0,0-2 0,13 2 0,-10-3 0,4 3 0,-8-3 0,0 6 0,-3-4 0,22 1 0,-15 1 0,5-2 0,2 3 0,-14-3 0,10 4 0,6-6 0,-9 7 0,11-4 0,-15 1 0,1 2 0,0-2 0,19-1 0,-14 4 0,14-4 0,-19 4 0,-1 0 0,8 0 0,7-2 0,-5 0 0,4 0 0,-13 2 0,-1 0 0,1 0 0,1-4 0,-1 4 0,-1-4 0,1 4 0,1 0 0,-1 0 0,19-3 0,-13 2 0,13-2 0,-19 3 0,-6 0 0,23 0 0,-18-3 0,16 2 0,-22-3 0,-1 4 0,15 0 0,-9-1 0,14-1 0,-24 1 0,5 1 0,14 0 0,-16 0 0,14 0 0,-12 0 0,-5 0 0,12 0 0,-13 1 0,7 1 0,-7-1 0,-4-1 0,3 0 0,11 3 0,-11-2 0,14 0 0,-19 2 0,4-3 0,2 1 0,-4 2 0,7-3 0,-10 1 0,2-1 0,1 3 0,0-3 0,4 5 0,-3-5 0,-2 4 0,-3-2 0,0-1 0,0-1 0,-1 1 0,1 1 0,-2 0 0,2 0 0,-1-1 0,0 2 0,1-3 0,1 4 0,0-4 0,-2 4 0,1-4 0,-4 4 0,8-3 0,-5 2 0,3 1 0,-3-4 0,-2 4 0,2-3 0,0 2 0,-1 1 0,0-4 0,-2 4 0,2-4 0,0 4 0,0-4 0,0 4 0,-1-4 0,-1 4 0,0-4 0,1 4 0,-1-4 0,4 4 0,-4-2 0,3 0 0,-2 2 0,1-4 0,-1 4 0,-1-4 0,0 2 0,0 0 0,0-2 0,0 2 0,0-2 0,0 2 0,1-2 0,1 2 0,-1 0 0,-1-2 0,0 2 0,0-2 0,0 2 0,0-2 0,0 2 0,0-2 0,0 0 0,0 0 0,-1 2 0,1-2 0,-2 2 0,2-2 0,0 0 0,0 0 0,0 0 0,0 0 0,0 0 0,0 0 0,0 0 0,-2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7.776"/>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1 396 16383,'7'-1'0,"-3"-3"0,-2 4 0,0-4 0,0 4 0,0-4 0,4 0 0,0-2 0,-1 1 0,2 2 0,-7-1 0,4 4 0,-4-4 0,4 3 0,-3-2 0,3-1 0,0 4 0,-1-4 0,1 4 0,0-4 0,-2 2 0,4 0 0,-5-2 0,3 4 0,1-4 0,-1 2 0,0-2 0,0 1 0,0 0 0,0 1 0,0-1 0,0-1 0,0 4 0,0-4 0,0 3 0,2-3 0,2-4 0,-2 2 0,2 1 0,-4 1 0,0 1 0,0-1 0,4-1 0,-2 0 0,0-1 0,-2 4 0,3-4 0,-3 5 0,4-6 0,-4 5 0,4-5 0,-4 3 0,4 0 0,-1 0 0,-1 0 0,1 0 0,0 0 0,1 0 0,0 0 0,-2-1 0,2 1 0,-1-2 0,1 1 0,0 0 0,0 1 0,4 0 0,-4-2 0,4 2 0,-4 0 0,0 0 0,4-1 0,-4 1 0,4 0 0,-1-1 0,-2 1 0,10-3 0,-6 2 0,3-2 0,-1 2 0,-7 1 0,8-2 0,-2 0 0,4 3 0,-2-4 0,-2 5 0,-2-2 0,3-2 0,5 1 0,-4 0 0,0 2 0,-1-2 0,-3 5 0,4-6 0,2 5 0,0-3 0,0 0 0,-2 4 0,-1-5 0,1 5 0,3-4 0,-2 4 0,2-6 0,-3 6 0,-2-2 0,-2 2 0,11-2 0,-10 1 0,10-2 0,-7 3 0,-1-1 0,1 0 0,2-2 0,0 3 0,0 0 0,-2 0 0,-1 0 0,-3 0 0,11 0 0,-13 0 0,12 0 0,-10 0 0,0 0 0,2 0 0,2 0 0,0 0 0,0 3 0,-1-3 0,-6 1 0,3-1 0,3 0 0,-6 3 0,10-3 0,-10 1 0,2-1 0,-2 3 0,-1-3 0,0 2 0,3 0 0,-3-1 0,3 0 0,-5-1 0,2 3 0,0-3 0,0 1 0,0 2 0,0-3 0,-1 1 0,1 2 0,-4-3 0,4 1 0,-1 2 0,-2-3 0,3 4 0,-4-4 0,3 3 0,-2-2 0,0-1 0,1 3 0,-2-2 0,1-1 0,0 3 0,1-2 0,-2-1 0,0 4 0,0-4 0,0 3 0,0-2 0,0-1 0,0 4 0,0-4 0,0 4 0,0-4 0,1 3 0,-1-2 0,0-1 0,0 4 0,0-4 0,0 4 0,0-4 0,0 4 0,0-4 0,-3 4 0,3-3 0,-4 2 0,4-2 0,-1 1 0,0-2 0,-2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0.918"/>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5 16383,'7'-3'0,"-2"2"0,-1 1 0,0 0 0,0 0 0,0 0 0,0 0 0,0 0 0,0 0 0,0 0 0,0 0 0,3 1 0,-3-1 0,1 4 0,0-4 0,1 3 0,-2-2 0,5-1 0,-4 4 0,5-4 0,-5 3 0,2-2 0,-2-1 0,6 4 0,-6-4 0,7 4 0,-7-4 0,2 3 0,1-2 0,-1-1 0,1 4 0,0-4 0,0 3 0,0-2 0,0 1 0,0 0 0,4 1 0,-3 0 0,3-2 0,-1 2 0,-2-3 0,3 4 0,3-2 0,-2 4 0,3-2 0,-1-2 0,-6 2 0,6-1 0,-1 1 0,4 1 0,-2 1 0,-2-4 0,-2 2 0,4-1 0,-4 2 0,3-1 0,-3 2 0,0-4 0,3 2 0,-3 0 0,4 0 0,2 4 0,0-2 0,0-2 0,-6 0 0,3-2 0,-3 4 0,1-2 0,2 1 0,-7-1 0,7 1 0,-6-2 0,6 1 0,1 1 0,-3 1 0,2-1 0,-7-1 0,4 1 0,-3-2 0,6 2 0,-6-2 0,2 2 0,-2-1 0,-1-1 0,0 1 0,1 0 0,-2-1 0,2 2 0,-3-2 0,2 1 0,-4-3 0,4 4 0,-4-3 0,1 3 0,-1-5 0,1 4 0,-1-1 0,0 1 0,0-3 0,-2 3 0,0-1 0,-2 1 0,0 0 0,0 0 0,-2 0 0,0 0 0,-3 0 0,1-2 0,3 1 0,-3-2 0,1 2 0,-1-2 0,-1 2 0,-1-2 0,1 2 0,-2-2 0,3 1 0,-2-1 0,-1 2 0,2-1 0,-5 2 0,4-4 0,-1 2 0,-1 0 0,0 0 0,0 0 0,-1 2 0,2-4 0,0 2 0,1 0 0,-5 0 0,4 2 0,-3-2 0,3 2 0,-1-4 0,1 4 0,-3-2 0,3 0 0,-4 2 0,5-4 0,-2 4 0,1-4 0,-4 4 0,5-1 0,-5-2 0,4 3 0,1-4 0,-1 4 0,0-4 0,1 4 0,-2-4 0,1 3 0,2-2 0,-3-1 0,2 3 0,-2-2 0,4-1 0,-4 3 0,2-3 0,0 0 0,-2 1 0,3-1 0,0 3 0,-2-3 0,3 0 0,-4 0 0,4 1 0,-3-1 0,3 3 0,-1-3 0,0 0 0,-1 0 0,2 0 0,0 0 0,0 0 0,0 0 0,0 1 0,-1-1 0,1 3 0,0-3 0,0 0 0,0 0 0,0 0 0,0 0 0,0 0 0,1 1 0,2 2 0,1 1 0,1-1 0,1-1 0,0 0 0,0 0 0,0 0 0,0 0 0,0 0 0,1 3 0,1-5 0,0 5 0,0-2 0,0 1 0,0 0 0,0-1 0,-1-2 0,-2-1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1.804"/>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2749 16383,'8'-4'0,"-1"1"0,-2 2 0,-1 1 0,1-3 0,1 3 0,-1-2 0,-1 2 0,-1-2 0,1 2 0,-3-2 0,3 2 0,0 0 0,0-2 0,0 2 0,0-2 0,3 0 0,-2 0 0,2-1 0,-1 2 0,0-1 0,-2 1 0,2-2 0,0 2 0,0-2 0,1 1 0,0-1 0,-1-1 0,1 3 0,1-2 0,1-2 0,1 2 0,4-5 0,0 3 0,2-3 0,0 2 0,-4 1 0,2 0 0,-2-1 0,0 2 0,11-4 0,-12 2 0,10-2 0,-9 1 0,4 2 0,-1-1 0,14-4 0,-10 3 0,9-4 0,-12 5 0,5-5 0,-5 3 0,19-7 0,-17 6 0,17-7 0,-18 5 0,10-3 0,-3 2 0,17-10 0,-9 6 0,12-9 0,-12 4 0,6-5 0,-4 1 0,24-12 0,-20 9 0,18-8 0,-21 9 0,9-4 0,-9 5 0,23-16 0,-19 10 0,17-6 0,-20 6 0,5 5 0,-6-2 0,17-9 0,-8 5 0,7-6 0,-13 9 0,-3 4 0,-2-3 0,17-8 0,-13 5 0,12-8 0,-21 14 0,11-8 0,-15 11 0,29-22 0,-21 17 0,14-16 0,-13 17 0,-4-2 0,2-1 0,13-11 0,-11 8 0,46-53 0,-42 50 0,26-37 0,-46 52 0,7-11 0,-8 12 0,8-7 0,0-1 0,3-1 0,-6-3 0,5 2 0,-13 8 0,2 3 0,2-5 0,0 0 0,1-1 0,-2 2 0,-7 7 0,2 0 0,6-13 0,-5 10 0,3-10 0,-5 13 0,-4 0 0,7-10 0,-6 8 0,7-8 0,-8 10 0,2 0 0,-2-2 0,0 0 0,0 0 0,0 6 0,-2-7 0,2-5 0,-3 5 0,4-6 0,-7 16 0,2-6 0,0-1 0,-1 3 0,0-3 0,-1 8 0,0 0 0,0-4 0,0 5 0,-1-5 0,0 5 0,-2-2 0,0-2 0,1 1 0,-1-1 0,2 6 0,-3-3 0,4 2 0,-4-3 0,2 4 0,-2-2 0,2 0 0,-2 3 0,1-2 0,-1-2 0,0 4 0,3-4 0,-3 4 0,1 0 0,0 0 0,1 0 0,-1-2 0,-1 2 0,1 0 0,-1 3 0,4-3 0,-4 1 0,3-1 0,-6-4 0,3 6 0,0-6 0,0 8 0,4-4 0,-4 4 0,3-4 0,-2 1 0,2-1 0,-2 0 0,2 0 0,-2 3 0,2-3 0,-3 2 0,4 0 0,-4 0 0,3 0 0,-2 0 0,2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2.318"/>
    </inkml:context>
    <inkml:brush xml:id="br0">
      <inkml:brushProperty name="width" value="0.05" units="cm"/>
      <inkml:brushProperty name="height" value="0.3" units="cm"/>
      <inkml:brushProperty name="color" value="#FFC114"/>
      <inkml:brushProperty name="inkEffects" value="pencil"/>
    </inkml:brush>
  </inkml:definitions>
  <inkml:trace contextRef="#ctx0" brushRef="#br0">667 45 16383,'-7'-3'0,"2"2"0,-1 1 0,1 0 0,0 0 0,1 0 0,-2 0 0,0 0 0,0 0 0,-2 0 0,3 0 0,0 0 0,-3 0 0,-4 1 0,2-1 0,-2 3 0,6-2 0,-1-1 0,-5 4 0,-1-1 0,1-2 0,0 3 0,4-1 0,-4 1 0,2-3 0,-2 3 0,4-1 0,0-2 0,-8 6 0,7-4 0,-6 3 0,6-2 0,-2-2 0,2 2 0,-6 0 0,6 1 0,-7 0 0,8-1 0,-4 2 0,0-2 0,0 2 0,0-3 0,-4 2 0,7-2 0,-2 2 0,3-1 0,-8 2 0,7-1 0,-7 2 0,8-6 0,0 3 0,0-1 0,-4 2 0,2-1 0,-2 0 0,4 0 0,0-1 0,0-1 0,-2 4 0,2-6 0,0 5 0,0-4 0,1 2 0,0-2 0,-2 5 0,4-6 0,-3 4 0,4-3 0,0 0 0,0 1 0,-2-1 0,1 0 0,0 2 0,1-2 0,1 2 0,8-6 0,-1 5 0,6-6 0,-8 2 0,1 1 0,1 0 0,1-1 0,2 1 0,-2 0 0,2-2 0,-2 3 0,6-4 0,-6 3 0,7-2 0,-5 2 0,1-2 0,0 3 0,0-4 0,0 4 0,0-4 0,0 4 0,0-4 0,4 1 0,-3 1 0,2-2 0,-3 4 0,4-4 0,-3 1 0,2 0 0,-3-1 0,4 2 0,-3-1 0,2-1 0,1 1 0,-3-1 0,2 2 0,1-4 0,-4 5 0,4-4 0,-4 2 0,4-1 0,-4 3 0,4-5 0,-4 4 0,7-4 0,-5 5 0,5-4 0,-7 2 0,4-2 0,-4 3 0,8-4 0,-8 6 0,4-7 0,-4 6 0,1-2 0,-1-1 0,3 0 0,-2 1 0,3-2 0,-5 2 0,1 2 0,-3-3 0,7 1 0,-4-1 0,3 0 0,-4 2 0,-1-1 0,1 0 0,4-1 0,-5 2 0,6-2 0,-6 4 0,0-4 0,2 4 0,0-4 0,-1 1 0,2 2 0,-3-3 0,-1 4 0,0-4 0,2 4 0,0-4 0,1 2 0,-4 1 0,1 0 0,-1-1 0,3 1 0,-3 0 0,1-1 0,-1 1 0,1 0 0,-1-1 0,2 1 0,-2 1 0,2 0 0,-2 0 0,-2 1 0,0 2 0,0 1 0,-2 0 0,2 0 0,0-1 0,-2-1 0,2 1 0,-2 1 0,2 0 0,-2 0 0,2 0 0,0 3 0,0-3 0,1 1 0,0-1 0,-1 0 0,2 0 0,0 3 0,0-3 0,0 1 0,2 2 0,-1-3 0,0 0 0,-1 0 0,-1-2 0,2 2 0,-2 0 0,2-2 0,-1 2 0,0-2 0,0 0 0,6 3 0,-5-2 0,6 3 0,-7-3 0,1 0 0,2-1 0,1 2 0,-2-1 0,0 0 0,-1-1 0,0 1 0,5 0 0,-4-1 0,2 1 0,-2 0 0,0-2 0,-2 0 0,6 1 0,-4 0 0,5 1 0,-4-2 0,-2 1 0,0-1 0,3 0 0,-1-1 0,4 3 0,-7-3 0,4 1 0,-4-1 0,5 0 0,-4 0 0,3 0 0,-2 3 0,-2-3 0,2 1 0,2-1 0,-4 0 0,4 0 0,-4 0 0,0 0 0,0 0 0,3 0 0,-3 0 0,1 0 0,-1 0 0,0 0 0,0 0 0,0 0 0,0 0 0,-1-1 0,-2 1 0,-1-3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3.565"/>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1 892 16383,'4'-1'0,"1"-1"0,-2 1 0,0 0 0,-1-2 0,1-1 0,1 0 0,0 0 0,-1 0 0,1 1 0,-3-1 0,3 2 0,0-2 0,0 0 0,0 2 0,0-2 0,0 3 0,0-2 0,0 1 0,1-1 0,1 0 0,-2 1 0,2-2 0,-2 1 0,0-1 0,0 4 0,0-4 0,2 4 0,-1-4 0,0 4 0,-1-4 0,2 1 0,-1 2 0,4-3 0,-2 1 0,1 2 0,0-3 0,-4 3 0,4-2 0,0 0 0,0 1 0,3-1 0,-3 2 0,0-3 0,0 4 0,0-2 0,0 0 0,1 2 0,-1-4 0,0 4 0,0-2 0,3 0 0,-2 0 0,6 1 0,-6-2 0,2 3 0,1-1 0,-3-2 0,6 3 0,-3-1 0,0-2 0,2 3 0,-2-2 0,2 0 0,0 2 0,5-2 0,-2 0 0,2 1 0,-4-3 0,-3 3 0,4-1 0,6 0 0,-4 0 0,4-2 0,-7 3 0,1-3 0,0 3 0,5-3 0,-3 4 0,4-6 0,-6 6 0,0-5 0,-1 5 0,8-5 0,-6 2 0,6 0 0,-9-2 0,2 5 0,0-4 0,6 0 0,-8 1 0,8-1 0,-10 2 0,4-2 0,0 2 0,5 0 0,-6-1 0,6-2 0,-9 2 0,4-1 0,0 4 0,3-7 0,-3 6 0,4-6 0,-8 5 0,2-4 0,-4 5 0,11-7 0,-8 5 0,7-5 0,-5 6 0,-7-1 0,7 0 0,1-3 0,1-1 0,-1 0 0,-1 3 0,-7 2 0,4-2 0,2-3 0,-3 2 0,6-5 0,-7 5 0,2 1 0,-2 0 0,4-3 0,-2 2 0,2-2 0,-4 3 0,0 0 0,0 0 0,8-4 0,-7 3 0,8-4 0,-9 5 0,0-3 0,4 0 0,-4 2 0,2-2 0,-4 3 0,0-1 0,0 0 0,4-3 0,-3 4 0,3-3 0,-4 6 0,3-3 0,-2 1 0,10-5 0,-10 4 0,7-3 0,-8 5 0,0-2 0,4 0 0,-3 0 0,3 0 0,-4 0 0,0 0 0,0 1 0,0-1 0,0 1 0,0-1 0,0 0 0,2 3 0,-2-3 0,-3 0 0,3-1 0,-1-1 0,1 2 0,-2 0 0,2 0 0,-2-1 0,2 1 0,12-5 0,-10 3 0,14-7 0,-16 8 0,6-2 0,-10 3 0,4 1 0,1-5 0,-1 6 0,3-6 0,-7 4 0,2 0 0,2-4 0,-4 2 0,4 0 0,-4 0 0,0 2 0,0 0 0,3-4 0,-3 4 0,1-4 0,-1 4 0,0 0 0,0 0 0,4-4 0,-5 3 0,5-3 0,-7 7 0,5-3 0,-2 0 0,-3-2 0,3 1 0,-1 1 0,1 0 0,0-3 0,-3 3 0,2-2 0,-2 4 0,-1-2 0,4 2 0,-1-2 0,-2 0 0,2 0 0,-2 0 0,-1 0 0,4 0 0,-4 0 0,3 0 0,-3-2 0,0 2 0,1-1 0,0 1 0,1-3 0,-2 3 0,0 0 0,0 0 0,0 0 0,0-2 0,0 2 0,0 0 0,0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3.894"/>
    </inkml:context>
    <inkml:brush xml:id="br0">
      <inkml:brushProperty name="width" value="0.05" units="cm"/>
      <inkml:brushProperty name="height" value="0.3" units="cm"/>
      <inkml:brushProperty name="color" value="#FFC114"/>
      <inkml:brushProperty name="inkEffects" value="pencil"/>
    </inkml:brush>
  </inkml:definitions>
  <inkml:trace contextRef="#ctx0" brushRef="#br0">549 5 16383,'-7'-3'0,"2"2"0,1 1 0,0 0 0,0 0 0,0 0 0,-1 0 0,1 0 0,0 0 0,0 0 0,0 0 0,0 0 0,0 0 0,0 0 0,0 0 0,0 1 0,0-1 0,0 3 0,-2-3 0,2 1 0,-2 2 0,0-2 0,-2 2 0,4-2 0,-2-1 0,2 3 0,-4-2 0,1 2 0,2-2 0,-3 3 0,2-4 0,0 4 0,-4-1 0,4-2 0,-4 3 0,6-1 0,-4 0 0,2-1 0,-4 1 0,1 1 0,1 0 0,0-1 0,1-1 0,-1 1 0,-1 1 0,0 0 0,-1 0 0,1 0 0,1-1 0,0 1 0,-4 0 0,3 0 0,-3 1 0,6-2 0,-2 1 0,2-3 0,-6 3 0,2 0 0,-2 0 0,7 0 0,-3-1 0,1 1 0,-3-2 0,3 2 0,-2-2 0,5 2 0,-4-2 0,2 0 0,-3 2 0,4-2 0,-5 0 0,6 2 0,-2-2 0,2 0 0,-2 2 0,1-2 0,0 0 0,1 2 0,0-4 0,0 2 0,-3 2 0,3-4 0,-3 6 0,6-4 0,-3 1 0,5-2 0,2-1 0,1 0 0,1 0 0,-1-1 0,0 0 0,3-2 0,-3 2 0,3-1 0,-2 0 0,-1 2 0,4-4 0,-4 4 0,3-4 0,-3 4 0,1-2 0,0 0 0,5-1 0,-6 2 0,4-3 0,-2 4 0,-2-4 0,2 4 0,2-4 0,-2 1 0,2 0 0,-1 1 0,-2 0 0,-1 0 0,7-1 0,-7 0 0,5-1 0,-3 3 0,-1-2 0,0-1 0,5 3 0,-4-4 0,4 3 0,-6-2 0,0 4 0,-2-2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4.120"/>
    </inkml:context>
    <inkml:brush xml:id="br0">
      <inkml:brushProperty name="width" value="0.05" units="cm"/>
      <inkml:brushProperty name="height" value="0.3" units="cm"/>
      <inkml:brushProperty name="color" value="#FFC114"/>
      <inkml:brushProperty name="inkEffects" value="pencil"/>
    </inkml:brush>
  </inkml:definitions>
  <inkml:trace contextRef="#ctx0" brushRef="#br0">0 0 16383,'7'0'0,"-1"0"0,-2 0 0,-2 1 0,2 1 0,-2 2 0,2-4 0,-2 4 0,2-4 0,-2 4 0,2-3 0,0 2 0,-2 1 0,2-4 0,-2 4 0,2-3 0,0 2 0,-1 1 0,0-4 0,-1 4 0,4-3 0,-4 3 0,4-1 0,-4 1 0,2-4 0,0 4 0,0-2 0,0 2 0,0 0 0,0-2 0,0 2 0,0-4 0,3 5 0,-3-4 0,1 5 0,-1-6 0,2 4 0,-2-2 0,1 2 0,-1-2 0,3 2 0,-3-3 0,0 2 0,0-2 0,1 4 0,-1-5 0,3 4 0,-3-2 0,0 0 0,0 1 0,0-2 0,0 1 0,0-1 0,0 2 0,0-2 0,0 2 0,0-2 0,0 2 0,0-2 0,0 0 0,0 1 0,0-1 0,0 3 0,0-4 0,0 1 0,0 2 0,0-3 0,0 4 0,0-4 0,1 1 0,-1 2 0,0-3 0,0 1 0,0 2 0,0-3 0,0 1 0,0 2 0,0-3 0,0 1 0,0-1 0,0 3 0,0-3 0,0 1 0,0-1 0,0 0 0,0 0 0,0 0 0,0 3 0,0-3 0,0 1 0,0-1 0,0 0 0,0 0 0,0 0 0,0 0 0,0 0 0,0 0 0,0 0 0,3 0 0,-3 0 0,1 0 0,-1 0 0,3 3 0,-3-3 0,2 1 0,-2-1 0,0 0 0,0 0 0,-2 0 0,0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4.964"/>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1 192 16383,'7'0'0,"-2"0"0,-1 0 0,0 0 0,0 2 0,0-2 0,1 2 0,1-2 0,-1 0 0,-1 0 0,3 0 0,-3 0 0,1 0 0,-1 0 0,0 0 0,3 0 0,-2 0 0,2 0 0,-1 0 0,-2 0 0,0 0 0,3 0 0,0 0 0,2 0 0,-4 0 0,1 0 0,-1 0 0,4 0 0,-2 0 0,2 0 0,-2 0 0,1 0 0,-1 0 0,2 0 0,-1 0 0,3 0 0,-3 0 0,0 0 0,0 0 0,4 0 0,0 0 0,1 0 0,-2 0 0,-3 0 0,4 0 0,4-2 0,-3 1 0,6-2 0,-11 3 0,6 0 0,-2 0 0,8 0 0,-4-1 0,4 0 0,-5-2 0,1 3 0,-1 0 0,7 0 0,-4 0 0,11 0 0,-13-1 0,5-1 0,2 0 0,6 2 0,2 0 0,-2 0 0,-1 0 0,-5 0 0,32-3 0,-26 2 0,24-2 0,-23 3 0,0 0 0,30 0 0,-24 0 0,24 0 0,-29 0 0,4-3 0,13 2 0,-8-2 0,9 3 0,-14 0 0,-1 0 0,-3-4 0,24 3 0,-17-2 0,18 3 0,-20 0 0,6 0 0,-12 0 0,29 0 0,-18 0 0,15 0 0,-16 0 0,-2 0 0,4 0 0,20-4 0,-16 4 0,9-4 0,-14 4 0,-5 0 0,7 0 0,18 0 0,-14 0 0,14 0 0,-18 0 0,0-4 0,-1 3 0,20-3 0,-16 4 0,16 0 0,-20 0 0,1 0 0,-2 0 0,21 0 0,-14 0 0,13 0 0,-20 0 0,2 0 0,0-4 0,18 4 0,-14-4 0,14 4 0,-25 0 0,5 0 0,-5-4 0,26 3 0,-14-2 0,6 3 0,-12-4 0,-6 3 0,6-3 0,20 0 0,-16 4 0,10-4 0,-16 4 0,-2 0 0,4-4 0,0 2 0,-5-2 0,3 4 0,-3 0 0,6-2 0,-7 0 0,5-2 0,-11 4 0,11-4 0,-10 4 0,41-4 0,-34 0 0,61 4 0,-56-4 0,19 2 0,-27 0 0,0 0 0,9-2 0,-7 4 0,11-4 0,-17 4 0,3-3 0,-4 2 0,11-2 0,-14 0 0,13 3 0,-18-2 0,8 2 0,11-4 0,-14 4 0,13-4 0,-16 4 0,-2-2 0,6 1 0,2-2 0,0 1 0,0 0 0,-9 0 0,2 2 0,-7-3 0,18 3 0,-15-3 0,16 1 0,-18 0 0,4 0 0,-5 2 0,12 0 0,-9-3 0,9 2 0,-12-1 0,-1 2 0,1 0 0,2-2 0,0 2 0,0-2 0,-6 2 0,3 0 0,-2 0 0,6 0 0,-3-2 0,0 0 0,-1 1 0,-6 1 0,2 0 0,5 0 0,-7 0 0,6 0 0,-3 0 0,-3 0 0,2 0 0,-1 0 0,-2 0 0,3 0 0,-3 0 0,0 0 0,-1 0 0,2 0 0,-2 0 0,1 0 0,-3 0 0,-1 0 0,3 0 0,-2 0 0,2 0 0,-1 0 0,-2 0 0,0 0 0,0 0 0,0 0 0,0 0 0,0 0 0,0 0 0,-2 0 0,0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5.386"/>
    </inkml:context>
    <inkml:brush xml:id="br0">
      <inkml:brushProperty name="width" value="0.05" units="cm"/>
      <inkml:brushProperty name="height" value="0.3" units="cm"/>
      <inkml:brushProperty name="color" value="#FFC114"/>
      <inkml:brushProperty name="inkEffects" value="pencil"/>
    </inkml:brush>
  </inkml:definitions>
  <inkml:trace contextRef="#ctx0" brushRef="#br0">462 0 16383,'7'0'0,"-2"0"0,-1 0 0,-1 1 0,1 1 0,-3-1 0,3 0 0,0 1 0,0-1 0,7 3 0,-4-4 0,2 7 0,-2-7 0,2 4 0,-4-3 0,6 2 0,-4 1 0,-1-4 0,9 5 0,-7-2 0,8 1 0,-8 0 0,0-3 0,0 2 0,0 1 0,0-4 0,0 4 0,1-4 0,2 4 0,-2-2 0,10 2 0,-3 3 0,1-4 0,-1 3 0,3-3 0,-8 1 0,7 0 0,-7-1 0,-2 1 0,10-3 0,-6 4 0,3-3 0,-4 3 0,-4-4 0,7 3 0,-4 0 0,3-1 0,-6 1 0,-1-4 0,8 5 0,-9-3 0,9 3 0,-8-5 0,-1 4 0,4-3 0,-5 2 0,2 1 0,-1-4 0,-2 4 0,2-4 0,-2 4 0,1-4 0,-1 4 0,0-4 0,0 4 0,-3-1 0,2 1 0,-3 0 0,-3-3 0,3 3 0,-4-4 0,0 4 0,0-1 0,-2-2 0,2 2 0,0-2 0,-2-1 0,0 4 0,-1-3 0,2 1 0,-2-1 0,3 0 0,-5 2 0,1-2 0,0 1 0,0-1 0,2 0 0,0 1 0,-2-1 0,1 0 0,-1 1 0,1-1 0,-1 0 0,3 1 0,-4-1 0,-2 2 0,2-1 0,-3 0 0,4-1 0,-2 0 0,2 2 0,-6 0 0,4-1 0,-8 0 0,8-1 0,-2 0 0,4 1 0,-6 0 0,0 1 0,-2 0 0,2 2 0,4-5 0,-2 4 0,-2-1 0,0-2 0,-4 2 0,4-2 0,0 0 0,-2 3 0,2-4 0,-3 4 0,8-2 0,-6 2 0,3-3 0,-8 3 0,7-4 0,-6 4 0,7-3 0,0 3 0,-3-4 0,-1 4 0,-1-4 0,-2 4 0,7-2 0,-2-1 0,0 2 0,-4-1 0,2 1 0,-4-2 0,4 2 0,4-3 0,-3 3 0,-1-1 0,0-2 0,-4 6 0,5-6 0,2 2 0,-2-2 0,-1 2 0,0-1 0,-2 3 0,4-3 0,0 1 0,2 0 0,-7 0 0,2 2 0,1-4 0,8 2 0,5-2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9.034"/>
    </inkml:context>
    <inkml:brush xml:id="br0">
      <inkml:brushProperty name="width" value="0.05" units="cm"/>
      <inkml:brushProperty name="height" value="0.3" units="cm"/>
      <inkml:brushProperty name="color" value="#FFC114"/>
      <inkml:brushProperty name="inkEffects" value="pencil"/>
    </inkml:brush>
  </inkml:definitions>
  <inkml:trace contextRef="#ctx0" brushRef="#br0">6694 1335 16383,'-6'-7'0,"2"2"0,1 2 0,2 0 0,-3 2 0,4-2 0,-4 2 0,2-3 0,0 3 0,-2-2 0,1-1 0,2 3 0,-3-2 0,4-1 0,-4 4 0,1-4 0,-1 1 0,0-1 0,0 3 0,0-3 0,0 3 0,1-2 0,-2 0 0,2-1 0,-5 2 0,2-4 0,0 4 0,0-2 0,0 0 0,1 1 0,-3-1 0,4 3 0,-4-3 0,4 1 0,-4-1 0,1 0 0,-1 0 0,0 0 0,0 0 0,-1 0 0,1 0 0,0 0 0,-3-1 0,2 1 0,-6-2 0,2 0 0,1 0 0,-3-2 0,3 2 0,-4 0 0,2-2 0,-2 0 0,-6 2 0,5-2 0,-4 0 0,-2 1 0,0-5 0,-6 4 0,1-5 0,-1 5 0,-1-7 0,1 7 0,1-5 0,-1 1 0,-7 1 0,6-4 0,-11 2 0,10 2 0,-47-21 0,38 18 0,-39-14 0,43 13 0,-7 2 0,-18-13 0,13 12 0,-13-10 0,18 10 0,2 2 0,3-4 0,-40-8 0,32 10 0,-35-14 0,40 18 0,-2-6 0,-18 0 0,13 2 0,-14-6 0,20 10 0,6-4 0,-11 4 0,-4-4 0,-1 0 0,-4 1 0,15 1 0,-2 0 0,1 3 0,-20-11 0,16 9 0,-10-5 0,14 8 0,6-4 0,-6 3 0,-20-7 0,16 2 0,-36-3 0,36 5 0,-16-1 0,1-3 0,14 6 0,-21-7 0,24 9 0,-4-1 0,6-3 0,-20-2 0,16 1 0,-22 1 0,24 3 0,-4-3 0,5 2 0,-24-7 0,18 8 0,-18-3 0,25 2 0,-1 2 0,0 0 0,1-1 0,-25-3 0,-1-1 0,-4-1 0,11 1 0,-1 5 0,16 0 0,-16-1 0,20 1 0,-1 2 0,0 0 0,-11 0 0,14 0 0,-15 2 0,24-3 0,-3 6 0,-1-6 0,-9 6 0,7-6 0,-6 6 0,14-2 0,1 3 0,-2-4 0,-6 4 0,6-4 0,-6 4 0,13 0 0,-5 0 0,11 0 0,-18 0 0,16 0 0,-9 0 0,12 0 0,0 0 0,2 0 0,-2 0 0,0 0 0,1 0 0,-1 0 0,4 3 0,-3-3 0,2 1 0,1 2 0,-3-3 0,6 4 0,-2-4 0,2 4 0,-2-4 0,2 4 0,-3-4 0,4 4 0,0-3 0,0 2 0,0 1 0,0-2 0,-4 2 0,4 0 0,-3 0 0,5-2 0,-1 2 0,-1-2 0,0 4 0,0-2 0,-3 2 0,5-2 0,-2 0 0,4 0 0,-6 4 0,4-4 0,-2 4 0,1-4 0,2 0 0,-1 3 0,-3-2 0,4 3 0,-5-1 0,6-2 0,-2 2 0,2-3 0,-4 5 0,4-3 0,-7 2 0,7-3 0,-3 0 0,3 2 0,-1 0 0,-2 1 0,1-2 0,0 0 0,2 0 0,0-2 0,-2 6 0,-1-5 0,2 3 0,-2-3 0,3-1 0,0 3 0,-1 1 0,-1-4 0,1 4 0,2-3 0,-1 1 0,3-1 0,-6 2 0,3-3 0,-4 5 0,3-4 0,1 2 0,-1 0 0,2-3 0,-2 2 0,1-2 0,0 0 0,0 0 0,1 0 0,-1 0 0,1 0 0,-1 0 0,0 0 0,2 0 0,-1 0 0,-1 0 0,-1 0 0,1 0 0,0 0 0,2 0 0,-2 0 0,0-1 0,-1 0 0,4-1 0,-3 2 0,1 0 0,-1-1 0,0 1 0,0-3 0,1 3 0,1-1 0,-1 1 0,-1-3 0,0 3 0,0-1 0,0 1 0,-1-3 0,1 2 0,2 1 0,-2-3 0,2 3 0,-2-1 0,0 1 0,0-1 0,0 1 0,0-3 0,0 3 0,0-1 0,-3 1 0,3 0 0,-3 0 0,3 0 0,0-3 0,2 3 0,-1-1 0,0-2 0,-1 3 0,0-1 0,0 1 0,0-2 0,0 1 0,-2 1 0,2 1 0,-3 1 0,3-4 0,0 1 0,0 1 0,0-1 0,0 2 0,0-2 0,0-1 0,0 2 0,0-2 0,-1 2 0,1 0 0,0-2 0,2 2 0,-2-2 0,0 2 0,-1-2 0,1 2 0,1-4 0,1 4 0,-2-2 0,0 2 0,0-2 0,0 2 0,-2-1 0,2-2 0,0 3 0,0-4 0,0 4 0,0-1 0,0-2 0,0 3 0,0-4 0,0 3 0,0-2 0,0-1 0,-1 4 0,1-4 0,0 3 0,0-2 0,0-1 0,0 3 0,0-2 0,0-1 0,0 3 0,0-3 0,0 1 0,0-1 0,0 3 0,-1-2 0,1-1 0,0 3 0,0-2 0,0 1 0,-2 0 0,1 0 0,0 0 0,1 0 0,0 0 0,0 0 0,-2 0 0,2 0 0,0 0 0,0 0 0,0 0 0,0 0 0,0 0 0,0 0 0,2 0 0,-2 0 0,2 0 0,-2 1 0,0 1 0,-1-1 0,4 1 0,-3-4 0,1 4 0,-1-4 0,3 4 0,-3-4 0,2 4 0,0-4 0,0 4 0,0-4 0,-1 1 0,0 2 0,-1-3 0,4 4 0,-4-4 0,3 4 0,-3-4 0,1 4 0,-1-4 0,2 4 0,-2-4 0,2 4 0,-2-4 0,2 4 0,-2-2 0,0 2 0,0-2 0,1 2 0,-1-2 0,3 0 0,-2 2 0,-1-4 0,3 4 0,-2-2 0,-1 0 0,4 2 0,-4-2 0,1 2 0,-1 0 0,3 0 0,-3-1 0,3 0 0,-2-1 0,2 2 0,-2-1 0,2 0 0,-2-1 0,2 2 0,-2-1 0,2 0 0,-3-2 0,4 2 0,-4-1 0,4 2 0,-4 0 0,4 0 0,-4-1 0,4 1 0,-3-3 0,2 2 0,1 1 0,-3-3 0,2 3 0,1 0 0,-3 0 0,2 0 0,1 0 0,-3 0 0,2-1 0,1 1 0,-3 0 0,2-1 0,-1 2 0,0-2 0,-1 1 0,0 0 0,1 0 0,0 0 0,-2-3 0,4 3 0,-4-1 0,4 1 0,-4 0 0,3 1 0,-2 0 0,-1-1 0,4-1 0,-4 0 0,2 1 0,0 0 0,-2 0 0,2 0 0,-1 0 0,0 0 0,1 0 0,-2 0 0,0 0 0,1 0 0,-2 0 0,3 0 0,-3 0 0,4-2 0,-2 2 0,-1-2 0,1 2 0,-1 0 0,0 1 0,0-4 0,0 3 0,2-1 0,-4 1 0,4 0 0,-4 0 0,2-3 0,0 3 0,-1-1 0,1 1 0,0 0 0,0-3 0,0 3 0,0-1 0,0 0 0,0-1 0,0 1 0,0 0 0,1-1 0,-1 0 0,3 0 0,-3 1 0,-1 0 0,1-1 0,0 1 0,0 1 0,0-1 0,0-1 0,0 1 0,0 0 0,1-1 0,-1 1 0,3 0 0,-3 1 0,1-3 0,-1 2 0,1 1 0,2-3 0,-3 2 0,1 1 0,-1-4 0,3 4 0,-3-3 0,1 3 0,1 0 0,-1-1 0,0 1 0,-1-3 0,2 4 0,-2-3 0,4 2 0,-4-4 0,2 4 0,-3-2 0,4 2 0,-3-2 0,4 2 0,-4-4 0,1 4 0,-1-2 0,0 2 0,1 0 0,1-2 0,-1 2 0,0-2 0,-1 1 0,4-4 0,-1-1 0,-2 0 0,3-2 0,-1 2 0,1 0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09.422"/>
    </inkml:context>
    <inkml:brush xml:id="br0">
      <inkml:brushProperty name="width" value="0.05" units="cm"/>
      <inkml:brushProperty name="height" value="0.3" units="cm"/>
      <inkml:brushProperty name="color" value="#FFC114"/>
      <inkml:brushProperty name="inkEffects" value="pencil"/>
    </inkml:brush>
  </inkml:definitions>
  <inkml:trace contextRef="#ctx0" brushRef="#br0">57 1 16383,'0'7'0,"-1"-3"0,1-2 0,-3 1 0,3 1 0,0 0 0,0 0 0,0 0 0,-1 4 0,0-1 0,-1 1 0,2-3 0,0 3 0,0-3 0,0 2 0,-1-3 0,0 0 0,-1 3 0,1-3 0,0 2 0,-1-2 0,2 2 0,0-2 0,-1 4 0,0-4 0,-1 4 0,2-3 0,-1 0 0,0-1 0,-1 4 0,0-4 0,2 4 0,-2-4 0,0 3 0,2-3 0,-2 4 0,2-4 0,0 1 0,-2 1 0,2-1 0,-2-1 0,0 4 0,2-4 0,-3 3 0,2-3 0,1 0 0,-3 1 0,2 2 0,1-1 0,-3 0 0,2-2 0,1 0 0,-3 0 0,2 2 0,1-2 0,-3 2 0,3-2 0,0 2 0,0 2 0,0-1 0,0 1 0,0-4 0,0 5 0,0-3 0,0 3 0,0-5 0,1 0 0,1 0 0,2 0 0,-3 1 0,3 1 0,0-1 0,0-1 0,0 0 0,0-1 0,0-1 0,0 0 0,0-1 0,0 0 0,0 1 0,1-1 0,-1-1 0,0 1 0,0 1 0,0-1 0,0-1 0,2 0 0,-2 0 0,2 0 0,0 0 0,-1 0 0,0 0 0,1 0 0,-1 0 0,3 0 0,-4 0 0,4 0 0,-3 0 0,2 0 0,1 0 0,-1 0 0,-2 0 0,3 0 0,3 0 0,-5 0 0,6 0 0,-6 0 0,2 0 0,0 0 0,4-1 0,-3-1 0,3 1 0,-5 1 0,-1 0 0,1 0 0,5-1 0,-3-1 0,3 1 0,-4 1 0,0 0 0,0 0 0,4 0 0,-2 0 0,0 0 0,-2 0 0,2 0 0,-2 0 0,4-1 0,5-1 0,-5 1 0,9 1 0,-15 0 0,4 0 0,-6 0 0,4 0 0,-2 0 0,3-1 0,-5-1 0,4 1 0,-4 1 0,0 0 0,0 0 0,3 0 0,-3-3 0,1 3 0,-1-1 0,0-2 0,0 3 0,0-1 0,-1-2 0,-3 2 0,-3-2 0,-1-1 0,0 4 0,0-2 0,0 2 0,1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8.153"/>
    </inkml:context>
    <inkml:brush xml:id="br0">
      <inkml:brushProperty name="width" value="0.05" units="cm"/>
      <inkml:brushProperty name="height" value="0.3" units="cm"/>
      <inkml:brushProperty name="color" value="#FFFFFF"/>
      <inkml:brushProperty name="inkEffects" value="pencil"/>
    </inkml:brush>
  </inkml:definitions>
  <inkml:trace contextRef="#ctx0" brushRef="#br0">0 1 16383,'7'0'0,"6"1"0,-8 1 0,7 0 0,-8 0 0,0-1 0,0 0 0,0 1 0,0 0 0,0 0 0,0-1 0,4 0 0,-4 2 0,4 1 0,-4-1 0,2-1 0,0 1 0,2 0 0,-1 1 0,1-4 0,-4 4 0,1-3 0,3 3 0,-1-1 0,4 1 0,-5-3 0,1 2 0,-2 1 0,6 0 0,-3-2 0,3 4 0,-5-5 0,2 3 0,-1-1 0,4 2 0,-3-2 0,2 3 0,-3-4 0,1 2 0,0-2 0,4 2 0,-3 0 0,3 0 0,-4 0 0,-1 0 0,0 0 0,3 0 0,0 0 0,0 0 0,0 0 0,-2 0 0,0-1 0,1 2 0,0-2 0,1 2 0,-2-1 0,-2-1 0,2 1 0,0 0 0,0 0 0,0 1 0,0-1 0,-2 0 0,0 0 0,1 0 0,0 0 0,-1 0 0,0 0 0,-1 2 0,-1-2 0,3 0 0,-3 0 0,1 0 0,-1 0 0,0-3 0,0 3 0,0 0 0,1 0 0,-1 0 0,-2 0 0,2-1 0,-2 2 0,2 0 0,0 1 0,-2-2 0,2 1 0,-4 0 0,4 1 0,-4-2 0,4 1 0,-4 0 0,2 1 0,-2-2 0,0 0 0,0 2 0,0-2 0,0 4 0,0-4 0,-2 2 0,2-1 0,-4-1 0,4 0 0,-4 0 0,2 0 0,-3 0 0,4 0 0,-3-3 0,4 3 0,-4-1 0,0 1 0,1 0 0,-2-3 0,3 3 0,0-1 0,-2 1 0,0 0 0,-2 0 0,5-1 0,-2-1 0,-1 0 0,2 0 0,-2 1 0,2 1 0,-2-1 0,4-1 0,-4 0 0,2 3 0,-2-5 0,1 7 0,0-6 0,1 3 0,-2 0 0,1 0 0,-1 0 0,3 0 0,-3 3 0,1-3 0,2 1 0,-2-2 0,3 1 0,-3-2 0,2 2 0,1 0 0,-3 0 0,2 0 0,1 0 0,-3 0 0,3 0 0,0 0 0,0 0 0,0 0 0,0 0 0,0 0 0,0 0 0,0 0 0,0 0 0,3-1 0,-2 0 0,2-1 0,1 1 0,0 0 0,0-1 0,1 2 0,-2-1 0,-2-2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10.547"/>
    </inkml:context>
    <inkml:brush xml:id="br0">
      <inkml:brushProperty name="width" value="0.05" units="cm"/>
      <inkml:brushProperty name="height" value="0.3" units="cm"/>
      <inkml:brushProperty name="color" value="#FFC114"/>
      <inkml:brushProperty name="inkEffects" value="pencil"/>
    </inkml:brush>
  </inkml:definitions>
  <inkml:trace contextRef="#ctx0" brushRef="#br0">1942 189 16383,'-4'-5'0,"2"-1"0,-1 6 0,2-4 0,-3 4 0,2-4 0,-2 4 0,2-4 0,-2 4 0,1-2 0,2 0 0,-3 0 0,1 0 0,-1-2 0,0 3 0,0-2 0,0 2 0,0-2 0,0 2 0,-4-2 0,3 1 0,-3-1 0,4-1 0,-2 4 0,1-4 0,-4 3 0,5-2 0,-7-1 0,6 1 0,-2 2 0,-1-3 0,-3 1 0,3 2 0,-4-3 0,4 1 0,-1 1 0,1-1 0,-7 0 0,5-1 0,-5 0 0,3 2 0,4-2 0,-7 4 0,-1-6 0,-1 2 0,1-1 0,1 1 0,3 1 0,-4 1 0,-2-4 0,0 4 0,0-1 0,2-2 0,1 5 0,-1-6 0,-13 4 0,10-2 0,-9-2 0,12 6 0,1-5 0,-1 5 0,-4-4 0,-1 3 0,0-1 0,-1 2 0,10-2 0,-2 2 0,-6-2 0,2 2 0,-4 0 0,6 0 0,4 0 0,-3-2 0,-4 2 0,2-3 0,-3 3 0,5 0 0,3 0 0,-4 0 0,-2 0 0,0 0 0,0 0 0,2 0 0,4 0 0,-3 0 0,-12 3 0,13-3 0,-16 2 0,18-2 0,-4 0 0,4 0 0,-2 2 0,2-1 0,-4 2 0,0-2 0,0 0 0,4 1 0,-3-2 0,3 2 0,0 0 0,-3-1 0,2-1 0,-2 3 0,2-3 0,-2 2 0,3 1 0,0-3 0,-2 5 0,4-5 0,-4 3 0,4-2 0,-4 1 0,4 0 0,-4 0 0,4 0 0,0 0 0,2 0 0,-4 0 0,2 0 0,0 0 0,0 0 0,2 1 0,0 0 0,0-1 0,-6 1 0,3 2 0,-2-2 0,2 1 0,6-3 0,-6 3 0,0 2 0,5-6 0,-6 5 0,5-2 0,-1 1 0,1 0 0,-3 1 0,2 0 0,-2 3 0,2-4 0,2 2 0,-1-2 0,-4 2 0,6-2 0,-7 2 0,8-2 0,-3 0 0,2 1 0,-10 10 0,7-11 0,-6 12 0,10-12 0,-3 1 0,3 0 0,0 1 0,-1 4 0,-1-4 0,2 3 0,0-5 0,3 3 0,-2-3 0,-1 1 0,4-1 0,-4 0 0,4 3 0,-4-3 0,4 1 0,-4-1 0,4 1 0,-4 1 0,3-2 0,0 2 0,-1-4 0,1 2 0,0-2 0,-1 4 0,1-2 0,0 2 0,1-2 0,0 0 0,-2 0 0,1 0 0,0 0 0,1 0 0,0 0 0,-3 0 0,3 2 0,-1-1 0,1 0 0,0-1 0,0 0 0,0 0 0,-3 0 0,3 0 0,-1 0 0,1 0 0,0 0 0,0 0 0,0 0 0,-3 0 0,3 2 0,-1-1 0,1-1 0,-3 0 0,3 0 0,-1-1 0,1 1 0,-3 0 0,3 0 0,-4 0 0,4 0 0,-4-3 0,4 3 0,-4-1 0,4 1 0,-4-2 0,3 1 0,-1 0 0,1-1 0,-2 0 0,-1-2 0,0 0 0,0 0 0,0 0 0,0 0 0,0-2 0,-1 1 0,4-2 0,-3 2 0,1-3 0,-1 4 0,1-4 0,1 4 0,-2-4 0,-3 3 0,0-5 0,3 5 0,3-2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10.967"/>
    </inkml:context>
    <inkml:brush xml:id="br0">
      <inkml:brushProperty name="width" value="0.05" units="cm"/>
      <inkml:brushProperty name="height" value="0.3" units="cm"/>
      <inkml:brushProperty name="color" value="#FFC114"/>
      <inkml:brushProperty name="inkEffects" value="pencil"/>
    </inkml:brush>
  </inkml:definitions>
  <inkml:trace contextRef="#ctx0" brushRef="#br0">1 1 16383,'7'4'0,"-2"-1"0,-1-2 0,0 0 0,9 3 0,-6 2 0,8-1 0,-11-1 0,1-1 0,-2-1 0,1 0 0,-3 0 0,3 0 0,-1 0 0,1 1 0,-2 0 0,0 1 0,2-3 0,-2 3 0,0 0 0,2-1 0,-4 1 0,4-3 0,-4 3 0,4 0 0,-4 0 0,4 3 0,-4-3 0,4 0 0,-4 0 0,2-2 0,0 2 0,-2 2 0,2-2 0,0 2 0,-2-2 0,2 0 0,0-2 0,-1 3 0,0-1 0,1 1 0,-1-1 0,0 0 0,-1 0 0,2 2 0,-1-1 0,0 0 0,1-1 0,-1 0 0,0 0 0,1 0 0,-1 0 0,0 0 0,-1 0 0,2 0 0,-1 0 0,0 0 0,-1 0 0,2 0 0,-1 0 0,0 0 0,1 2 0,-1-2 0,0 0 0,-1 0 0,2-3 0,-1 3 0,0-1 0,1-2 0,-1 3 0,2-1 0,-1 1 0,1 0 0,1-3 0,-3 3 0,3-4 0,-1 4 0,1-3 0,-3 1 0,3-1 0,0 0 0,0 1 0,0-1 0,0 0 0,3 1 0,-3-2 0,3 0 0,-3 0 0,0 0 0,0 0 0,2 1 0,0 0 0,2 1 0,-3-2 0,0 0 0,2 0 0,1 0 0,0 0 0,1 0 0,-5 0 0,4 0 0,-1 0 0,2 0 0,-1 0 0,3 0 0,-3 0 0,0 0 0,0 0 0,4 0 0,-3 0 0,3 0 0,-4 0 0,0 0 0,3 0 0,2-2 0,-1 1 0,0 0 0,0 1 0,-4 0 0,4 0 0,3 0 0,-4 0 0,6 0 0,-8 0 0,3 0 0,-1 0 0,2 0 0,2-3 0,-2 3 0,-2-3 0,1 3 0,-3 0 0,2 0 0,1 0 0,-4 0 0,4 0 0,-4 0 0,4 0 0,-4 0 0,4 0 0,-4 0 0,0-1 0,0 0 0,0-1 0,1 2 0,-3 0 0,6 0 0,-7 0 0,6 0 0,-6 0 0,2 0 0,-2 0 0,3 0 0,-3 0 0,2-1 0,-2 0 0,-1-1 0,0 2 0,0 0 0,2 0 0,-2 0 0,0 0 0,-4 0 0,-4 0 0,-2 0 0,-3 0 0,6 0 0,-1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23.627"/>
    </inkml:context>
    <inkml:brush xml:id="br0">
      <inkml:brushProperty name="width" value="0.05" units="cm"/>
      <inkml:brushProperty name="height" value="0.3" units="cm"/>
      <inkml:brushProperty name="color" value="#FFC114"/>
      <inkml:brushProperty name="inkEffects" value="pencil"/>
    </inkml:brush>
  </inkml:definitions>
  <inkml:trace contextRef="#ctx0" brushRef="#br0">2470 2188 16383,'-6'0'0,"2"-3"0,0 3 0,1-1 0,-1-2 0,0 3 0,0-4 0,0 4 0,0-4 0,0 4 0,1-4 0,-1 4 0,3-4 0,-3 4 0,0-4 0,-1 4 0,1-4 0,0 3 0,0-2 0,0 0 0,0-1 0,0 0 0,0 2 0,0-2 0,0 2 0,-3-2 0,2 0 0,-2-1 0,0 1 0,3 0 0,0 0 0,-4-1 0,4-1 0,-4 1 0,4-2 0,-2 3 0,2-1 0,-6-3 0,5 1 0,-3-2 0,4 2 0,-3 2 0,3-3 0,-4-1 0,2-1 0,0-2 0,-2 6 0,3-1 0,0 0 0,-3-5 0,1 3 0,-1-3 0,-1 0 0,5 4 0,-6-4 0,1-3 0,0 2 0,-3-3 0,2 1 0,1 2 0,-2 1 0,-3-9 0,3 6 0,-2-4 0,5 5 0,-2 2 0,2-4 0,-5-3 0,1 2 0,-3-2 0,6 3 0,-2 0 0,2 4 0,-4-9 0,3 6 0,-3-8 0,2 9 0,2-2 0,1 4 0,-1-3 0,1 2 0,0-2 0,-2 2 0,2-2 0,2 3 0,-6-7 0,4 2 0,-2 1 0,1 1 0,4 3 0,-5 0 0,1-6 0,0 4 0,-2-4 0,4 4 0,1 4 0,0-2 0,-6-8 0,4 2 0,-2 0 0,2 3 0,1 6 0,0-10 0,1 10 0,-1-7 0,0 5 0,2 2 0,-2-3 0,1-3 0,2 2 0,-3-3 0,2 4 0,1 4 0,-3-4 0,-1-4 0,0 0 0,1 0 0,2 1 0,0 3 0,-1-4 0,0-3 0,0 6 0,0-6 0,2 7 0,-2-1 0,1-2 0,0 3 0,-2-4 0,2 4 0,-1 0 0,2 4 0,0 0 0,-1-8 0,0 7 0,-2-4 0,3 5 0,1 1 0,1-1 0,-2-4 0,-2 5 0,1-5 0,2 6 0,-1 0 0,3-2 0,-4 0 0,1-1 0,0 1 0,0 0 0,0 4 0,0-4 0,0 0 0,0-1 0,0 1 0,0 0 0,1 4 0,-1-4 0,0 0 0,0 1 0,-3-4 0,3 7 0,0-4 0,0 4 0,-1-5 0,0 4 0,-1-3 0,0 2 0,2 1 0,-3 0 0,2-3 0,1 2 0,-3-2 0,3 4 0,-1 0 0,-1 0 0,-2-1 0,4 0 0,-2-1 0,2 2 0,-2 0 0,1-1 0,0 4 0,1-3 0,0 1 0,0-1 0,0 3 0,-3-3 0,3 1 0,-4-1 0,1 1 0,1 1 0,0 0 0,2-2 0,-4 3 0,3-2 0,-3-1 0,4 4 0,-1-4 0,1 4 0,-7-4 0,7 4 0,-4-2 0,1 0 0,3 2 0,-2-4 0,-5 2 0,4 0 0,-5-2 0,7 3 0,-3 0 0,0-1 0,0 0 0,-3-1 0,5 2 0,-2-1 0,4 1 0,-8-3 0,6 3 0,-4-2 0,3 2 0,0-2 0,-1 3 0,-1-5 0,0 3 0,-2-2 0,4 3 0,1-2 0,-2 2 0,-3-3 0,3 1 0,-3 1 0,3-1 0,0 2 0,0-2 0,-4 0 0,3-1 0,-3 2 0,4-2 0,0 4 0,0-4 0,-4 2 0,3-2 0,-7 2 0,8-2 0,-4 1 0,4 2 0,-7-3 0,4 1 0,-7-2 0,8 2 0,0-1 0,2 4 0,-8-7 0,6 6 0,-6-4 0,6 5 0,0-4 0,-2 4 0,2-4 0,0 1 0,-12-4 0,11 5 0,-12-4 0,14 4 0,-3-1 0,4-1 0,0 4 0,0-4 0,-4 3 0,3-2 0,-3-1 0,4 4 0,1-4 0,-1 4 0,-1-4 0,-1 1 0,-2 2 0,4-3 0,0 4 0,-1-4 0,4 3 0,-3-1 0,1 1 0,-1-2 0,1 1 0,-1-1 0,4 2 0,-8-3 0,7 4 0,-6-4 0,6 4 0,-3-4 0,4 4 0,-4-4 0,4 4 0,-3-4 0,2 4 0,0-4 0,-1 4 0,-2-4 0,3 4 0,-2-4 0,2 4 0,1-4 0,0 2 0,0 0 0,0 0 0,0 1 0,0 0 0,0-1 0,0 1 0,0 0 0,0-1 0,0 0 0,-1 0 0,3-2 0,-2 4 0,2-4 0,-2 4 0,2-4 0,-2 4 0,3-5 0,1 4 0,1-5 0,2 6 0,0-2 0,1 2 0,2 0 0,-2 0 0,4-2 0,-4 2 0,0-4 0,0 4 0,-2-4 0,0 2 0,2-2 0,-4 0 0,2 0 0,-2 0 0,-2 1 0,0 2 0,0-2 0,-2 3 0,0-1 0,-1 1 0,0 0 0,1 0 0,0 1 0,0-1 0,1 4 0,-1-4 0,3 4 0,-5-1 0,2-2 0,-1 4 0,1-2 0,-3 4 0,3-3 0,-1 1 0,0 0 0,-1 1 0,2-2 0,-2 4 0,2-4 0,-3 4 0,3-4 0,0 0 0,-4 4 0,4-3 0,-3 2 0,3-3 0,3 2 0,-7 2 0,3-1 0,-3 1 0,4-4 0,0 1 0,-4 3 0,2-1 0,0 2 0,2-3 0,1-1 0,-2 0 0,2 2 0,-4 0 0,3-2 0,0-1 0,0 0 0,-1 3 0,2-2 0,-3 2 0,4-1 0,-2-2 0,2 0 0,-2 2 0,1-2 0,-1 4 0,0-6 0,3 4 0,-6-2 0,7 0 0,-5 2 0,3-2 0,0-1 0,0 0 0,1-5 0,1 0 0,1-2 0,1-2 0,-1 2 0,-1-4 0,1 4 0,1-6 0,-1 7 0,-1-5 0,0 1 0,0 3 0,0-1 0,0 0 0,1-2 0,1 2 0,-1-3 0,-1 4 0,0 0 0,0-4 0,0 2 0,0 0 0,0 0 0,0 2 0,0-2 0,0 0 0,0-3 0,0 2 0,0 1 0,0-4 0,0 5 0,0-3 0,0 3 0,1-2 0,1 0 0,-1 2 0,-1 1 0,1-4 0,1 3 0,-1-3 0,-1 4 0,0 0 0,1-2 0,1 1 0,-1 0 0,0 1 0,1 0 0,-1 0 0,0-2 0,1 2 0,-1 0 0,0 0 0,1 0 0,-1 0 0,0-1 0,2 2 0,0-3 0,1 4 0,-3-2 0,3 0 0,0-1 0,0 4 0,-1-3 0,1 4 0,-3-4 0,3 1 0,0 2 0,0-3 0,0 2 0,1 1 0,-1 0 0,0-1 0,0 1 0,0 1 0,2-1 0,-2-1 0,2 1 0,-2 1 0,0 0 0,2 0 0,-1 0 0,0 0 0,-1 0 0,0 0 0,0 0 0,4 0 0,-4 0 0,4 0 0,-4 0 0,0 0 0,3 0 0,-3 0 0,1 0 0,-1 0 0,0 1 0,3 1 0,-3-1 0,3-1 0,-1 1 0,0 1 0,2-1 0,-3 0 0,0 1 0,2-1 0,-2 0 0,2 1 0,-2-1 0,1-1 0,-2 1 0,2 1 0,0-1 0,0 0 0,0 1 0,-1-1 0,-1-1 0,1 1 0,-1 1 0,3-1 0,-3 0 0,0 1 0,0-1 0,0 0 0,0 1 0,0-1 0,0-1 0,0 1 0,1 1 0,1-1 0,-2 2 0,-2-3 0,1 1 0,0 2 0,2-3 0,-2 4 0,2-4 0,-1 4 0,0-4 0,0 4 0,0-4 0,-1 4 0,2-4 0,-4 4 0,5-3 0,-5 2 0,3-2 0,0 2 0,-1-2 0,1 2 0,0 1 0,2-3 0,-2 4 0,2-3 0,-4 2 0,2-4 0,2 4 0,-4-2 0,4 0 0,-4 0 0,0 0 0,2-2 0,-2 4 0,2-4 0,0 4 0,0-4 0,0 4 0,0-4 0,-1 4 0,-3-4 0,-3 2 0,-1-2 0,0 0 0,2 0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25.591"/>
    </inkml:context>
    <inkml:brush xml:id="br0">
      <inkml:brushProperty name="width" value="0.05" units="cm"/>
      <inkml:brushProperty name="height" value="0.3" units="cm"/>
      <inkml:brushProperty name="color" value="#FFC114"/>
      <inkml:brushProperty name="inkEffects" value="pencil"/>
    </inkml:brush>
  </inkml:definitions>
  <inkml:trace contextRef="#ctx0" brushRef="#br0">4972 60 16383,'-4'1'0,"-12"2"0,11 1 0,-11-1 0,12-2 0,0-1 0,0 0 0,0 0 0,-2 0 0,1 0 0,0 1 0,-2 1 0,-2-1 0,-1-1 0,-2 0 0,6 1 0,-2 1 0,-2-1 0,2-1 0,-2 0 0,3 0 0,-1 0 0,0 1 0,-8 1 0,7-1 0,-6-1 0,3 0 0,3 0 0,-6 0 0,-1 0 0,3 0 0,-6 0 0,7 0 0,0 0 0,-3 3 0,-5-3 0,3 2 0,-4-2 0,7 0 0,0 0 0,-5 0 0,-5 0 0,1 0 0,1 0 0,6 3 0,1-3 0,-6 3 0,-3-3 0,-6 0 0,6 0 0,2 0 0,0 0 0,5 0 0,-16 0 0,7 2 0,-10 0 0,14 0 0,-6-2 0,5 0 0,-13 0 0,5 0 0,-5 0 0,7 4 0,0-4 0,6 4 0,-18-4 0,15 3 0,-16-2 0,14 2 0,-8-3 0,5 4 0,-17-4 0,11 7 0,-7-6 0,9 3 0,0 0 0,5-4 0,-25 4 0,22 0 0,-15-4 0,13 4 0,4-4 0,-10 3 0,-2-2 0,-1 3 0,0-4 0,10 0 0,4 3 0,-4-2 0,-10 2 0,5-3 0,-2 4 0,6-4 0,4 4 0,-3-4 0,-9 0 0,11 2 0,-11 0 0,15 0 0,-1-2 0,-32 4 0,25-4 0,-26 4 0,33-4 0,0 0 0,-13 0 0,10 3 0,-10-2 0,14 2 0,4-3 0,-3 0 0,-9 0 0,3 0 0,-9 0 0,13 0 0,6 0 0,-5 4 0,-14-4 0,8 4 0,-15-4 0,13 0 0,-1 0 0,-2 0 0,10 0 0,1 0 0,5 0 0,0 0 0,-18 0 0,14 0 0,-10 0 0,16 0 0,-1 0 0,-2 0 0,0 0 0,-4 0 0,11 0 0,-4 0 0,5 0 0,-7 0 0,6 0 0,-11 0 0,10-3 0,-3 2 0,5 0 0,-7 1 0,6 0 0,-6 0 0,9 0 0,-2 0 0,4 0 0,-11 0 0,10 0 0,-7 0 0,5 0 0,3 0 0,0 0 0,-7 0 0,6 0 0,-3 0 0,1 0 0,6 0 0,-6 0 0,3 0 0,-4 0 0,3 1 0,2-1 0,3 3 0,-4-3 0,-1 1 0,1-1 0,-3 3 0,6-3 0,-3 0 0,4 1 0,0-1 0,0 3 0,0-3 0,0 0 0,-1 0 0,1 1 0,0-1 0,0 3 0,0-3 0,0 0 0,-2 1 0,5-1 0,-3 3 0,1-3 0,-1 1 0,2-1 0,-2 3 0,2-3 0,0 1 0,-2 0 0,1 1 0,-2-1 0,-15 2 0,12 1 0,-11-2 0,19 0 0,-1-2 0,-2 0 0,0 1 0,-1 0 0,2 1 0,0-1 0,0 0 0,0 1 0,0-1 0,-2 0 0,4 1 0,-3-2 0,3 0 0,-4 1 0,4 0 0,-4 1 0,4-2 0,0 1 0,-1 0 0,-1 1 0,0-2 0,-1 0 0,2 0 0,1 0 0,0 0 0,-3 1 0,3 0 0,-3 1 0,3-2 0,0 0 0,0 0 0,-4 0 0,4 0 0,-4 0 0,4 0 0,0 0 0,0 0 0,-2 0 0,2 0 0,-3 0 0,3 0 0,0 0 0,0 0 0,-1 0 0,-1 0 0,1 0 0,-2 0 0,3 0 0,-2 0 0,0 0 0,2 0 0,-2 0 0,2 0 0,0 0 0,0 0 0,-3 0 0,3 0 0,-4 0 0,1 0 0,2 0 0,-3-2 0,3 1 0,-1 0 0,0 1 0,2 0 0,-2 0 0,0 0 0,2-2 0,-3 1 0,3 0 0,0 1 0,0 0 0,-1 0 0,-1 0 0,1 0 0,1 0 0,-1 0 0,-1-2 0,2 1 0,-2 0 0,2 1 0,-2 0 0,1 0 0,0 0 0,2-2 0,-1 1 0,3 0 0,-5 1 0,2 0 0,3-3 0,-2 2 0,3-3 0,0 0 0,0-2 0,0 2 0,0 0 0,3 3 0,-3-3 0,1 1 0,-1-1 0,0 0 0,0 0 0,0 0 0,0 0 0,0 0 0,-1 2 0,1-2 0,-3 2 0,3-3 0,-1 4 0,1-5 0,-4 5 0,3-4 0,-2 3 0,0 1 0,-1 1 0,2 1 0,-1 2 0,2 1 0,-1 0 0,2 4 0,-2-3 0,2 7 0,-2-6 0,2 7 0,0-8 0,0 3 0,0-4 0,0 0 0,0 0 0,0 2 0,0-2 0,0 4 0,0-3 0,0 0 0,0-1 0,0 0 0,0 2 0,0-1 0,0 0 0,0-1 0,2 2 0,-2-1 0,2 0 0,0-1 0,-2 3 0,4-3 0,-4 1 0,2-1 0,0 0 0,-2 0 0,2 0 0,0-1 0,-1 1 0,0-1 0,1-2 0,-1 3 0,2-1 0,-2 1 0,2-3 0,-2 3 0,2-1 0,-1 1 0,2 0 0,-1-4 0,-2 0 0,-1-4 0,0-2 0,-1 2 0,-2-1 0,-1 2 0,2-2 0,-4 1 0,4-3 0,-4 1 0,1 2 0,4 0 0,-5 0 0,4 0 0,-2-3 0,0 6 0,1-3 0,0 1 0,2-1 0,0 1 0,-1 1 0,0 0 0,0-3 0,-2 5 0,4-7 0,-4 6 0,3-6 0,-2 3 0,2-2 0,-2 0 0,3 2 0,-2-2 0,0 2 0,2 0 0,-2 0 0,2 0 0,-2 0 0,2 0 0,-2 0 0,2-2 0,0 2 0,0 0 0,0 0 0,0 0 0,0 0 0,0 0 0,0 0 0,0 0 0,0-5 0,0 2 0,0-2 0,0 5 0,2 0 0,-2 0 0,2 0 0,0 1 0,-2 1 0,4-1 0,-4-1 0,4 1 0,-4-1 0,4 3 0,-2-4 0,3 1 0,-1 0 0,0 0 0,0 0 0,0 0 0,0 1 0,0 0 0,0 1 0,0-1 0,-3-1 0,3 4 0,0-4 0,2 3 0,-1-2 0,-2-1 0,-1 4 0,2-4 0,2 1 0,-1 2 0,-1-2 0,0 2 0,1-2 0,1 2 0,-1-3 0,-1 3 0,4-2 0,-3 0 0,2 1 0,-3 0 0,0 1 0,4-2 0,-3 1 0,3 0 0,-4 0 0,3 0 0,-2 0 0,3 0 0,-4 0 0,0 2 0,4-4 0,-4 4 0,4-3 0,-4 3 0,4-1 0,-4 1 0,3-4 0,-4 4 0,-1-3 0,5 3 0,-3 0 0,1-1 0,-1 1 0,0-3 0,0 3 0,-1-1 0,1-1 0,-3 1 0,3 1 0,-10 1 0,4 1 0,-11 2 0,8-4 0,-1 1 0,2-1 0,0 3 0,-1-3 0,1 1 0,0-1 0,0 0 0,0 0 0,-1 0 0,-1 3 0,1-3 0,1 1 0,0-1 0,-3 0 0,3 0 0,-2 0 0,2 3 0,0-3 0,-2 1 0,1-1 0,0 0 0,1 0 0,0 0 0,0 3 0,-4-3 0,2 1 0,-2-1 0,4 3 0,0-3 0,-4 4 0,2-4 0,-2 4 0,0-4 0,4 1 0,-3 2 0,3-3 0,0 4 0,-1-3 0,-1 2 0,1-2 0,1 2 0,0-3 0,1 4 0,-2-2 0,2 0 0,-3 2 0,2-4 0,1 4 0,0-4 0,-1 4 0,2-2 0,-4 0 0,4 2 0,-2-2 0,-3 2 0,4 0 0,-2-2 0,2 2 0,2-2 0,-3 0 0,4 2 0,-4-2 0,1 1 0,1 0 0,-1-1 0,2 2 0,-2 2 0,0-4 0,1 4 0,-2-4 0,4 2 0,-4 0 0,4 0 0,-4-1 0,4 1 0,-2-3 0,2 3 0,-2-1 0,2 2 0,-4-2 0,4 2 0,-3-1 0,3 0 0,0 0 0,0 0 0,-1 2 0,1-2 0,-3 0 0,3 0 0,0 0 0,0 0 0,0 0 0,0 1 0,3-1 0,-3 3 0,1-3 0,2-2 0,-3 1 0,4 0 0,-3 1 0,2 0 0,1 0 0,-3 0 0,2 0 0,1-2 0,-2 4 0,2-4 0,0 2 0,-2-1 0,2-2 0,-2 3 0,2-2 0,0 2 0,0 0 0,0 0 0,0 0 0,0-2 0,-1 2 0,0-4 0,-1 2 0,2 0 0,0 0 0,0 0 0,-1 2 0,0-4 0,-1 4 0,2-2 0,0 0 0,-1 2 0,0-4 0,-1 3 0,1-2 0,2 2 0,-2-2 0,1 3 0,0-4 0,-3 4 0,3-1 0,0-2 0,0 3 0,0-4 0,0 4 0,3-1 0,-3 1 0,3 0 0,-3-3 0,0 3 0,0-1 0,0 0 0,0-1 0,0 1 0,0 0 0,0-1 0,0 1 0,0 0 0,-2-1 0,1 0 0,0 0 0,1 0 0,-2 0 0,1 0 0,0 0 0,1 1 0,0 0 0,-2-1 0,1 0 0,0 2 0,1-3 0,0 2 0,0 1 0,0-3 0,0 2 0,-2 1 0,2-4 0,-2 4 0,2-4 0,-2 4 0,2-4 0,-2 4 0,2-3 0,0 2 0,-2 1 0,2-4 0,-4 4 0,4-4 0,-1 1 0,1 2 0,-3-1 0,3 0 0,-1 2 0,1-2 0,0 0 0,-3 2 0,3-4 0,-4 4 0,4-4 0,-1 4 0,1-4 0,-3 0 0,-1-2 0,-1-2 0,-3-1 0,-3 1 0,3 3 0,0-3 0,0 4 0,4-4 0,-4 2 0,2 0 0,-2 0 0,1 0 0,0 0 0,1 1 0,-1 0 0,-1-1 0,4 0 0,-4 0 0,3-2 0,-2 3 0,-1-2 0,4-1 0,-1 4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9.201"/>
    </inkml:context>
    <inkml:brush xml:id="br0">
      <inkml:brushProperty name="width" value="0.05" units="cm"/>
      <inkml:brushProperty name="height" value="0.3" units="cm"/>
      <inkml:brushProperty name="color" value="#FFFFFF"/>
      <inkml:brushProperty name="inkEffects" value="pencil"/>
    </inkml:brush>
  </inkml:definitions>
  <inkml:trace contextRef="#ctx0" brushRef="#br0">1 46 16383,'4'-5'0,"0"1"0,0 4 0,0 0 0,0 0 0,0-1 0,0 1 0,0-3 0,0 3 0,0 0 0,0 0 0,0 0 0,0 0 0,0 0 0,0 0 0,0 0 0,4 0 0,-3 0 0,2 0 0,0 0 0,-3 0 0,2 0 0,-2 0 0,0 0 0,2 3 0,-2-3 0,2 1 0,-2-1 0,6 0 0,-5 0 0,4 0 0,-5 3 0,2-3 0,4 1 0,-3-1 0,6 3 0,-6-3 0,14 1 0,-10-1 0,8 3 0,-3-3 0,-7 1 0,7-1 0,-8 0 0,3 3 0,5-2 0,1 0 0,-1-1 0,-4 3 0,-1-3 0,9 1 0,-3 2 0,6-2 0,-11 1 0,2-2 0,9 2 0,-4-2 0,6 2 0,-9-2 0,0 2 0,5-2 0,-3 3 0,4-3 0,0 4 0,-5-4 0,4 4 0,7-4 0,-8 0 0,8 0 0,-6 3 0,-5-2 0,10 2 0,3-3 0,-6 2 0,11-2 0,-12 3 0,1-3 0,2 0 0,10 3 0,-4-2 0,11 2 0,-15-3 0,-4 0 0,3 0 0,15 4 0,-15-3 0,26 3 0,-29-4 0,11 0 0,-6 0 0,13 0 0,-10 0 0,16 3 0,-18-2 0,5 3 0,-6-4 0,13 0 0,-4 0 0,5 0 0,-7 3 0,-8-2 0,1 2 0,19-3 0,-14 0 0,14 0 0,-19 0 0,6 0 0,21 4 0,-15-4 0,20 4 0,-30-4 0,4 0 0,25 0 0,-23 2 0,23 0 0,-31 0 0,1-2 0,18 0 0,-15 0 0,15 0 0,-13 4 0,-5-2 0,5 2 0,20-2 0,-19 0 0,24 0 0,-30-2 0,5 0 0,13 3 0,-15-2 0,15 2 0,-18-3 0,4 0 0,-3 4 0,29-4 0,-24 4 0,19-4 0,-26 3 0,0-2 0,13 4 0,-10-5 0,9 3 0,-12-3 0,1 0 0,-1 0 0,12 4 0,-9-4 0,23 4 0,-3-4 0,-5 0 0,2 3 0,-26-2 0,5 2 0,-12-3 0,12 0 0,1 0 0,2 0 0,-1 0 0,-8 0 0,-1 0 0,-4 0 0,18 0 0,-16 2 0,14-2 0,-16 3 0,5-3 0,-6 0 0,12 0 0,-10 0 0,12 0 0,-16 0 0,2 0 0,0 0 0,6 0 0,-5 0 0,6 0 0,-7 0 0,-2 0 0,2 0 0,7 0 0,-6 0 0,6 0 0,-8-3 0,1 3 0,0-2 0,2 2 0,-2 0 0,4 0 0,-8 0 0,3 0 0,-3 0 0,0 0 0,3 0 0,-3 0 0,1 0 0,2 0 0,-3-3 0,0 3 0,6-3 0,-4 3 0,2 0 0,-2 0 0,-6 0 0,7 0 0,-2 0 0,-1 0 0,3 0 0,-7 0 0,7 0 0,-6 0 0,6 0 0,-3-2 0,1 2 0,2-3 0,-3 3 0,0 0 0,2 0 0,9 0 0,-4 0 0,3 0 0,-7 0 0,-3 0 0,7-1 0,-2-1 0,-1 1 0,-1 1 0,-3 0 0,2 0 0,13 0 0,-12 0 0,10 0 0,-13 0 0,0 0 0,11-3 0,-13 3 0,12-2 0,-13 2 0,6 0 0,-7-2 0,10 1 0,-4 0 0,2-1 0,-2 1 0,-4 0 0,4 1 0,2-2 0,-4 1 0,4-3 0,-5 4 0,-2-1 0,3-2 0,3 3 0,-6-4 0,7 4 0,-8-1 0,0-2 0,0 3 0,4-4 0,-2 4 0,0-4 0,-2 4 0,2-4 0,-2 4 0,2-4 0,0 1 0,0 1 0,-3-1 0,0 2 0,1-2 0,2 0 0,-3 1 0,2-1 0,-5 2 0,4-3 0,-1 4 0,2-4 0,-2 2 0,4 0 0,-2-2 0,2 1 0,1-1 0,-4 3 0,0-2 0,-4 2 0,4 1 0,0-4 0,1 4 0,0-3 0,-2 2 0,1-1 0,-3 1 0,6 0 0,-3-1 0,3 1 0,-5 1 0,1 0 0,0-1 0,1-1 0,-2 1 0,2 1 0,-2 0 0,4-1 0,-2-1 0,3 1 0,-3 1 0,-1 0 0,-1 0 0,1-3 0,0 3 0,1-1 0,-4 1 0,4 0 0,-2 0 0,0-3 0,2 3 0,-4-1 0,4 1 0,-3 0 0,2-3 0,-2 3 0,2-1 0,-2 1 0,0-3 0,2 3 0,-3-1 0,1 1 0,2-3 0,-3 3 0,3-2 0,-3 0 0,0 2 0,0-2 0,1 2 0,-1-2 0,3 2 0,-3-2 0,0 0 0,1 2 0,0-2 0,-1 0 0,-1 1 0,0 0 0,1-1 0,0 1 0,0 0 0,0-1 0,0 1 0,0-2 0,0 2 0,0-3 0,0 4 0,-2-4 0,2 4 0,-2-4 0,2 4 0,-2 0 0,4 0 0,-4 4 0,4-4 0,-2 4 0,1-4 0,-1 3 0,0-3 0,0 1 0,1-1 0,-1 3 0,3-3 0,-3 1 0,0-1 0,0 3 0,0-3 0,0 0 0,0 0 0,0 0 0,0 0 0,1 0 0,1 0 0,-1 0 0,-1 0 0,0 0 0,0 0 0,0 0 0,0 0 0,0 0 0,0 0 0,0 0 0,0 0 0,0 0 0,-1-3 0,1 3 0,-4-1 0,1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8:59.682"/>
    </inkml:context>
    <inkml:brush xml:id="br0">
      <inkml:brushProperty name="width" value="0.05" units="cm"/>
      <inkml:brushProperty name="height" value="0.3" units="cm"/>
      <inkml:brushProperty name="color" value="#FFFFFF"/>
      <inkml:brushProperty name="inkEffects" value="pencil"/>
    </inkml:brush>
  </inkml:definitions>
  <inkml:trace contextRef="#ctx0" brushRef="#br0">0 1 16383,'4'1'0,"1"-1"0,-2 4 0,1-2 0,-1 0 0,1 0 0,-3-1 0,3 0 0,0 1 0,0 0 0,0 0 0,4 3 0,-3-5 0,2 5 0,-2-3 0,-1 0 0,2 1 0,0 1 0,0-1 0,0-1 0,0 0 0,-1 2 0,6 0 0,-6-2 0,7 4 0,-8-5 0,4 2 0,-3 1 0,3-3 0,-1 2 0,1 1 0,-4-3 0,9 3 0,-6 0 0,5 0 0,-7-1 0,3 1 0,-4-2 0,7 2 0,-6-2 0,7 2 0,2 1 0,-4 0 0,5 3 0,-7-6 0,-1 2 0,1-2 0,1 4 0,-1-1 0,3 0 0,-5-2 0,2 0 0,-1-1 0,0 2 0,-1 0 0,2 0 0,-1 0 0,1-1 0,-3 0 0,2-1 0,2 5 0,-2-3 0,4 1 0,-5-2 0,1 1 0,1 0 0,0 0 0,-1 0 0,-3 0 0,2-3 0,-2 2 0,4 2 0,-4-2 0,3 1 0,-3 0 0,0-4 0,-3 4 0,7-1 0,-6 1 0,4-3 0,-3 3 0,-2-1 0,5 1 0,-5 0 0,3 0 0,-3-3 0,1 4 0,-1-1 0,-1 2 0,0-2 0,0 0 0,0 0 0,0 1 0,-4 3 0,3-1 0,-5-1 0,6-2 0,-4-4 0,3 4 0,-2-2 0,-1 0 0,2 0 0,0 0 0,-2 0 0,2 0 0,-2 2 0,0-4 0,0 4 0,0-4 0,0 4 0,-3-2 0,3 0 0,0 2 0,0-4 0,1 4 0,-1-4 0,-4 6 0,4-5 0,-5 4 0,5-2 0,-3-2 0,3 3 0,-2-1 0,-1-2 0,3 3 0,0-1 0,0-2 0,-1 5 0,-1-5 0,-2 4 0,4-5 0,-1 4 0,0-1 0,-1 1 0,0 0 0,-1-1 0,2-1 0,1 0 0,-3 0 0,2 1 0,-2 1 0,-1 0 0,4-1 0,-3-1 0,2 1 0,-3 1 0,0-1 0,1-1 0,1 0 0,2 2 0,-3-3 0,-1 3 0,1-1 0,-1 1 0,3-4 0,-2 4 0,-1 0 0,0-2 0,-1 4 0,4-6 0,1 4 0,-6-3 0,2 3 0,-1-1 0,2 1 0,3-4 0,-4 5 0,2-4 0,-1 3 0,4-4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9:03.839"/>
    </inkml:context>
    <inkml:brush xml:id="br0">
      <inkml:brushProperty name="width" value="0.05" units="cm"/>
      <inkml:brushProperty name="height" value="0.3" units="cm"/>
      <inkml:brushProperty name="color" value="#FFFFFF"/>
      <inkml:brushProperty name="inkEffects" value="pencil"/>
    </inkml:brush>
  </inkml:definitions>
  <inkml:trace contextRef="#ctx0" brushRef="#br0">6489 44 16383,'-5'0'0,"-2"0"0,3 0 0,0 0 0,0 0 0,0 0 0,0 0 0,0 0 0,-9 1 0,6 0 0,-6 1 0,9-1 0,0 0 0,-10 1 0,-2-1 0,-2 0 0,3 1 0,7 0 0,-1-2 0,2 4 0,-5-4 0,-1 4 0,1-4 0,0 2 0,-4 0 0,6-2 0,-2 4 0,-5-4 0,8 4 0,-6-4 0,0 4 0,6-4 0,-6 2 0,-1 0 0,6-2 0,-5 4 0,-2-2 0,7 0 0,-6 0 0,0 0 0,6-2 0,-6 4 0,-2-4 0,4 4 0,-1-4 0,-5 3 0,9-3 0,-6 1 0,-3-1 0,8 3 0,-5-3 0,-3 1 0,8-1 0,-6 3 0,-2-3 0,7 0 0,-6 1 0,-2-1 0,9 3 0,-5-3 0,-5 1 0,9-1 0,-6 3 0,2-2 0,5-1 0,-4 3 0,5-3 0,-2 0 0,4 0 0,-9 1 0,0-1 0,0 3 0,0-2 0,6-1 0,-2 3 0,1-2 0,-2-1 0,-6 3 0,8-3 0,-6 1 0,-2-1 0,7 4 0,-4-4 0,-4 4 0,10-2 0,-5-1 0,-4 0 0,7 1 0,-4-1 0,-2 0 0,6 1 0,-3 0 0,-3 0 0,8 0 0,-7 0 0,-2-1 0,9 0 0,-5 1 0,-3-1 0,6-1 0,-3 1 0,-3 1 0,8-1 0,-7-1 0,-2 1 0,13 1 0,-9-1 0,10-1 0,-8 1 0,1 1 0,-13-1 0,12-1 0,-2 0 0,9 0 0,-5 1 0,-2 1 0,0-1 0,-5-1 0,14 0 0,-12 0 0,12 0 0,-4 0 0,-4 1 0,4 1 0,-3-1 0,4-1 0,-6 0 0,2 0 0,-5 0 0,4 0 0,2 0 0,-7 1 0,10 1 0,-3-1 0,-6-1 0,6 0 0,-12 0 0,10 0 0,-1 0 0,-2 0 0,9 0 0,-7 0 0,0 0 0,5 0 0,-5 0 0,0 3 0,3-3 0,-2 1 0,-4-1 0,8 0 0,-5 0 0,-2 0 0,7 0 0,-6 0 0,-1 0 0,5 0 0,-3 0 0,-1 0 0,6 0 0,-6 0 0,-2 0 0,10 0 0,-6 0 0,8 0 0,-11 3 0,10-3 0,-9 1 0,11-1 0,-8 0 0,6 0 0,-5 0 0,4 3 0,3-3 0,-11 1 0,9-1 0,-10 0 0,11 0 0,-6 0 0,4 0 0,-6 3 0,8-3 0,-2 1 0,-4-1 0,0 0 0,-1 0 0,-7 0 0,11 0 0,-26 0 0,18 0 0,-10 0 0,7 0 0,4 0 0,-12 0 0,4 0 0,-8 3 0,11-3 0,2 1 0,-4-1 0,11 0 0,-8 0 0,-1 0 0,5 3 0,-3-3 0,-5 2 0,10-2 0,-6 0 0,-3 0 0,8 0 0,-5 0 0,-2 0 0,11 0 0,-9 0 0,12 0 0,-11 0 0,1 0 0,-2 0 0,-7 0 0,12 0 0,-5 0 0,-6 0 0,15 0 0,-12 0 0,15 0 0,-12 0 0,10 0 0,-9 0 0,10 0 0,-13 0 0,10 0 0,-10-1 0,14 0 0,-12-1 0,9 2 0,-8 0 0,11 0 0,-12 0 0,10 0 0,-9 0 0,11 0 0,-8 0 0,5 0 0,-3 0 0,6 0 0,-2 0 0,-4 0 0,0 0 0,-3 0 0,5 0 0,-3 0 0,3 0 0,-4 0 0,6 0 0,-8 0 0,1 0 0,-2 0 0,6 0 0,-4 0 0,3 0 0,-3 0 0,-6 0 0,10 0 0,-7 0 0,-3-1 0,13 0 0,-9-1 0,10 2 0,-10 0 0,7 0 0,-8 0 0,-1-1 0,6 0 0,-5-1 0,-1 2 0,7 0 0,-4-1 0,-5 0 0,10-1 0,-6 2 0,8 0 0,3 0 0,-25-2 0,16 2 0,-17-2 0,14 2 0,10 0 0,-5 0 0,7 0 0,-8 0 0,5 0 0,-3 0 0,6 0 0,-8 0 0,5 0 0,-4 0 0,7 0 0,-8 0 0,6 0 0,-5 0 0,7 0 0,-4 0 0,-1 0 0,-2 0 0,6 0 0,-7 0 0,6 0 0,-6 0 0,8 0 0,-8 0 0,7 0 0,-7-2 0,-4 2 0,7-2 0,-6 2 0,-2-2 0,7 2 0,-4-2 0,-4 2 0,9-2 0,-6 2 0,-2-2 0,8 2 0,-6 0 0,-2-2 0,7 2 0,-4-3 0,-4 3 0,10-1 0,-5 1 0,-3-3 0,12 3 0,-9 0 0,10 0 0,-10 0 0,5-1 0,-6 1 0,1-3 0,2 3 0,1 0 0,-5 0 0,10 0 0,-7 0 0,-2 0 0,6 0 0,-2 0 0,-2 0 0,8 0 0,-7 0 0,7 0 0,-3 0 0,1 0 0,-2 0 0,5 0 0,-5 0 0,3 0 0,-3 0 0,5 0 0,-4-1 0,1 1 0,-2-3 0,4 3 0,-6 0 0,9 0 0,-8 0 0,9 0 0,-10 0 0,8 0 0,-8 0 0,9-1 0,-4-1 0,-2 1 0,3 1 0,0 0 0,-1 0 0,-1 0 0,0 0 0,2 0 0,-2-1 0,1-1 0,0 1 0,-7 0 0,6-1 0,-2 1 0,-2 0 0,3-1 0,-1 1 0,-3 0 0,6-1 0,-4-2 0,-2 3 0,6-2 0,-3 2 0,-4-2 0,6 2 0,-2-2 0,-1-1 0,0 2 0,2 0 0,-10-2 0,11 2 0,-4 0 0,-2-2 0,5 2 0,-5-1 0,-1-2 0,5 2 0,-2-1 0,-3 0 0,5 3 0,-3-2 0,-5-1 0,10 3 0,-9-5 0,2 2 0,7 0 0,-6 3 0,10-2 0,-9-1 0,6 4 0,-7-5 0,-6 2 0,12-1 0,-10 2 0,13 0 0,-8 0 0,9 0 0,-9 0 0,8 0 0,2 2 0,-8-2 0,1 0 0,-2 0 0,4-1 0,-1 2 0,-1 1 0,1-3 0,-7 2 0,7-2 0,-4 2 0,-1-2 0,6 3 0,-4 0 0,-2-1 0,7-1 0,-6 0 0,1 0 0,4 1 0,-11 0 0,10-1 0,-2 1 0,2 0 0,3-1 0,-1 1 0,-2 0 0,5-1 0,-2 1 0,0 1 0,4 0 0,-3 0 0,3 0 0,0 0 0,-4 0 0,4 0 0,-4 0 0,4 0 0,1 1 0,2 2 0,2 0 0,-1-1 0,3 0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2C964-E4FC-494A-A035-6E1805DFCBCB}" type="datetimeFigureOut">
              <a:rPr lang="en-CH" smtClean="0"/>
              <a:t>03.01.2024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2B139-9805-F14C-ACC8-C52ABE4364DF}" type="slidenum">
              <a:rPr lang="en-CH" smtClean="0"/>
              <a:t>‹#›</a:t>
            </a:fld>
            <a:endParaRPr lang="en-CH"/>
          </a:p>
        </p:txBody>
      </p:sp>
    </p:spTree>
    <p:extLst>
      <p:ext uri="{BB962C8B-B14F-4D97-AF65-F5344CB8AC3E}">
        <p14:creationId xmlns:p14="http://schemas.microsoft.com/office/powerpoint/2010/main" val="197540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25f373bdc3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g25f373bdc3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36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25f373bdc3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g25f373bdc3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46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91EF-0F1E-D0E4-4A89-35702B39D7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7B6067CA-36DF-8FB6-18E3-45B0814C15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87D9292-F552-CD79-096F-DB67FACCA6CC}"/>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5" name="Footer Placeholder 4">
            <a:extLst>
              <a:ext uri="{FF2B5EF4-FFF2-40B4-BE49-F238E27FC236}">
                <a16:creationId xmlns:a16="http://schemas.microsoft.com/office/drawing/2014/main" id="{627A9580-CBB4-8D1E-CFC1-264D60A73D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2A00FE7-41FC-31D2-1496-AF8F0B7B9A2A}"/>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246847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B8D6-C02A-864B-58B8-06EBDFE5BA85}"/>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7830F82-F6B5-F362-44B7-CFF14BF471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95A5512-0FDB-F1D7-A46F-471C21619FAA}"/>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5" name="Footer Placeholder 4">
            <a:extLst>
              <a:ext uri="{FF2B5EF4-FFF2-40B4-BE49-F238E27FC236}">
                <a16:creationId xmlns:a16="http://schemas.microsoft.com/office/drawing/2014/main" id="{019C88FB-A7E5-CC83-88F4-71FE18DF7B2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4F15696-9D96-B7B7-EBE9-0F8590380602}"/>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369250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37A19-CD74-0743-5170-D2EEDE14BB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6A7908D-A932-D2CC-4606-DCB16EEC254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62837F-0A03-5C4B-E6B1-DDB267B8D7E7}"/>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5" name="Footer Placeholder 4">
            <a:extLst>
              <a:ext uri="{FF2B5EF4-FFF2-40B4-BE49-F238E27FC236}">
                <a16:creationId xmlns:a16="http://schemas.microsoft.com/office/drawing/2014/main" id="{A427148B-A817-03EA-157B-50B7A421D50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AF031A3-C9C7-3AD2-64EF-863B83D3EF3B}"/>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250825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0C99-3C7F-3580-39B0-2904DBDF6DA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0F65406-B1E7-79CA-81EB-82105C3ED63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5B57FC9-FE5E-5E76-E22F-9D72528172DF}"/>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5" name="Footer Placeholder 4">
            <a:extLst>
              <a:ext uri="{FF2B5EF4-FFF2-40B4-BE49-F238E27FC236}">
                <a16:creationId xmlns:a16="http://schemas.microsoft.com/office/drawing/2014/main" id="{CC73691E-4782-9A37-06F9-96A23197E47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306737-C11F-29DD-1F8B-0226107DCF42}"/>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177431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1161-61C7-59F8-89F6-6A42A42730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6CBC5BD-9AB8-0D49-3FA2-81548491E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6B6380-DAC2-CBF1-6178-C848A2478BE9}"/>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5" name="Footer Placeholder 4">
            <a:extLst>
              <a:ext uri="{FF2B5EF4-FFF2-40B4-BE49-F238E27FC236}">
                <a16:creationId xmlns:a16="http://schemas.microsoft.com/office/drawing/2014/main" id="{8147471C-5BB5-D3C0-CC06-996636D263C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3B738E7-6E80-856B-2AF3-B08220B50704}"/>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299584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B3F8-B76A-C06D-3422-643CBF757D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86F605B-A605-1C3C-8777-52460B094F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E8ED291-AA17-4211-F847-697AA6E3607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BB119C7-3B30-D373-9437-2A6BB9F1766D}"/>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6" name="Footer Placeholder 5">
            <a:extLst>
              <a:ext uri="{FF2B5EF4-FFF2-40B4-BE49-F238E27FC236}">
                <a16:creationId xmlns:a16="http://schemas.microsoft.com/office/drawing/2014/main" id="{F7BEC255-9699-6387-7AFC-FA42EDF56CD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A104B6C-5B8E-CF0E-C411-18B00FFC0DD1}"/>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102823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A382-EE47-1528-09DD-692E475FBB2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52CC491-81F6-7888-72A9-2C1180CF1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368FB6C-34BA-00A3-6FA0-97B0AB41288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2617861B-9218-CE47-5A05-0EE8DE80E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13E356-9354-E334-DA5A-A09DDAC585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E1E629B-8348-1CFA-ED65-34C9D21CED09}"/>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8" name="Footer Placeholder 7">
            <a:extLst>
              <a:ext uri="{FF2B5EF4-FFF2-40B4-BE49-F238E27FC236}">
                <a16:creationId xmlns:a16="http://schemas.microsoft.com/office/drawing/2014/main" id="{777F3CF0-3B6C-27EC-6B3C-54A89C35911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AF0BC7D-7F21-B2E3-DF77-165D0133E633}"/>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186993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7506-E0C1-E715-1430-C76A6606FFD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1C23266-94B8-7E28-28A7-2C311066A228}"/>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4" name="Footer Placeholder 3">
            <a:extLst>
              <a:ext uri="{FF2B5EF4-FFF2-40B4-BE49-F238E27FC236}">
                <a16:creationId xmlns:a16="http://schemas.microsoft.com/office/drawing/2014/main" id="{BC73BD03-5569-5EB6-4AB5-49B42FD3DF3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5046ACA2-D4AE-06B4-3065-7A119F0F595E}"/>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261347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898B9-2DC6-9B21-971C-9D3AF1E59433}"/>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3" name="Footer Placeholder 2">
            <a:extLst>
              <a:ext uri="{FF2B5EF4-FFF2-40B4-BE49-F238E27FC236}">
                <a16:creationId xmlns:a16="http://schemas.microsoft.com/office/drawing/2014/main" id="{83D596C1-9BCE-5565-B828-3EAB727147C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3832D76-4F19-0321-A5C0-345433F75495}"/>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21306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7380-867C-4284-ADAA-8ABDB24025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828659B-BAA8-EBAF-1C89-5A9DC98A7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48B445F-28BC-A4A6-E375-545B1D3FF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52C5D4-9DE9-B11C-2EF9-2D9343166685}"/>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6" name="Footer Placeholder 5">
            <a:extLst>
              <a:ext uri="{FF2B5EF4-FFF2-40B4-BE49-F238E27FC236}">
                <a16:creationId xmlns:a16="http://schemas.microsoft.com/office/drawing/2014/main" id="{B86E1143-892D-F961-54BB-2D11774EBBA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020F391-FA94-0200-BDC7-CA2DC1E22ACD}"/>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63114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DEF3-3955-8B58-6C19-EFB017DD8A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C0737945-3ABE-DD23-B1AA-57B8B9A25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434A765C-A718-A056-0852-333225EC6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41FB20-3997-8DF4-683E-DD4B20894062}"/>
              </a:ext>
            </a:extLst>
          </p:cNvPr>
          <p:cNvSpPr>
            <a:spLocks noGrp="1"/>
          </p:cNvSpPr>
          <p:nvPr>
            <p:ph type="dt" sz="half" idx="10"/>
          </p:nvPr>
        </p:nvSpPr>
        <p:spPr/>
        <p:txBody>
          <a:bodyPr/>
          <a:lstStyle/>
          <a:p>
            <a:fld id="{70F70377-7CD7-2143-B959-E502C0BF6528}" type="datetimeFigureOut">
              <a:rPr lang="en-CH" smtClean="0"/>
              <a:t>03.01.2024</a:t>
            </a:fld>
            <a:endParaRPr lang="en-CH"/>
          </a:p>
        </p:txBody>
      </p:sp>
      <p:sp>
        <p:nvSpPr>
          <p:cNvPr id="6" name="Footer Placeholder 5">
            <a:extLst>
              <a:ext uri="{FF2B5EF4-FFF2-40B4-BE49-F238E27FC236}">
                <a16:creationId xmlns:a16="http://schemas.microsoft.com/office/drawing/2014/main" id="{5E44FB3C-E230-F9E5-2822-C885BA0AAEA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5D8FD22-DC28-9A81-DBB1-EBA9AAED44A0}"/>
              </a:ext>
            </a:extLst>
          </p:cNvPr>
          <p:cNvSpPr>
            <a:spLocks noGrp="1"/>
          </p:cNvSpPr>
          <p:nvPr>
            <p:ph type="sldNum" sz="quarter" idx="12"/>
          </p:nvPr>
        </p:nvSpPr>
        <p:spPr/>
        <p:txBody>
          <a:bodyPr/>
          <a:lstStyle/>
          <a:p>
            <a:fld id="{9BA146C4-4522-114D-B8DC-E7390FB461CB}" type="slidenum">
              <a:rPr lang="en-CH" smtClean="0"/>
              <a:t>‹#›</a:t>
            </a:fld>
            <a:endParaRPr lang="en-CH"/>
          </a:p>
        </p:txBody>
      </p:sp>
    </p:spTree>
    <p:extLst>
      <p:ext uri="{BB962C8B-B14F-4D97-AF65-F5344CB8AC3E}">
        <p14:creationId xmlns:p14="http://schemas.microsoft.com/office/powerpoint/2010/main" val="95515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2E7E5-A825-0D4E-CFDE-2B36372F2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4D02D31-6D4B-7A66-797A-E1E47CB86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F45E82C-63B7-D0D9-2496-76DDBC6BA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0377-7CD7-2143-B959-E502C0BF6528}" type="datetimeFigureOut">
              <a:rPr lang="en-CH" smtClean="0"/>
              <a:t>03.01.2024</a:t>
            </a:fld>
            <a:endParaRPr lang="en-CH"/>
          </a:p>
        </p:txBody>
      </p:sp>
      <p:sp>
        <p:nvSpPr>
          <p:cNvPr id="5" name="Footer Placeholder 4">
            <a:extLst>
              <a:ext uri="{FF2B5EF4-FFF2-40B4-BE49-F238E27FC236}">
                <a16:creationId xmlns:a16="http://schemas.microsoft.com/office/drawing/2014/main" id="{7BF37A1A-620A-7040-1429-BA15579F8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5AC94DB6-E39A-DC2A-E40F-ECC887CED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46C4-4522-114D-B8DC-E7390FB461CB}" type="slidenum">
              <a:rPr lang="en-CH" smtClean="0"/>
              <a:t>‹#›</a:t>
            </a:fld>
            <a:endParaRPr lang="en-CH"/>
          </a:p>
        </p:txBody>
      </p:sp>
    </p:spTree>
    <p:extLst>
      <p:ext uri="{BB962C8B-B14F-4D97-AF65-F5344CB8AC3E}">
        <p14:creationId xmlns:p14="http://schemas.microsoft.com/office/powerpoint/2010/main" val="232401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6" Type="http://schemas.openxmlformats.org/officeDocument/2006/relationships/image" Target="../media/image93.png"/><Relationship Id="rId21" Type="http://schemas.openxmlformats.org/officeDocument/2006/relationships/customXml" Target="../ink/ink10.xml"/><Relationship Id="rId42" Type="http://schemas.openxmlformats.org/officeDocument/2006/relationships/image" Target="../media/image101.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114.png"/><Relationship Id="rId7" Type="http://schemas.openxmlformats.org/officeDocument/2006/relationships/customXml" Target="../ink/ink3.xml"/><Relationship Id="rId71" Type="http://schemas.openxmlformats.org/officeDocument/2006/relationships/customXml" Target="../ink/ink35.xml"/><Relationship Id="rId2" Type="http://schemas.openxmlformats.org/officeDocument/2006/relationships/image" Target="../media/image13.png"/><Relationship Id="rId16" Type="http://schemas.openxmlformats.org/officeDocument/2006/relationships/image" Target="../media/image88.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92.png"/><Relationship Id="rId32" Type="http://schemas.openxmlformats.org/officeDocument/2006/relationships/image" Target="../media/image96.png"/><Relationship Id="rId37" Type="http://schemas.openxmlformats.org/officeDocument/2006/relationships/customXml" Target="../ink/ink18.xml"/><Relationship Id="rId40" Type="http://schemas.openxmlformats.org/officeDocument/2006/relationships/image" Target="../media/image100.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109.png"/><Relationship Id="rId66" Type="http://schemas.openxmlformats.org/officeDocument/2006/relationships/image" Target="../media/image113.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87.png"/><Relationship Id="rId22" Type="http://schemas.openxmlformats.org/officeDocument/2006/relationships/image" Target="../media/image91.png"/><Relationship Id="rId27" Type="http://schemas.openxmlformats.org/officeDocument/2006/relationships/customXml" Target="../ink/ink13.xml"/><Relationship Id="rId30" Type="http://schemas.openxmlformats.org/officeDocument/2006/relationships/image" Target="../media/image9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104.png"/><Relationship Id="rId56" Type="http://schemas.openxmlformats.org/officeDocument/2006/relationships/image" Target="../media/image108.png"/><Relationship Id="rId64" Type="http://schemas.openxmlformats.org/officeDocument/2006/relationships/image" Target="../media/image112.png"/><Relationship Id="rId69" Type="http://schemas.openxmlformats.org/officeDocument/2006/relationships/customXml" Target="../ink/ink34.xml"/><Relationship Id="rId8" Type="http://schemas.openxmlformats.org/officeDocument/2006/relationships/image" Target="../media/image84.png"/><Relationship Id="rId51" Type="http://schemas.openxmlformats.org/officeDocument/2006/relationships/customXml" Target="../ink/ink25.xml"/><Relationship Id="rId72" Type="http://schemas.openxmlformats.org/officeDocument/2006/relationships/image" Target="../media/image116.png"/><Relationship Id="rId3" Type="http://schemas.openxmlformats.org/officeDocument/2006/relationships/customXml" Target="../ink/ink1.xml"/><Relationship Id="rId12" Type="http://schemas.openxmlformats.org/officeDocument/2006/relationships/image" Target="../media/image8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99.png"/><Relationship Id="rId46" Type="http://schemas.openxmlformats.org/officeDocument/2006/relationships/image" Target="../media/image103.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90.png"/><Relationship Id="rId41" Type="http://schemas.openxmlformats.org/officeDocument/2006/relationships/customXml" Target="../ink/ink20.xml"/><Relationship Id="rId54" Type="http://schemas.openxmlformats.org/officeDocument/2006/relationships/image" Target="../media/image107.png"/><Relationship Id="rId62" Type="http://schemas.openxmlformats.org/officeDocument/2006/relationships/image" Target="../media/image111.png"/><Relationship Id="rId70"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8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94.png"/><Relationship Id="rId36" Type="http://schemas.openxmlformats.org/officeDocument/2006/relationships/image" Target="../media/image98.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85.png"/><Relationship Id="rId31" Type="http://schemas.openxmlformats.org/officeDocument/2006/relationships/customXml" Target="../ink/ink15.xml"/><Relationship Id="rId44" Type="http://schemas.openxmlformats.org/officeDocument/2006/relationships/image" Target="../media/image102.png"/><Relationship Id="rId52" Type="http://schemas.openxmlformats.org/officeDocument/2006/relationships/image" Target="../media/image106.png"/><Relationship Id="rId60" Type="http://schemas.openxmlformats.org/officeDocument/2006/relationships/image" Target="../media/image110.png"/><Relationship Id="rId65" Type="http://schemas.openxmlformats.org/officeDocument/2006/relationships/customXml" Target="../ink/ink32.xml"/><Relationship Id="rId4" Type="http://schemas.openxmlformats.org/officeDocument/2006/relationships/image" Target="../media/image8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89.png"/><Relationship Id="rId39" Type="http://schemas.openxmlformats.org/officeDocument/2006/relationships/customXml" Target="../ink/ink19.xml"/><Relationship Id="rId34" Type="http://schemas.openxmlformats.org/officeDocument/2006/relationships/image" Target="../media/image97.png"/><Relationship Id="rId50" Type="http://schemas.openxmlformats.org/officeDocument/2006/relationships/image" Target="../media/image105.png"/><Relationship Id="rId55" Type="http://schemas.openxmlformats.org/officeDocument/2006/relationships/customXml" Target="../ink/ink2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3" Type="http://schemas.openxmlformats.org/officeDocument/2006/relationships/customXml" Target="../ink/ink41.xml"/><Relationship Id="rId18" Type="http://schemas.openxmlformats.org/officeDocument/2006/relationships/image" Target="../media/image126.png"/><Relationship Id="rId26" Type="http://schemas.openxmlformats.org/officeDocument/2006/relationships/image" Target="../media/image16.png"/><Relationship Id="rId39" Type="http://schemas.openxmlformats.org/officeDocument/2006/relationships/customXml" Target="../ink/ink54.xml"/><Relationship Id="rId21" Type="http://schemas.openxmlformats.org/officeDocument/2006/relationships/customXml" Target="../ink/ink45.xml"/><Relationship Id="rId34" Type="http://schemas.openxmlformats.org/officeDocument/2006/relationships/image" Target="../media/image134.png"/><Relationship Id="rId42" Type="http://schemas.openxmlformats.org/officeDocument/2006/relationships/image" Target="../media/image138.png"/><Relationship Id="rId47" Type="http://schemas.openxmlformats.org/officeDocument/2006/relationships/customXml" Target="../ink/ink58.xml"/><Relationship Id="rId50" Type="http://schemas.openxmlformats.org/officeDocument/2006/relationships/image" Target="../media/image142.png"/><Relationship Id="rId55" Type="http://schemas.openxmlformats.org/officeDocument/2006/relationships/customXml" Target="../ink/ink62.xml"/><Relationship Id="rId7" Type="http://schemas.openxmlformats.org/officeDocument/2006/relationships/customXml" Target="../ink/ink38.xml"/><Relationship Id="rId2" Type="http://schemas.openxmlformats.org/officeDocument/2006/relationships/image" Target="../media/image15.png"/><Relationship Id="rId16" Type="http://schemas.openxmlformats.org/officeDocument/2006/relationships/image" Target="../media/image125.png"/><Relationship Id="rId29" Type="http://schemas.openxmlformats.org/officeDocument/2006/relationships/customXml" Target="../ink/ink49.xml"/><Relationship Id="rId11" Type="http://schemas.openxmlformats.org/officeDocument/2006/relationships/customXml" Target="../ink/ink40.xml"/><Relationship Id="rId24" Type="http://schemas.openxmlformats.org/officeDocument/2006/relationships/image" Target="../media/image129.png"/><Relationship Id="rId32" Type="http://schemas.openxmlformats.org/officeDocument/2006/relationships/image" Target="../media/image133.png"/><Relationship Id="rId37" Type="http://schemas.openxmlformats.org/officeDocument/2006/relationships/customXml" Target="../ink/ink53.xml"/><Relationship Id="rId40" Type="http://schemas.openxmlformats.org/officeDocument/2006/relationships/image" Target="../media/image137.png"/><Relationship Id="rId45" Type="http://schemas.openxmlformats.org/officeDocument/2006/relationships/customXml" Target="../ink/ink57.xml"/><Relationship Id="rId53" Type="http://schemas.openxmlformats.org/officeDocument/2006/relationships/customXml" Target="../ink/ink61.xml"/><Relationship Id="rId58" Type="http://schemas.openxmlformats.org/officeDocument/2006/relationships/image" Target="../media/image146.png"/><Relationship Id="rId5" Type="http://schemas.openxmlformats.org/officeDocument/2006/relationships/customXml" Target="../ink/ink37.xml"/><Relationship Id="rId19" Type="http://schemas.openxmlformats.org/officeDocument/2006/relationships/customXml" Target="../ink/ink44.xml"/><Relationship Id="rId4" Type="http://schemas.openxmlformats.org/officeDocument/2006/relationships/image" Target="../media/image119.png"/><Relationship Id="rId9" Type="http://schemas.openxmlformats.org/officeDocument/2006/relationships/customXml" Target="../ink/ink39.xml"/><Relationship Id="rId14" Type="http://schemas.openxmlformats.org/officeDocument/2006/relationships/image" Target="../media/image124.png"/><Relationship Id="rId22" Type="http://schemas.openxmlformats.org/officeDocument/2006/relationships/image" Target="../media/image128.png"/><Relationship Id="rId27" Type="http://schemas.openxmlformats.org/officeDocument/2006/relationships/customXml" Target="../ink/ink48.xml"/><Relationship Id="rId30" Type="http://schemas.openxmlformats.org/officeDocument/2006/relationships/image" Target="../media/image132.png"/><Relationship Id="rId35" Type="http://schemas.openxmlformats.org/officeDocument/2006/relationships/customXml" Target="../ink/ink52.xml"/><Relationship Id="rId43" Type="http://schemas.openxmlformats.org/officeDocument/2006/relationships/customXml" Target="../ink/ink56.xml"/><Relationship Id="rId48" Type="http://schemas.openxmlformats.org/officeDocument/2006/relationships/image" Target="../media/image141.png"/><Relationship Id="rId56" Type="http://schemas.openxmlformats.org/officeDocument/2006/relationships/image" Target="../media/image145.png"/><Relationship Id="rId8" Type="http://schemas.openxmlformats.org/officeDocument/2006/relationships/image" Target="../media/image121.png"/><Relationship Id="rId51" Type="http://schemas.openxmlformats.org/officeDocument/2006/relationships/customXml" Target="../ink/ink60.xml"/><Relationship Id="rId3" Type="http://schemas.openxmlformats.org/officeDocument/2006/relationships/customXml" Target="../ink/ink36.xml"/><Relationship Id="rId12" Type="http://schemas.openxmlformats.org/officeDocument/2006/relationships/image" Target="../media/image123.png"/><Relationship Id="rId17" Type="http://schemas.openxmlformats.org/officeDocument/2006/relationships/customXml" Target="../ink/ink43.xml"/><Relationship Id="rId25" Type="http://schemas.openxmlformats.org/officeDocument/2006/relationships/customXml" Target="../ink/ink47.xml"/><Relationship Id="rId33" Type="http://schemas.openxmlformats.org/officeDocument/2006/relationships/customXml" Target="../ink/ink51.xml"/><Relationship Id="rId38" Type="http://schemas.openxmlformats.org/officeDocument/2006/relationships/image" Target="../media/image136.png"/><Relationship Id="rId46" Type="http://schemas.openxmlformats.org/officeDocument/2006/relationships/image" Target="../media/image140.png"/><Relationship Id="rId20" Type="http://schemas.openxmlformats.org/officeDocument/2006/relationships/image" Target="../media/image127.png"/><Relationship Id="rId41" Type="http://schemas.openxmlformats.org/officeDocument/2006/relationships/customXml" Target="../ink/ink55.xml"/><Relationship Id="rId54" Type="http://schemas.openxmlformats.org/officeDocument/2006/relationships/image" Target="../media/image144.png"/><Relationship Id="rId1" Type="http://schemas.openxmlformats.org/officeDocument/2006/relationships/slideLayout" Target="../slideLayouts/slideLayout4.xml"/><Relationship Id="rId6" Type="http://schemas.openxmlformats.org/officeDocument/2006/relationships/image" Target="../media/image120.png"/><Relationship Id="rId15" Type="http://schemas.openxmlformats.org/officeDocument/2006/relationships/customXml" Target="../ink/ink42.xml"/><Relationship Id="rId23" Type="http://schemas.openxmlformats.org/officeDocument/2006/relationships/customXml" Target="../ink/ink46.xml"/><Relationship Id="rId28" Type="http://schemas.openxmlformats.org/officeDocument/2006/relationships/image" Target="../media/image17.png"/><Relationship Id="rId36" Type="http://schemas.openxmlformats.org/officeDocument/2006/relationships/image" Target="../media/image135.png"/><Relationship Id="rId49" Type="http://schemas.openxmlformats.org/officeDocument/2006/relationships/customXml" Target="../ink/ink59.xml"/><Relationship Id="rId57" Type="http://schemas.openxmlformats.org/officeDocument/2006/relationships/customXml" Target="../ink/ink63.xml"/><Relationship Id="rId10" Type="http://schemas.openxmlformats.org/officeDocument/2006/relationships/image" Target="../media/image122.png"/><Relationship Id="rId31" Type="http://schemas.openxmlformats.org/officeDocument/2006/relationships/customXml" Target="../ink/ink50.xml"/><Relationship Id="rId44" Type="http://schemas.openxmlformats.org/officeDocument/2006/relationships/image" Target="../media/image139.png"/><Relationship Id="rId52" Type="http://schemas.openxmlformats.org/officeDocument/2006/relationships/image" Target="../media/image143.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B574D-32D0-7B6C-26AF-D7A868155B06}"/>
              </a:ext>
            </a:extLst>
          </p:cNvPr>
          <p:cNvSpPr>
            <a:spLocks noGrp="1"/>
          </p:cNvSpPr>
          <p:nvPr>
            <p:ph type="ctrTitle"/>
          </p:nvPr>
        </p:nvSpPr>
        <p:spPr>
          <a:xfrm>
            <a:off x="838200" y="451381"/>
            <a:ext cx="10512552" cy="4066540"/>
          </a:xfrm>
        </p:spPr>
        <p:txBody>
          <a:bodyPr anchor="b">
            <a:normAutofit/>
          </a:bodyPr>
          <a:lstStyle/>
          <a:p>
            <a:pPr algn="l"/>
            <a:r>
              <a:rPr lang="en-CH" sz="6600"/>
              <a:t>Transit Gateway</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88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F1FC-3B86-5A12-55F9-329C581851B9}"/>
              </a:ext>
            </a:extLst>
          </p:cNvPr>
          <p:cNvSpPr>
            <a:spLocks noGrp="1"/>
          </p:cNvSpPr>
          <p:nvPr>
            <p:ph type="title"/>
          </p:nvPr>
        </p:nvSpPr>
        <p:spPr>
          <a:xfrm>
            <a:off x="876692" y="741391"/>
            <a:ext cx="5479719" cy="1616203"/>
          </a:xfrm>
        </p:spPr>
        <p:txBody>
          <a:bodyPr vert="horz" lIns="91440" tIns="45720" rIns="91440" bIns="45720" rtlCol="0" anchor="b">
            <a:normAutofit/>
          </a:bodyPr>
          <a:lstStyle/>
          <a:p>
            <a:r>
              <a:rPr lang="en-US" sz="3200"/>
              <a:t>Transit Gateway Peering</a:t>
            </a:r>
          </a:p>
        </p:txBody>
      </p:sp>
      <p:sp>
        <p:nvSpPr>
          <p:cNvPr id="3" name="Content Placeholder 2">
            <a:extLst>
              <a:ext uri="{FF2B5EF4-FFF2-40B4-BE49-F238E27FC236}">
                <a16:creationId xmlns:a16="http://schemas.microsoft.com/office/drawing/2014/main" id="{B12B2911-219C-DE06-44D1-9A11CF4AD9E7}"/>
              </a:ext>
            </a:extLst>
          </p:cNvPr>
          <p:cNvSpPr>
            <a:spLocks noGrp="1"/>
          </p:cNvSpPr>
          <p:nvPr>
            <p:ph sz="half" idx="1"/>
          </p:nvPr>
        </p:nvSpPr>
        <p:spPr>
          <a:xfrm>
            <a:off x="876692" y="2533476"/>
            <a:ext cx="5479719" cy="3447832"/>
          </a:xfrm>
        </p:spPr>
        <p:txBody>
          <a:bodyPr vert="horz" lIns="91440" tIns="45720" rIns="91440" bIns="45720" rtlCol="0" anchor="t">
            <a:normAutofit/>
          </a:bodyPr>
          <a:lstStyle/>
          <a:p>
            <a:r>
              <a:rPr lang="en-US" sz="1900"/>
              <a:t>Transit gateways are regional router which means you can connect VPCs from the same region</a:t>
            </a:r>
          </a:p>
          <a:p>
            <a:r>
              <a:rPr lang="en-US" sz="1900"/>
              <a:t>For inter region network connectivity you can peer the transit gateways across the regions </a:t>
            </a:r>
          </a:p>
          <a:p>
            <a:r>
              <a:rPr lang="en-US" sz="1900"/>
              <a:t>Static routes needs to be added for peering connection (No BGP) </a:t>
            </a:r>
          </a:p>
          <a:p>
            <a:r>
              <a:rPr lang="en-US" sz="1900"/>
              <a:t>The inter-Region traffic is encrypted, traverses the AWS global network, and is not exposed to the public internet. Supports bandwidth up to 50 Gbps. </a:t>
            </a:r>
          </a:p>
          <a:p>
            <a:r>
              <a:rPr lang="en-US" sz="1900"/>
              <a:t> Use unique ASNs for the peered transit gateways</a:t>
            </a:r>
          </a:p>
        </p:txBody>
      </p:sp>
      <p:pic>
        <p:nvPicPr>
          <p:cNvPr id="5" name="Picture 4" descr="Abstract background of mesh on pink">
            <a:extLst>
              <a:ext uri="{FF2B5EF4-FFF2-40B4-BE49-F238E27FC236}">
                <a16:creationId xmlns:a16="http://schemas.microsoft.com/office/drawing/2014/main" id="{A4F59263-9CF8-97B3-FF32-4274D175F9D1}"/>
              </a:ext>
            </a:extLst>
          </p:cNvPr>
          <p:cNvPicPr>
            <a:picLocks noChangeAspect="1"/>
          </p:cNvPicPr>
          <p:nvPr/>
        </p:nvPicPr>
        <p:blipFill rotWithShape="1">
          <a:blip r:embed="rId2"/>
          <a:srcRect l="32386" r="19714"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984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A09DE-715B-8264-EE29-A7D9FBE639AA}"/>
              </a:ext>
            </a:extLst>
          </p:cNvPr>
          <p:cNvSpPr>
            <a:spLocks noGrp="1"/>
          </p:cNvSpPr>
          <p:nvPr>
            <p:ph type="title"/>
          </p:nvPr>
        </p:nvSpPr>
        <p:spPr>
          <a:xfrm>
            <a:off x="1028701"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Transit Gateway: VPC, VPN, DX, Traffic Inspection VPC</a:t>
            </a:r>
          </a:p>
        </p:txBody>
      </p:sp>
      <p:pic>
        <p:nvPicPr>
          <p:cNvPr id="4" name="Picture 3" descr="A diagram of a network&#10;&#10;Description automatically generated">
            <a:extLst>
              <a:ext uri="{FF2B5EF4-FFF2-40B4-BE49-F238E27FC236}">
                <a16:creationId xmlns:a16="http://schemas.microsoft.com/office/drawing/2014/main" id="{C4557795-F296-8CEC-D3CB-86EB74A2240A}"/>
              </a:ext>
            </a:extLst>
          </p:cNvPr>
          <p:cNvPicPr>
            <a:picLocks noChangeAspect="1"/>
          </p:cNvPicPr>
          <p:nvPr/>
        </p:nvPicPr>
        <p:blipFill>
          <a:blip r:embed="rId2"/>
          <a:stretch>
            <a:fillRect/>
          </a:stretch>
        </p:blipFill>
        <p:spPr>
          <a:xfrm>
            <a:off x="4777317" y="1859799"/>
            <a:ext cx="6780700" cy="3136072"/>
          </a:xfrm>
          <a:prstGeom prst="rect">
            <a:avLst/>
          </a:prstGeom>
        </p:spPr>
      </p:pic>
    </p:spTree>
    <p:extLst>
      <p:ext uri="{BB962C8B-B14F-4D97-AF65-F5344CB8AC3E}">
        <p14:creationId xmlns:p14="http://schemas.microsoft.com/office/powerpoint/2010/main" val="245289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A09DE-715B-8264-EE29-A7D9FBE639AA}"/>
              </a:ext>
            </a:extLst>
          </p:cNvPr>
          <p:cNvSpPr>
            <a:spLocks noGrp="1"/>
          </p:cNvSpPr>
          <p:nvPr>
            <p:ph type="title"/>
          </p:nvPr>
        </p:nvSpPr>
        <p:spPr>
          <a:xfrm>
            <a:off x="1028701"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VPC design for TGW</a:t>
            </a:r>
          </a:p>
        </p:txBody>
      </p:sp>
      <p:pic>
        <p:nvPicPr>
          <p:cNvPr id="3" name="Picture 2" descr="A screenshot of a computer&#10;&#10;Description automatically generated">
            <a:extLst>
              <a:ext uri="{FF2B5EF4-FFF2-40B4-BE49-F238E27FC236}">
                <a16:creationId xmlns:a16="http://schemas.microsoft.com/office/drawing/2014/main" id="{5B7BF623-D5D2-A349-A4A0-BC478D3EA2F6}"/>
              </a:ext>
            </a:extLst>
          </p:cNvPr>
          <p:cNvPicPr>
            <a:picLocks noChangeAspect="1"/>
          </p:cNvPicPr>
          <p:nvPr/>
        </p:nvPicPr>
        <p:blipFill>
          <a:blip r:embed="rId2"/>
          <a:stretch>
            <a:fillRect/>
          </a:stretch>
        </p:blipFill>
        <p:spPr>
          <a:xfrm>
            <a:off x="4777317" y="1919129"/>
            <a:ext cx="6780700" cy="3017411"/>
          </a:xfrm>
          <a:prstGeom prst="rect">
            <a:avLst/>
          </a:prstGeom>
        </p:spPr>
      </p:pic>
    </p:spTree>
    <p:extLst>
      <p:ext uri="{BB962C8B-B14F-4D97-AF65-F5344CB8AC3E}">
        <p14:creationId xmlns:p14="http://schemas.microsoft.com/office/powerpoint/2010/main" val="6505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7816DA-AAB2-0DC7-45D5-862467986A3E}"/>
              </a:ext>
            </a:extLst>
          </p:cNvPr>
          <p:cNvSpPr>
            <a:spLocks noGrp="1"/>
          </p:cNvSpPr>
          <p:nvPr>
            <p:ph type="title"/>
          </p:nvPr>
        </p:nvSpPr>
        <p:spPr>
          <a:xfrm>
            <a:off x="1051560" y="4444332"/>
            <a:ext cx="3558466" cy="1645920"/>
          </a:xfrm>
        </p:spPr>
        <p:txBody>
          <a:bodyPr vert="horz" lIns="91440" tIns="45720" rIns="91440" bIns="45720" rtlCol="0" anchor="ctr">
            <a:normAutofit/>
          </a:bodyPr>
          <a:lstStyle/>
          <a:p>
            <a:r>
              <a:rPr lang="en-US" sz="2700" kern="1200">
                <a:solidFill>
                  <a:schemeClr val="tx1"/>
                </a:solidFill>
                <a:latin typeface="+mj-lt"/>
                <a:ea typeface="+mj-ea"/>
                <a:cs typeface="+mj-cs"/>
              </a:rPr>
              <a:t>TGW: AZ Affinity</a:t>
            </a:r>
            <a:br>
              <a:rPr lang="en-US" sz="2700" kern="1200">
                <a:solidFill>
                  <a:schemeClr val="tx1"/>
                </a:solidFill>
                <a:latin typeface="+mj-lt"/>
                <a:ea typeface="+mj-ea"/>
                <a:cs typeface="+mj-cs"/>
              </a:rPr>
            </a:br>
            <a:r>
              <a:rPr lang="en-US" sz="2700" b="1" kern="1200">
                <a:solidFill>
                  <a:schemeClr val="tx1"/>
                </a:solidFill>
                <a:latin typeface="+mj-lt"/>
                <a:ea typeface="+mj-ea"/>
                <a:cs typeface="+mj-cs"/>
              </a:rPr>
              <a:t>Source and destination in </a:t>
            </a:r>
            <a:r>
              <a:rPr lang="en-US" sz="2700" b="1" kern="1200">
                <a:solidFill>
                  <a:schemeClr val="tx1"/>
                </a:solidFill>
                <a:highlight>
                  <a:srgbClr val="FFFF00"/>
                </a:highlight>
                <a:latin typeface="+mj-lt"/>
                <a:ea typeface="+mj-ea"/>
                <a:cs typeface="+mj-cs"/>
              </a:rPr>
              <a:t>same</a:t>
            </a:r>
            <a:r>
              <a:rPr lang="en-US" sz="2700" b="1" kern="1200">
                <a:solidFill>
                  <a:schemeClr val="tx1"/>
                </a:solidFill>
                <a:latin typeface="+mj-lt"/>
                <a:ea typeface="+mj-ea"/>
                <a:cs typeface="+mj-cs"/>
              </a:rPr>
              <a:t> AZ </a:t>
            </a:r>
          </a:p>
        </p:txBody>
      </p:sp>
      <p:pic>
        <p:nvPicPr>
          <p:cNvPr id="4" name="Picture 3" descr="A computer screen shot of a computer&#10;&#10;Description automatically generated">
            <a:extLst>
              <a:ext uri="{FF2B5EF4-FFF2-40B4-BE49-F238E27FC236}">
                <a16:creationId xmlns:a16="http://schemas.microsoft.com/office/drawing/2014/main" id="{C7CE4247-7336-362A-6C03-4BA26D57482E}"/>
              </a:ext>
            </a:extLst>
          </p:cNvPr>
          <p:cNvPicPr>
            <a:picLocks noChangeAspect="1"/>
          </p:cNvPicPr>
          <p:nvPr/>
        </p:nvPicPr>
        <p:blipFill>
          <a:blip r:embed="rId2"/>
          <a:stretch>
            <a:fillRect/>
          </a:stretch>
        </p:blipFill>
        <p:spPr>
          <a:xfrm>
            <a:off x="2300127" y="374904"/>
            <a:ext cx="7680137" cy="3609664"/>
          </a:xfrm>
          <a:prstGeom prst="rect">
            <a:avLst/>
          </a:prstGeom>
        </p:spPr>
      </p:pic>
      <p:sp>
        <p:nvSpPr>
          <p:cNvPr id="20" name="Rectangle 19">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FC97C3-17A3-BCAD-9D52-D835C472A21A}"/>
              </a:ext>
            </a:extLst>
          </p:cNvPr>
          <p:cNvSpPr>
            <a:spLocks noGrp="1"/>
          </p:cNvSpPr>
          <p:nvPr>
            <p:ph sz="half" idx="1"/>
          </p:nvPr>
        </p:nvSpPr>
        <p:spPr>
          <a:xfrm>
            <a:off x="5349240" y="4440602"/>
            <a:ext cx="6007608" cy="1645920"/>
          </a:xfrm>
        </p:spPr>
        <p:txBody>
          <a:bodyPr vert="horz" lIns="91440" tIns="45720" rIns="91440" bIns="45720" rtlCol="0" anchor="ctr">
            <a:normAutofit/>
          </a:bodyPr>
          <a:lstStyle/>
          <a:p>
            <a:pPr marL="0"/>
            <a:r>
              <a:rPr lang="en-US" sz="1800" b="1">
                <a:highlight>
                  <a:srgbClr val="FFFF00"/>
                </a:highlight>
              </a:rPr>
              <a:t>Transit Gateway attempts to keep the traffic in the in the originating Availability Zone until it reaches its destination.</a:t>
            </a:r>
          </a:p>
          <a:p>
            <a:pPr marL="0"/>
            <a:endParaRPr lang="en-US" sz="1800" b="1">
              <a:highlight>
                <a:srgbClr val="FFFF00"/>
              </a:highlight>
            </a:endParaRPr>
          </a:p>
        </p:txBody>
      </p:sp>
    </p:spTree>
    <p:extLst>
      <p:ext uri="{BB962C8B-B14F-4D97-AF65-F5344CB8AC3E}">
        <p14:creationId xmlns:p14="http://schemas.microsoft.com/office/powerpoint/2010/main" val="144162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16DA-AAB2-0DC7-45D5-862467986A3E}"/>
              </a:ext>
            </a:extLst>
          </p:cNvPr>
          <p:cNvSpPr>
            <a:spLocks noGrp="1"/>
          </p:cNvSpPr>
          <p:nvPr>
            <p:ph type="title"/>
          </p:nvPr>
        </p:nvSpPr>
        <p:spPr>
          <a:xfrm>
            <a:off x="901690" y="405575"/>
            <a:ext cx="6430415" cy="1371600"/>
          </a:xfrm>
        </p:spPr>
        <p:txBody>
          <a:bodyPr vert="horz" lIns="121920" tIns="60960" rIns="121920" bIns="60960" rtlCol="0" anchor="ctr">
            <a:normAutofit/>
          </a:bodyPr>
          <a:lstStyle/>
          <a:p>
            <a:pPr defTabSz="1219170"/>
            <a:r>
              <a:rPr lang="en-US" sz="3067" dirty="0"/>
              <a:t>TGW: AZ Affinity</a:t>
            </a:r>
            <a:br>
              <a:rPr lang="en-US" sz="3067" dirty="0"/>
            </a:br>
            <a:r>
              <a:rPr lang="en-US" sz="3067" b="1" dirty="0"/>
              <a:t>Source and destination in </a:t>
            </a:r>
            <a:r>
              <a:rPr lang="en-US" sz="3067" b="1" dirty="0">
                <a:highlight>
                  <a:srgbClr val="FFFF00"/>
                </a:highlight>
              </a:rPr>
              <a:t>different</a:t>
            </a:r>
            <a:r>
              <a:rPr lang="en-US" sz="3067" b="1" dirty="0"/>
              <a:t> AZ </a:t>
            </a:r>
          </a:p>
        </p:txBody>
      </p:sp>
      <p:sp>
        <p:nvSpPr>
          <p:cNvPr id="3" name="Content Placeholder 2">
            <a:extLst>
              <a:ext uri="{FF2B5EF4-FFF2-40B4-BE49-F238E27FC236}">
                <a16:creationId xmlns:a16="http://schemas.microsoft.com/office/drawing/2014/main" id="{B6FC97C3-17A3-BCAD-9D52-D835C472A21A}"/>
              </a:ext>
            </a:extLst>
          </p:cNvPr>
          <p:cNvSpPr>
            <a:spLocks noGrp="1"/>
          </p:cNvSpPr>
          <p:nvPr>
            <p:ph sz="half" idx="1"/>
          </p:nvPr>
        </p:nvSpPr>
        <p:spPr>
          <a:xfrm>
            <a:off x="7924796" y="498698"/>
            <a:ext cx="2893381" cy="1185353"/>
          </a:xfrm>
        </p:spPr>
        <p:txBody>
          <a:bodyPr vert="horz" lIns="121920" tIns="60960" rIns="121920" bIns="60960" rtlCol="0" anchor="ctr">
            <a:normAutofit fontScale="92500" lnSpcReduction="10000"/>
          </a:bodyPr>
          <a:lstStyle/>
          <a:p>
            <a:pPr marL="0" indent="0" defTabSz="1219170">
              <a:spcBef>
                <a:spcPts val="1333"/>
              </a:spcBef>
              <a:buNone/>
            </a:pPr>
            <a:r>
              <a:rPr lang="en-US" sz="1867" b="1" dirty="0">
                <a:highlight>
                  <a:srgbClr val="FFFF00"/>
                </a:highlight>
              </a:rPr>
              <a:t>This called Asymmetric Routing</a:t>
            </a:r>
          </a:p>
          <a:p>
            <a:pPr marL="0" indent="0" defTabSz="1219170">
              <a:spcBef>
                <a:spcPts val="1333"/>
              </a:spcBef>
              <a:buNone/>
            </a:pPr>
            <a:r>
              <a:rPr lang="en-US" sz="1867" b="1" dirty="0">
                <a:highlight>
                  <a:srgbClr val="FFFF00"/>
                </a:highlight>
              </a:rPr>
              <a:t>Works if Appliance is Stateless</a:t>
            </a:r>
          </a:p>
        </p:txBody>
      </p:sp>
      <p:pic>
        <p:nvPicPr>
          <p:cNvPr id="4" name="Picture 3" descr="A screenshot of a computer&#10;&#10;Description automatically generated">
            <a:extLst>
              <a:ext uri="{FF2B5EF4-FFF2-40B4-BE49-F238E27FC236}">
                <a16:creationId xmlns:a16="http://schemas.microsoft.com/office/drawing/2014/main" id="{B06124D6-D821-5B93-C367-619025874EC0}"/>
              </a:ext>
            </a:extLst>
          </p:cNvPr>
          <p:cNvPicPr>
            <a:picLocks noChangeAspect="1"/>
          </p:cNvPicPr>
          <p:nvPr/>
        </p:nvPicPr>
        <p:blipFill>
          <a:blip r:embed="rId2"/>
          <a:stretch>
            <a:fillRect/>
          </a:stretch>
        </p:blipFill>
        <p:spPr>
          <a:xfrm>
            <a:off x="1525733" y="2091095"/>
            <a:ext cx="9143999" cy="4206240"/>
          </a:xfrm>
          <a:prstGeom prst="rect">
            <a:avLst/>
          </a:prstGeom>
        </p:spPr>
      </p:pic>
      <p:grpSp>
        <p:nvGrpSpPr>
          <p:cNvPr id="22" name="Group 21">
            <a:extLst>
              <a:ext uri="{FF2B5EF4-FFF2-40B4-BE49-F238E27FC236}">
                <a16:creationId xmlns:a16="http://schemas.microsoft.com/office/drawing/2014/main" id="{4E8B3D80-3A08-2C35-9653-F10E567BE74A}"/>
              </a:ext>
            </a:extLst>
          </p:cNvPr>
          <p:cNvGrpSpPr/>
          <p:nvPr/>
        </p:nvGrpSpPr>
        <p:grpSpPr>
          <a:xfrm>
            <a:off x="2822880" y="2658012"/>
            <a:ext cx="7163040" cy="1414080"/>
            <a:chOff x="2117160" y="1993509"/>
            <a:chExt cx="5372280" cy="10605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E63B4F06-FD99-1827-A542-7E5DAEC3161A}"/>
                    </a:ext>
                  </a:extLst>
                </p14:cNvPr>
                <p14:cNvContentPartPr/>
                <p14:nvPr/>
              </p14:nvContentPartPr>
              <p14:xfrm>
                <a:off x="2262240" y="2105109"/>
                <a:ext cx="2520" cy="360"/>
              </p14:xfrm>
            </p:contentPart>
          </mc:Choice>
          <mc:Fallback xmlns="">
            <p:pic>
              <p:nvPicPr>
                <p:cNvPr id="5" name="Ink 4">
                  <a:extLst>
                    <a:ext uri="{FF2B5EF4-FFF2-40B4-BE49-F238E27FC236}">
                      <a16:creationId xmlns:a16="http://schemas.microsoft.com/office/drawing/2014/main" id="{E63B4F06-FD99-1827-A542-7E5DAEC3161A}"/>
                    </a:ext>
                  </a:extLst>
                </p:cNvPr>
                <p:cNvPicPr/>
                <p:nvPr/>
              </p:nvPicPr>
              <p:blipFill>
                <a:blip r:embed="rId4"/>
                <a:stretch>
                  <a:fillRect/>
                </a:stretch>
              </p:blipFill>
              <p:spPr>
                <a:xfrm>
                  <a:off x="2253600" y="2051469"/>
                  <a:ext cx="2016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25E1E8AE-8DF7-81A1-B2F4-1CFE0D8FF1BF}"/>
                    </a:ext>
                  </a:extLst>
                </p14:cNvPr>
                <p14:cNvContentPartPr/>
                <p14:nvPr/>
              </p14:nvContentPartPr>
              <p14:xfrm>
                <a:off x="2117160" y="2064069"/>
                <a:ext cx="1167120" cy="13320"/>
              </p14:xfrm>
            </p:contentPart>
          </mc:Choice>
          <mc:Fallback xmlns="">
            <p:pic>
              <p:nvPicPr>
                <p:cNvPr id="6" name="Ink 5">
                  <a:extLst>
                    <a:ext uri="{FF2B5EF4-FFF2-40B4-BE49-F238E27FC236}">
                      <a16:creationId xmlns:a16="http://schemas.microsoft.com/office/drawing/2014/main" id="{25E1E8AE-8DF7-81A1-B2F4-1CFE0D8FF1BF}"/>
                    </a:ext>
                  </a:extLst>
                </p:cNvPr>
                <p:cNvPicPr/>
                <p:nvPr/>
              </p:nvPicPr>
              <p:blipFill>
                <a:blip r:embed="rId6"/>
                <a:stretch>
                  <a:fillRect/>
                </a:stretch>
              </p:blipFill>
              <p:spPr>
                <a:xfrm>
                  <a:off x="2108520" y="2010069"/>
                  <a:ext cx="1184760" cy="12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D3C0E434-0398-0011-2AA4-F0B9D930C840}"/>
                    </a:ext>
                  </a:extLst>
                </p14:cNvPr>
                <p14:cNvContentPartPr/>
                <p14:nvPr/>
              </p14:nvContentPartPr>
              <p14:xfrm>
                <a:off x="3260520" y="1993509"/>
                <a:ext cx="161280" cy="124560"/>
              </p14:xfrm>
            </p:contentPart>
          </mc:Choice>
          <mc:Fallback xmlns="">
            <p:pic>
              <p:nvPicPr>
                <p:cNvPr id="7" name="Ink 6">
                  <a:extLst>
                    <a:ext uri="{FF2B5EF4-FFF2-40B4-BE49-F238E27FC236}">
                      <a16:creationId xmlns:a16="http://schemas.microsoft.com/office/drawing/2014/main" id="{D3C0E434-0398-0011-2AA4-F0B9D930C840}"/>
                    </a:ext>
                  </a:extLst>
                </p:cNvPr>
                <p:cNvPicPr/>
                <p:nvPr/>
              </p:nvPicPr>
              <p:blipFill>
                <a:blip r:embed="rId8"/>
                <a:stretch>
                  <a:fillRect/>
                </a:stretch>
              </p:blipFill>
              <p:spPr>
                <a:xfrm>
                  <a:off x="3251520" y="1939869"/>
                  <a:ext cx="178920" cy="23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9" name="Ink 8">
                  <a:extLst>
                    <a:ext uri="{FF2B5EF4-FFF2-40B4-BE49-F238E27FC236}">
                      <a16:creationId xmlns:a16="http://schemas.microsoft.com/office/drawing/2014/main" id="{9C37E1C6-555C-9D97-E42B-1C09C727C7B1}"/>
                    </a:ext>
                  </a:extLst>
                </p14:cNvPr>
                <p14:cNvContentPartPr/>
                <p14:nvPr/>
              </p14:nvContentPartPr>
              <p14:xfrm>
                <a:off x="3774960" y="2081349"/>
                <a:ext cx="791280" cy="788400"/>
              </p14:xfrm>
            </p:contentPart>
          </mc:Choice>
          <mc:Fallback xmlns="">
            <p:pic>
              <p:nvPicPr>
                <p:cNvPr id="9" name="Ink 8">
                  <a:extLst>
                    <a:ext uri="{FF2B5EF4-FFF2-40B4-BE49-F238E27FC236}">
                      <a16:creationId xmlns:a16="http://schemas.microsoft.com/office/drawing/2014/main" id="{9C37E1C6-555C-9D97-E42B-1C09C727C7B1}"/>
                    </a:ext>
                  </a:extLst>
                </p:cNvPr>
                <p:cNvPicPr/>
                <p:nvPr/>
              </p:nvPicPr>
              <p:blipFill>
                <a:blip r:embed="rId10"/>
                <a:stretch>
                  <a:fillRect/>
                </a:stretch>
              </p:blipFill>
              <p:spPr>
                <a:xfrm>
                  <a:off x="3766320" y="2027349"/>
                  <a:ext cx="808920" cy="89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1" name="Ink 10">
                  <a:extLst>
                    <a:ext uri="{FF2B5EF4-FFF2-40B4-BE49-F238E27FC236}">
                      <a16:creationId xmlns:a16="http://schemas.microsoft.com/office/drawing/2014/main" id="{E73FD831-797C-206D-BF73-152AEB86E1E6}"/>
                    </a:ext>
                  </a:extLst>
                </p14:cNvPr>
                <p14:cNvContentPartPr/>
                <p14:nvPr/>
              </p14:nvContentPartPr>
              <p14:xfrm>
                <a:off x="4813200" y="2849229"/>
                <a:ext cx="438840" cy="107280"/>
              </p14:xfrm>
            </p:contentPart>
          </mc:Choice>
          <mc:Fallback xmlns="">
            <p:pic>
              <p:nvPicPr>
                <p:cNvPr id="11" name="Ink 10">
                  <a:extLst>
                    <a:ext uri="{FF2B5EF4-FFF2-40B4-BE49-F238E27FC236}">
                      <a16:creationId xmlns:a16="http://schemas.microsoft.com/office/drawing/2014/main" id="{E73FD831-797C-206D-BF73-152AEB86E1E6}"/>
                    </a:ext>
                  </a:extLst>
                </p:cNvPr>
                <p:cNvPicPr/>
                <p:nvPr/>
              </p:nvPicPr>
              <p:blipFill>
                <a:blip r:embed="rId12"/>
                <a:stretch>
                  <a:fillRect/>
                </a:stretch>
              </p:blipFill>
              <p:spPr>
                <a:xfrm>
                  <a:off x="4804560" y="2795229"/>
                  <a:ext cx="456480" cy="214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2" name="Ink 11">
                  <a:extLst>
                    <a:ext uri="{FF2B5EF4-FFF2-40B4-BE49-F238E27FC236}">
                      <a16:creationId xmlns:a16="http://schemas.microsoft.com/office/drawing/2014/main" id="{F9A47CA3-0E1C-5DEE-2203-6481852EBDCD}"/>
                    </a:ext>
                  </a:extLst>
                </p14:cNvPr>
                <p14:cNvContentPartPr/>
                <p14:nvPr/>
              </p14:nvContentPartPr>
              <p14:xfrm>
                <a:off x="5194080" y="2777949"/>
                <a:ext cx="160200" cy="159480"/>
              </p14:xfrm>
            </p:contentPart>
          </mc:Choice>
          <mc:Fallback xmlns="">
            <p:pic>
              <p:nvPicPr>
                <p:cNvPr id="12" name="Ink 11">
                  <a:extLst>
                    <a:ext uri="{FF2B5EF4-FFF2-40B4-BE49-F238E27FC236}">
                      <a16:creationId xmlns:a16="http://schemas.microsoft.com/office/drawing/2014/main" id="{F9A47CA3-0E1C-5DEE-2203-6481852EBDCD}"/>
                    </a:ext>
                  </a:extLst>
                </p:cNvPr>
                <p:cNvPicPr/>
                <p:nvPr/>
              </p:nvPicPr>
              <p:blipFill>
                <a:blip r:embed="rId14"/>
                <a:stretch>
                  <a:fillRect/>
                </a:stretch>
              </p:blipFill>
              <p:spPr>
                <a:xfrm>
                  <a:off x="5185080" y="2724309"/>
                  <a:ext cx="177840" cy="267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3" name="Ink 12">
                  <a:extLst>
                    <a:ext uri="{FF2B5EF4-FFF2-40B4-BE49-F238E27FC236}">
                      <a16:creationId xmlns:a16="http://schemas.microsoft.com/office/drawing/2014/main" id="{C599E038-DA8D-FF95-F8F4-907998A0CAE6}"/>
                    </a:ext>
                  </a:extLst>
                </p14:cNvPr>
                <p14:cNvContentPartPr/>
                <p14:nvPr/>
              </p14:nvContentPartPr>
              <p14:xfrm>
                <a:off x="5689800" y="2816469"/>
                <a:ext cx="1720080" cy="54360"/>
              </p14:xfrm>
            </p:contentPart>
          </mc:Choice>
          <mc:Fallback xmlns="">
            <p:pic>
              <p:nvPicPr>
                <p:cNvPr id="13" name="Ink 12">
                  <a:extLst>
                    <a:ext uri="{FF2B5EF4-FFF2-40B4-BE49-F238E27FC236}">
                      <a16:creationId xmlns:a16="http://schemas.microsoft.com/office/drawing/2014/main" id="{C599E038-DA8D-FF95-F8F4-907998A0CAE6}"/>
                    </a:ext>
                  </a:extLst>
                </p:cNvPr>
                <p:cNvPicPr/>
                <p:nvPr/>
              </p:nvPicPr>
              <p:blipFill>
                <a:blip r:embed="rId16"/>
                <a:stretch>
                  <a:fillRect/>
                </a:stretch>
              </p:blipFill>
              <p:spPr>
                <a:xfrm>
                  <a:off x="5681160" y="2762829"/>
                  <a:ext cx="1737720" cy="16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4" name="Ink 13">
                  <a:extLst>
                    <a:ext uri="{FF2B5EF4-FFF2-40B4-BE49-F238E27FC236}">
                      <a16:creationId xmlns:a16="http://schemas.microsoft.com/office/drawing/2014/main" id="{28696569-2018-3108-4A4F-D2DD8AD0007A}"/>
                    </a:ext>
                  </a:extLst>
                </p14:cNvPr>
                <p14:cNvContentPartPr/>
                <p14:nvPr/>
              </p14:nvContentPartPr>
              <p14:xfrm>
                <a:off x="7336440" y="2753829"/>
                <a:ext cx="149400" cy="143280"/>
              </p14:xfrm>
            </p:contentPart>
          </mc:Choice>
          <mc:Fallback xmlns="">
            <p:pic>
              <p:nvPicPr>
                <p:cNvPr id="14" name="Ink 13">
                  <a:extLst>
                    <a:ext uri="{FF2B5EF4-FFF2-40B4-BE49-F238E27FC236}">
                      <a16:creationId xmlns:a16="http://schemas.microsoft.com/office/drawing/2014/main" id="{28696569-2018-3108-4A4F-D2DD8AD0007A}"/>
                    </a:ext>
                  </a:extLst>
                </p:cNvPr>
                <p:cNvPicPr/>
                <p:nvPr/>
              </p:nvPicPr>
              <p:blipFill>
                <a:blip r:embed="rId18"/>
                <a:stretch>
                  <a:fillRect/>
                </a:stretch>
              </p:blipFill>
              <p:spPr>
                <a:xfrm>
                  <a:off x="7327440" y="2700189"/>
                  <a:ext cx="167040" cy="25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6" name="Ink 15">
                  <a:extLst>
                    <a:ext uri="{FF2B5EF4-FFF2-40B4-BE49-F238E27FC236}">
                      <a16:creationId xmlns:a16="http://schemas.microsoft.com/office/drawing/2014/main" id="{27250523-DFB2-EE4F-E33F-EBD9592ABA21}"/>
                    </a:ext>
                  </a:extLst>
                </p14:cNvPr>
                <p14:cNvContentPartPr/>
                <p14:nvPr/>
              </p14:nvContentPartPr>
              <p14:xfrm>
                <a:off x="5736960" y="2922669"/>
                <a:ext cx="1752480" cy="60120"/>
              </p14:xfrm>
            </p:contentPart>
          </mc:Choice>
          <mc:Fallback xmlns="">
            <p:pic>
              <p:nvPicPr>
                <p:cNvPr id="16" name="Ink 15">
                  <a:extLst>
                    <a:ext uri="{FF2B5EF4-FFF2-40B4-BE49-F238E27FC236}">
                      <a16:creationId xmlns:a16="http://schemas.microsoft.com/office/drawing/2014/main" id="{27250523-DFB2-EE4F-E33F-EBD9592ABA21}"/>
                    </a:ext>
                  </a:extLst>
                </p:cNvPr>
                <p:cNvPicPr/>
                <p:nvPr/>
              </p:nvPicPr>
              <p:blipFill>
                <a:blip r:embed="rId20"/>
                <a:stretch>
                  <a:fillRect/>
                </a:stretch>
              </p:blipFill>
              <p:spPr>
                <a:xfrm>
                  <a:off x="5728320" y="2869029"/>
                  <a:ext cx="1770120" cy="16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7" name="Ink 16">
                  <a:extLst>
                    <a:ext uri="{FF2B5EF4-FFF2-40B4-BE49-F238E27FC236}">
                      <a16:creationId xmlns:a16="http://schemas.microsoft.com/office/drawing/2014/main" id="{4DC5AAD0-E3AD-0C21-793F-7B29DBA75B64}"/>
                    </a:ext>
                  </a:extLst>
                </p14:cNvPr>
                <p14:cNvContentPartPr/>
                <p14:nvPr/>
              </p14:nvContentPartPr>
              <p14:xfrm>
                <a:off x="5717160" y="2932749"/>
                <a:ext cx="29880" cy="66960"/>
              </p14:xfrm>
            </p:contentPart>
          </mc:Choice>
          <mc:Fallback xmlns="">
            <p:pic>
              <p:nvPicPr>
                <p:cNvPr id="17" name="Ink 16">
                  <a:extLst>
                    <a:ext uri="{FF2B5EF4-FFF2-40B4-BE49-F238E27FC236}">
                      <a16:creationId xmlns:a16="http://schemas.microsoft.com/office/drawing/2014/main" id="{4DC5AAD0-E3AD-0C21-793F-7B29DBA75B64}"/>
                    </a:ext>
                  </a:extLst>
                </p:cNvPr>
                <p:cNvPicPr/>
                <p:nvPr/>
              </p:nvPicPr>
              <p:blipFill>
                <a:blip r:embed="rId22"/>
                <a:stretch>
                  <a:fillRect/>
                </a:stretch>
              </p:blipFill>
              <p:spPr>
                <a:xfrm>
                  <a:off x="5708160" y="2878749"/>
                  <a:ext cx="47520" cy="17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8" name="Ink 17">
                  <a:extLst>
                    <a:ext uri="{FF2B5EF4-FFF2-40B4-BE49-F238E27FC236}">
                      <a16:creationId xmlns:a16="http://schemas.microsoft.com/office/drawing/2014/main" id="{F9A3132C-CFA4-18A0-766C-C8DCFBFB3C2B}"/>
                    </a:ext>
                  </a:extLst>
                </p14:cNvPr>
                <p14:cNvContentPartPr/>
                <p14:nvPr/>
              </p14:nvContentPartPr>
              <p14:xfrm>
                <a:off x="5736240" y="2867589"/>
                <a:ext cx="99360" cy="46440"/>
              </p14:xfrm>
            </p:contentPart>
          </mc:Choice>
          <mc:Fallback xmlns="">
            <p:pic>
              <p:nvPicPr>
                <p:cNvPr id="18" name="Ink 17">
                  <a:extLst>
                    <a:ext uri="{FF2B5EF4-FFF2-40B4-BE49-F238E27FC236}">
                      <a16:creationId xmlns:a16="http://schemas.microsoft.com/office/drawing/2014/main" id="{F9A3132C-CFA4-18A0-766C-C8DCFBFB3C2B}"/>
                    </a:ext>
                  </a:extLst>
                </p:cNvPr>
                <p:cNvPicPr/>
                <p:nvPr/>
              </p:nvPicPr>
              <p:blipFill>
                <a:blip r:embed="rId24"/>
                <a:stretch>
                  <a:fillRect/>
                </a:stretch>
              </p:blipFill>
              <p:spPr>
                <a:xfrm>
                  <a:off x="5727600" y="2813589"/>
                  <a:ext cx="117000" cy="15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0" name="Ink 19">
                  <a:extLst>
                    <a:ext uri="{FF2B5EF4-FFF2-40B4-BE49-F238E27FC236}">
                      <a16:creationId xmlns:a16="http://schemas.microsoft.com/office/drawing/2014/main" id="{882DFE37-9BD9-FC0E-4AE9-4F76E6028444}"/>
                    </a:ext>
                  </a:extLst>
                </p14:cNvPr>
                <p14:cNvContentPartPr/>
                <p14:nvPr/>
              </p14:nvContentPartPr>
              <p14:xfrm>
                <a:off x="4856400" y="2939949"/>
                <a:ext cx="550440" cy="102960"/>
              </p14:xfrm>
            </p:contentPart>
          </mc:Choice>
          <mc:Fallback xmlns="">
            <p:pic>
              <p:nvPicPr>
                <p:cNvPr id="20" name="Ink 19">
                  <a:extLst>
                    <a:ext uri="{FF2B5EF4-FFF2-40B4-BE49-F238E27FC236}">
                      <a16:creationId xmlns:a16="http://schemas.microsoft.com/office/drawing/2014/main" id="{882DFE37-9BD9-FC0E-4AE9-4F76E6028444}"/>
                    </a:ext>
                  </a:extLst>
                </p:cNvPr>
                <p:cNvPicPr/>
                <p:nvPr/>
              </p:nvPicPr>
              <p:blipFill>
                <a:blip r:embed="rId26"/>
                <a:stretch>
                  <a:fillRect/>
                </a:stretch>
              </p:blipFill>
              <p:spPr>
                <a:xfrm>
                  <a:off x="4847400" y="2885949"/>
                  <a:ext cx="568080" cy="21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1" name="Ink 20">
                  <a:extLst>
                    <a:ext uri="{FF2B5EF4-FFF2-40B4-BE49-F238E27FC236}">
                      <a16:creationId xmlns:a16="http://schemas.microsoft.com/office/drawing/2014/main" id="{F02838E8-2A79-C0C0-1869-B798955ED6B4}"/>
                    </a:ext>
                  </a:extLst>
                </p14:cNvPr>
                <p14:cNvContentPartPr/>
                <p14:nvPr/>
              </p14:nvContentPartPr>
              <p14:xfrm>
                <a:off x="4843440" y="2993589"/>
                <a:ext cx="164160" cy="60480"/>
              </p14:xfrm>
            </p:contentPart>
          </mc:Choice>
          <mc:Fallback xmlns="">
            <p:pic>
              <p:nvPicPr>
                <p:cNvPr id="21" name="Ink 20">
                  <a:extLst>
                    <a:ext uri="{FF2B5EF4-FFF2-40B4-BE49-F238E27FC236}">
                      <a16:creationId xmlns:a16="http://schemas.microsoft.com/office/drawing/2014/main" id="{F02838E8-2A79-C0C0-1869-B798955ED6B4}"/>
                    </a:ext>
                  </a:extLst>
                </p:cNvPr>
                <p:cNvPicPr/>
                <p:nvPr/>
              </p:nvPicPr>
              <p:blipFill>
                <a:blip r:embed="rId28"/>
                <a:stretch>
                  <a:fillRect/>
                </a:stretch>
              </p:blipFill>
              <p:spPr>
                <a:xfrm>
                  <a:off x="4834440" y="2939589"/>
                  <a:ext cx="181800" cy="168120"/>
                </a:xfrm>
                <a:prstGeom prst="rect">
                  <a:avLst/>
                </a:prstGeom>
              </p:spPr>
            </p:pic>
          </mc:Fallback>
        </mc:AlternateContent>
      </p:grpSp>
      <p:grpSp>
        <p:nvGrpSpPr>
          <p:cNvPr id="28" name="Group 27">
            <a:extLst>
              <a:ext uri="{FF2B5EF4-FFF2-40B4-BE49-F238E27FC236}">
                <a16:creationId xmlns:a16="http://schemas.microsoft.com/office/drawing/2014/main" id="{D27EABC6-C80A-57FA-AC55-D31CAE5F0839}"/>
              </a:ext>
            </a:extLst>
          </p:cNvPr>
          <p:cNvGrpSpPr/>
          <p:nvPr/>
        </p:nvGrpSpPr>
        <p:grpSpPr>
          <a:xfrm>
            <a:off x="2313120" y="4276572"/>
            <a:ext cx="3665280" cy="1327680"/>
            <a:chOff x="1734840" y="3207429"/>
            <a:chExt cx="2748960" cy="995760"/>
          </a:xfrm>
        </p:grpSpPr>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3" name="Ink 22">
                  <a:extLst>
                    <a:ext uri="{FF2B5EF4-FFF2-40B4-BE49-F238E27FC236}">
                      <a16:creationId xmlns:a16="http://schemas.microsoft.com/office/drawing/2014/main" id="{DBBA416F-2DD6-981A-1B08-5AF9F5D3654F}"/>
                    </a:ext>
                  </a:extLst>
                </p14:cNvPr>
                <p14:cNvContentPartPr/>
                <p14:nvPr/>
              </p14:nvContentPartPr>
              <p14:xfrm>
                <a:off x="3929040" y="3207429"/>
                <a:ext cx="554760" cy="374400"/>
              </p14:xfrm>
            </p:contentPart>
          </mc:Choice>
          <mc:Fallback xmlns="">
            <p:pic>
              <p:nvPicPr>
                <p:cNvPr id="23" name="Ink 22">
                  <a:extLst>
                    <a:ext uri="{FF2B5EF4-FFF2-40B4-BE49-F238E27FC236}">
                      <a16:creationId xmlns:a16="http://schemas.microsoft.com/office/drawing/2014/main" id="{DBBA416F-2DD6-981A-1B08-5AF9F5D3654F}"/>
                    </a:ext>
                  </a:extLst>
                </p:cNvPr>
                <p:cNvPicPr/>
                <p:nvPr/>
              </p:nvPicPr>
              <p:blipFill>
                <a:blip r:embed="rId30"/>
                <a:stretch>
                  <a:fillRect/>
                </a:stretch>
              </p:blipFill>
              <p:spPr>
                <a:xfrm>
                  <a:off x="3920400" y="3153789"/>
                  <a:ext cx="572400" cy="48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4" name="Ink 23">
                  <a:extLst>
                    <a:ext uri="{FF2B5EF4-FFF2-40B4-BE49-F238E27FC236}">
                      <a16:creationId xmlns:a16="http://schemas.microsoft.com/office/drawing/2014/main" id="{AF0915F2-81DF-53FA-6D6A-6B566520D92A}"/>
                    </a:ext>
                  </a:extLst>
                </p14:cNvPr>
                <p14:cNvContentPartPr/>
                <p14:nvPr/>
              </p14:nvContentPartPr>
              <p14:xfrm>
                <a:off x="3832920" y="3511629"/>
                <a:ext cx="137880" cy="122760"/>
              </p14:xfrm>
            </p:contentPart>
          </mc:Choice>
          <mc:Fallback xmlns="">
            <p:pic>
              <p:nvPicPr>
                <p:cNvPr id="24" name="Ink 23">
                  <a:extLst>
                    <a:ext uri="{FF2B5EF4-FFF2-40B4-BE49-F238E27FC236}">
                      <a16:creationId xmlns:a16="http://schemas.microsoft.com/office/drawing/2014/main" id="{AF0915F2-81DF-53FA-6D6A-6B566520D92A}"/>
                    </a:ext>
                  </a:extLst>
                </p:cNvPr>
                <p:cNvPicPr/>
                <p:nvPr/>
              </p:nvPicPr>
              <p:blipFill>
                <a:blip r:embed="rId32"/>
                <a:stretch>
                  <a:fillRect/>
                </a:stretch>
              </p:blipFill>
              <p:spPr>
                <a:xfrm>
                  <a:off x="3824280" y="3457989"/>
                  <a:ext cx="155520" cy="23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6" name="Ink 25">
                  <a:extLst>
                    <a:ext uri="{FF2B5EF4-FFF2-40B4-BE49-F238E27FC236}">
                      <a16:creationId xmlns:a16="http://schemas.microsoft.com/office/drawing/2014/main" id="{5C1DEE38-2F17-F332-2712-04B3AA1F6011}"/>
                    </a:ext>
                  </a:extLst>
                </p14:cNvPr>
                <p14:cNvContentPartPr/>
                <p14:nvPr/>
              </p14:nvContentPartPr>
              <p14:xfrm>
                <a:off x="1815840" y="3671109"/>
                <a:ext cx="1747080" cy="500760"/>
              </p14:xfrm>
            </p:contentPart>
          </mc:Choice>
          <mc:Fallback xmlns="">
            <p:pic>
              <p:nvPicPr>
                <p:cNvPr id="26" name="Ink 25">
                  <a:extLst>
                    <a:ext uri="{FF2B5EF4-FFF2-40B4-BE49-F238E27FC236}">
                      <a16:creationId xmlns:a16="http://schemas.microsoft.com/office/drawing/2014/main" id="{5C1DEE38-2F17-F332-2712-04B3AA1F6011}"/>
                    </a:ext>
                  </a:extLst>
                </p:cNvPr>
                <p:cNvPicPr/>
                <p:nvPr/>
              </p:nvPicPr>
              <p:blipFill>
                <a:blip r:embed="rId34"/>
                <a:stretch>
                  <a:fillRect/>
                </a:stretch>
              </p:blipFill>
              <p:spPr>
                <a:xfrm>
                  <a:off x="1807200" y="3617469"/>
                  <a:ext cx="1764720" cy="60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7" name="Ink 26">
                  <a:extLst>
                    <a:ext uri="{FF2B5EF4-FFF2-40B4-BE49-F238E27FC236}">
                      <a16:creationId xmlns:a16="http://schemas.microsoft.com/office/drawing/2014/main" id="{FADEA668-BC27-F287-16CF-F8FC0D28C187}"/>
                    </a:ext>
                  </a:extLst>
                </p14:cNvPr>
                <p14:cNvContentPartPr/>
                <p14:nvPr/>
              </p14:nvContentPartPr>
              <p14:xfrm>
                <a:off x="1734840" y="4047309"/>
                <a:ext cx="160920" cy="155880"/>
              </p14:xfrm>
            </p:contentPart>
          </mc:Choice>
          <mc:Fallback xmlns="">
            <p:pic>
              <p:nvPicPr>
                <p:cNvPr id="27" name="Ink 26">
                  <a:extLst>
                    <a:ext uri="{FF2B5EF4-FFF2-40B4-BE49-F238E27FC236}">
                      <a16:creationId xmlns:a16="http://schemas.microsoft.com/office/drawing/2014/main" id="{FADEA668-BC27-F287-16CF-F8FC0D28C187}"/>
                    </a:ext>
                  </a:extLst>
                </p:cNvPr>
                <p:cNvPicPr/>
                <p:nvPr/>
              </p:nvPicPr>
              <p:blipFill>
                <a:blip r:embed="rId36"/>
                <a:stretch>
                  <a:fillRect/>
                </a:stretch>
              </p:blipFill>
              <p:spPr>
                <a:xfrm>
                  <a:off x="1726200" y="3993669"/>
                  <a:ext cx="178560" cy="263520"/>
                </a:xfrm>
                <a:prstGeom prst="rect">
                  <a:avLst/>
                </a:prstGeom>
              </p:spPr>
            </p:pic>
          </mc:Fallback>
        </mc:AlternateContent>
      </p:grpSp>
      <p:grpSp>
        <p:nvGrpSpPr>
          <p:cNvPr id="59" name="Group 58">
            <a:extLst>
              <a:ext uri="{FF2B5EF4-FFF2-40B4-BE49-F238E27FC236}">
                <a16:creationId xmlns:a16="http://schemas.microsoft.com/office/drawing/2014/main" id="{016B1635-1686-6BE4-90AC-3782CBFDAB1D}"/>
              </a:ext>
            </a:extLst>
          </p:cNvPr>
          <p:cNvGrpSpPr/>
          <p:nvPr/>
        </p:nvGrpSpPr>
        <p:grpSpPr>
          <a:xfrm>
            <a:off x="2694720" y="3815772"/>
            <a:ext cx="7310880" cy="2189280"/>
            <a:chOff x="2021040" y="2861829"/>
            <a:chExt cx="5483160" cy="1641960"/>
          </a:xfrm>
        </p:grpSpPr>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9" name="Ink 28">
                  <a:extLst>
                    <a:ext uri="{FF2B5EF4-FFF2-40B4-BE49-F238E27FC236}">
                      <a16:creationId xmlns:a16="http://schemas.microsoft.com/office/drawing/2014/main" id="{27FAD14C-8B3F-29EC-350A-BFDD5D201609}"/>
                    </a:ext>
                  </a:extLst>
                </p14:cNvPr>
                <p14:cNvContentPartPr/>
                <p14:nvPr/>
              </p14:nvContentPartPr>
              <p14:xfrm>
                <a:off x="2021040" y="4429989"/>
                <a:ext cx="1283040" cy="73800"/>
              </p14:xfrm>
            </p:contentPart>
          </mc:Choice>
          <mc:Fallback xmlns="">
            <p:pic>
              <p:nvPicPr>
                <p:cNvPr id="29" name="Ink 28">
                  <a:extLst>
                    <a:ext uri="{FF2B5EF4-FFF2-40B4-BE49-F238E27FC236}">
                      <a16:creationId xmlns:a16="http://schemas.microsoft.com/office/drawing/2014/main" id="{27FAD14C-8B3F-29EC-350A-BFDD5D201609}"/>
                    </a:ext>
                  </a:extLst>
                </p:cNvPr>
                <p:cNvPicPr/>
                <p:nvPr/>
              </p:nvPicPr>
              <p:blipFill>
                <a:blip r:embed="rId38"/>
                <a:stretch>
                  <a:fillRect/>
                </a:stretch>
              </p:blipFill>
              <p:spPr>
                <a:xfrm>
                  <a:off x="2012040" y="4375989"/>
                  <a:ext cx="1300680" cy="18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0" name="Ink 29">
                  <a:extLst>
                    <a:ext uri="{FF2B5EF4-FFF2-40B4-BE49-F238E27FC236}">
                      <a16:creationId xmlns:a16="http://schemas.microsoft.com/office/drawing/2014/main" id="{57C0BB0B-A2BD-97BE-F193-958ACFF01C15}"/>
                    </a:ext>
                  </a:extLst>
                </p14:cNvPr>
                <p14:cNvContentPartPr/>
                <p14:nvPr/>
              </p14:nvContentPartPr>
              <p14:xfrm>
                <a:off x="3228840" y="4364469"/>
                <a:ext cx="186120" cy="127800"/>
              </p14:xfrm>
            </p:contentPart>
          </mc:Choice>
          <mc:Fallback xmlns="">
            <p:pic>
              <p:nvPicPr>
                <p:cNvPr id="30" name="Ink 29">
                  <a:extLst>
                    <a:ext uri="{FF2B5EF4-FFF2-40B4-BE49-F238E27FC236}">
                      <a16:creationId xmlns:a16="http://schemas.microsoft.com/office/drawing/2014/main" id="{57C0BB0B-A2BD-97BE-F193-958ACFF01C15}"/>
                    </a:ext>
                  </a:extLst>
                </p:cNvPr>
                <p:cNvPicPr/>
                <p:nvPr/>
              </p:nvPicPr>
              <p:blipFill>
                <a:blip r:embed="rId40"/>
                <a:stretch>
                  <a:fillRect/>
                </a:stretch>
              </p:blipFill>
              <p:spPr>
                <a:xfrm>
                  <a:off x="3219840" y="4310469"/>
                  <a:ext cx="203760" cy="23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32" name="Ink 31">
                  <a:extLst>
                    <a:ext uri="{FF2B5EF4-FFF2-40B4-BE49-F238E27FC236}">
                      <a16:creationId xmlns:a16="http://schemas.microsoft.com/office/drawing/2014/main" id="{DD1C7250-99E9-C3F6-954C-A6A64B2963D4}"/>
                    </a:ext>
                  </a:extLst>
                </p14:cNvPr>
                <p14:cNvContentPartPr/>
                <p14:nvPr/>
              </p14:nvContentPartPr>
              <p14:xfrm>
                <a:off x="3816720" y="3569589"/>
                <a:ext cx="926640" cy="825480"/>
              </p14:xfrm>
            </p:contentPart>
          </mc:Choice>
          <mc:Fallback xmlns="">
            <p:pic>
              <p:nvPicPr>
                <p:cNvPr id="32" name="Ink 31">
                  <a:extLst>
                    <a:ext uri="{FF2B5EF4-FFF2-40B4-BE49-F238E27FC236}">
                      <a16:creationId xmlns:a16="http://schemas.microsoft.com/office/drawing/2014/main" id="{DD1C7250-99E9-C3F6-954C-A6A64B2963D4}"/>
                    </a:ext>
                  </a:extLst>
                </p:cNvPr>
                <p:cNvPicPr/>
                <p:nvPr/>
              </p:nvPicPr>
              <p:blipFill>
                <a:blip r:embed="rId42"/>
                <a:stretch>
                  <a:fillRect/>
                </a:stretch>
              </p:blipFill>
              <p:spPr>
                <a:xfrm>
                  <a:off x="3808080" y="3515589"/>
                  <a:ext cx="944280" cy="93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33" name="Ink 32">
                  <a:extLst>
                    <a:ext uri="{FF2B5EF4-FFF2-40B4-BE49-F238E27FC236}">
                      <a16:creationId xmlns:a16="http://schemas.microsoft.com/office/drawing/2014/main" id="{CCEE9992-A59E-0F82-1B2D-CE589ACAA5D8}"/>
                    </a:ext>
                  </a:extLst>
                </p14:cNvPr>
                <p14:cNvContentPartPr/>
                <p14:nvPr/>
              </p14:nvContentPartPr>
              <p14:xfrm>
                <a:off x="4590360" y="3477069"/>
                <a:ext cx="196200" cy="138600"/>
              </p14:xfrm>
            </p:contentPart>
          </mc:Choice>
          <mc:Fallback xmlns="">
            <p:pic>
              <p:nvPicPr>
                <p:cNvPr id="33" name="Ink 32">
                  <a:extLst>
                    <a:ext uri="{FF2B5EF4-FFF2-40B4-BE49-F238E27FC236}">
                      <a16:creationId xmlns:a16="http://schemas.microsoft.com/office/drawing/2014/main" id="{CCEE9992-A59E-0F82-1B2D-CE589ACAA5D8}"/>
                    </a:ext>
                  </a:extLst>
                </p:cNvPr>
                <p:cNvPicPr/>
                <p:nvPr/>
              </p:nvPicPr>
              <p:blipFill>
                <a:blip r:embed="rId44"/>
                <a:stretch>
                  <a:fillRect/>
                </a:stretch>
              </p:blipFill>
              <p:spPr>
                <a:xfrm>
                  <a:off x="4581720" y="3423069"/>
                  <a:ext cx="213840" cy="24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35" name="Ink 34">
                  <a:extLst>
                    <a:ext uri="{FF2B5EF4-FFF2-40B4-BE49-F238E27FC236}">
                      <a16:creationId xmlns:a16="http://schemas.microsoft.com/office/drawing/2014/main" id="{D56CE0C6-4883-0F14-68AF-89DEFFF2FE1B}"/>
                    </a:ext>
                  </a:extLst>
                </p14:cNvPr>
                <p14:cNvContentPartPr/>
                <p14:nvPr/>
              </p14:nvContentPartPr>
              <p14:xfrm>
                <a:off x="4911840" y="3293469"/>
                <a:ext cx="294840" cy="126360"/>
              </p14:xfrm>
            </p:contentPart>
          </mc:Choice>
          <mc:Fallback xmlns="">
            <p:pic>
              <p:nvPicPr>
                <p:cNvPr id="35" name="Ink 34">
                  <a:extLst>
                    <a:ext uri="{FF2B5EF4-FFF2-40B4-BE49-F238E27FC236}">
                      <a16:creationId xmlns:a16="http://schemas.microsoft.com/office/drawing/2014/main" id="{D56CE0C6-4883-0F14-68AF-89DEFFF2FE1B}"/>
                    </a:ext>
                  </a:extLst>
                </p:cNvPr>
                <p:cNvPicPr/>
                <p:nvPr/>
              </p:nvPicPr>
              <p:blipFill>
                <a:blip r:embed="rId46"/>
                <a:stretch>
                  <a:fillRect/>
                </a:stretch>
              </p:blipFill>
              <p:spPr>
                <a:xfrm>
                  <a:off x="4903200" y="3239829"/>
                  <a:ext cx="312480" cy="23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36" name="Ink 35">
                  <a:extLst>
                    <a:ext uri="{FF2B5EF4-FFF2-40B4-BE49-F238E27FC236}">
                      <a16:creationId xmlns:a16="http://schemas.microsoft.com/office/drawing/2014/main" id="{798D163D-6BC8-F171-BC51-0EF9C7E7CB41}"/>
                    </a:ext>
                  </a:extLst>
                </p14:cNvPr>
                <p14:cNvContentPartPr/>
                <p14:nvPr/>
              </p14:nvContentPartPr>
              <p14:xfrm>
                <a:off x="5123160" y="3302109"/>
                <a:ext cx="173160" cy="192240"/>
              </p14:xfrm>
            </p:contentPart>
          </mc:Choice>
          <mc:Fallback xmlns="">
            <p:pic>
              <p:nvPicPr>
                <p:cNvPr id="36" name="Ink 35">
                  <a:extLst>
                    <a:ext uri="{FF2B5EF4-FFF2-40B4-BE49-F238E27FC236}">
                      <a16:creationId xmlns:a16="http://schemas.microsoft.com/office/drawing/2014/main" id="{798D163D-6BC8-F171-BC51-0EF9C7E7CB41}"/>
                    </a:ext>
                  </a:extLst>
                </p:cNvPr>
                <p:cNvPicPr/>
                <p:nvPr/>
              </p:nvPicPr>
              <p:blipFill>
                <a:blip r:embed="rId48"/>
                <a:stretch>
                  <a:fillRect/>
                </a:stretch>
              </p:blipFill>
              <p:spPr>
                <a:xfrm>
                  <a:off x="5114160" y="3248109"/>
                  <a:ext cx="190800" cy="29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46" name="Ink 45">
                  <a:extLst>
                    <a:ext uri="{FF2B5EF4-FFF2-40B4-BE49-F238E27FC236}">
                      <a16:creationId xmlns:a16="http://schemas.microsoft.com/office/drawing/2014/main" id="{D06D00E2-BB78-C985-E68B-47A486CE3254}"/>
                    </a:ext>
                  </a:extLst>
                </p14:cNvPr>
                <p14:cNvContentPartPr/>
                <p14:nvPr/>
              </p14:nvContentPartPr>
              <p14:xfrm>
                <a:off x="5646600" y="3593349"/>
                <a:ext cx="1306440" cy="18720"/>
              </p14:xfrm>
            </p:contentPart>
          </mc:Choice>
          <mc:Fallback xmlns="">
            <p:pic>
              <p:nvPicPr>
                <p:cNvPr id="46" name="Ink 45">
                  <a:extLst>
                    <a:ext uri="{FF2B5EF4-FFF2-40B4-BE49-F238E27FC236}">
                      <a16:creationId xmlns:a16="http://schemas.microsoft.com/office/drawing/2014/main" id="{D06D00E2-BB78-C985-E68B-47A486CE3254}"/>
                    </a:ext>
                  </a:extLst>
                </p:cNvPr>
                <p:cNvPicPr/>
                <p:nvPr/>
              </p:nvPicPr>
              <p:blipFill>
                <a:blip r:embed="rId50"/>
                <a:stretch>
                  <a:fillRect/>
                </a:stretch>
              </p:blipFill>
              <p:spPr>
                <a:xfrm>
                  <a:off x="5637960" y="3539709"/>
                  <a:ext cx="1324080" cy="12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47" name="Ink 46">
                  <a:extLst>
                    <a:ext uri="{FF2B5EF4-FFF2-40B4-BE49-F238E27FC236}">
                      <a16:creationId xmlns:a16="http://schemas.microsoft.com/office/drawing/2014/main" id="{964B8999-C804-14B1-F93C-E62EE97D4F05}"/>
                    </a:ext>
                  </a:extLst>
                </p14:cNvPr>
                <p14:cNvContentPartPr/>
                <p14:nvPr/>
              </p14:nvContentPartPr>
              <p14:xfrm>
                <a:off x="6916320" y="3594069"/>
                <a:ext cx="326880" cy="6840"/>
              </p14:xfrm>
            </p:contentPart>
          </mc:Choice>
          <mc:Fallback xmlns="">
            <p:pic>
              <p:nvPicPr>
                <p:cNvPr id="47" name="Ink 46">
                  <a:extLst>
                    <a:ext uri="{FF2B5EF4-FFF2-40B4-BE49-F238E27FC236}">
                      <a16:creationId xmlns:a16="http://schemas.microsoft.com/office/drawing/2014/main" id="{964B8999-C804-14B1-F93C-E62EE97D4F05}"/>
                    </a:ext>
                  </a:extLst>
                </p:cNvPr>
                <p:cNvPicPr/>
                <p:nvPr/>
              </p:nvPicPr>
              <p:blipFill>
                <a:blip r:embed="rId52"/>
                <a:stretch>
                  <a:fillRect/>
                </a:stretch>
              </p:blipFill>
              <p:spPr>
                <a:xfrm>
                  <a:off x="6907680" y="3540429"/>
                  <a:ext cx="344520" cy="11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48" name="Ink 47">
                  <a:extLst>
                    <a:ext uri="{FF2B5EF4-FFF2-40B4-BE49-F238E27FC236}">
                      <a16:creationId xmlns:a16="http://schemas.microsoft.com/office/drawing/2014/main" id="{21F68E73-AD35-D6F1-6CB7-37F203D29A27}"/>
                    </a:ext>
                  </a:extLst>
                </p14:cNvPr>
                <p14:cNvContentPartPr/>
                <p14:nvPr/>
              </p14:nvContentPartPr>
              <p14:xfrm>
                <a:off x="7261560" y="3544389"/>
                <a:ext cx="242640" cy="100440"/>
              </p14:xfrm>
            </p:contentPart>
          </mc:Choice>
          <mc:Fallback xmlns="">
            <p:pic>
              <p:nvPicPr>
                <p:cNvPr id="48" name="Ink 47">
                  <a:extLst>
                    <a:ext uri="{FF2B5EF4-FFF2-40B4-BE49-F238E27FC236}">
                      <a16:creationId xmlns:a16="http://schemas.microsoft.com/office/drawing/2014/main" id="{21F68E73-AD35-D6F1-6CB7-37F203D29A27}"/>
                    </a:ext>
                  </a:extLst>
                </p:cNvPr>
                <p:cNvPicPr/>
                <p:nvPr/>
              </p:nvPicPr>
              <p:blipFill>
                <a:blip r:embed="rId54"/>
                <a:stretch>
                  <a:fillRect/>
                </a:stretch>
              </p:blipFill>
              <p:spPr>
                <a:xfrm>
                  <a:off x="7252560" y="3490389"/>
                  <a:ext cx="260280" cy="20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49" name="Ink 48">
                  <a:extLst>
                    <a:ext uri="{FF2B5EF4-FFF2-40B4-BE49-F238E27FC236}">
                      <a16:creationId xmlns:a16="http://schemas.microsoft.com/office/drawing/2014/main" id="{2607A717-0F0D-8E99-4AAB-4591180046A4}"/>
                    </a:ext>
                  </a:extLst>
                </p14:cNvPr>
                <p14:cNvContentPartPr/>
                <p14:nvPr/>
              </p14:nvContentPartPr>
              <p14:xfrm>
                <a:off x="5745600" y="3409029"/>
                <a:ext cx="1645200" cy="23400"/>
              </p14:xfrm>
            </p:contentPart>
          </mc:Choice>
          <mc:Fallback xmlns="">
            <p:pic>
              <p:nvPicPr>
                <p:cNvPr id="49" name="Ink 48">
                  <a:extLst>
                    <a:ext uri="{FF2B5EF4-FFF2-40B4-BE49-F238E27FC236}">
                      <a16:creationId xmlns:a16="http://schemas.microsoft.com/office/drawing/2014/main" id="{2607A717-0F0D-8E99-4AAB-4591180046A4}"/>
                    </a:ext>
                  </a:extLst>
                </p:cNvPr>
                <p:cNvPicPr/>
                <p:nvPr/>
              </p:nvPicPr>
              <p:blipFill>
                <a:blip r:embed="rId56"/>
                <a:stretch>
                  <a:fillRect/>
                </a:stretch>
              </p:blipFill>
              <p:spPr>
                <a:xfrm>
                  <a:off x="5736600" y="3355389"/>
                  <a:ext cx="1662840" cy="13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50" name="Ink 49">
                  <a:extLst>
                    <a:ext uri="{FF2B5EF4-FFF2-40B4-BE49-F238E27FC236}">
                      <a16:creationId xmlns:a16="http://schemas.microsoft.com/office/drawing/2014/main" id="{F6A92B4E-E986-A51B-D04A-3237A3597B86}"/>
                    </a:ext>
                  </a:extLst>
                </p14:cNvPr>
                <p14:cNvContentPartPr/>
                <p14:nvPr/>
              </p14:nvContentPartPr>
              <p14:xfrm>
                <a:off x="5751000" y="3436389"/>
                <a:ext cx="113400" cy="33120"/>
              </p14:xfrm>
            </p:contentPart>
          </mc:Choice>
          <mc:Fallback xmlns="">
            <p:pic>
              <p:nvPicPr>
                <p:cNvPr id="50" name="Ink 49">
                  <a:extLst>
                    <a:ext uri="{FF2B5EF4-FFF2-40B4-BE49-F238E27FC236}">
                      <a16:creationId xmlns:a16="http://schemas.microsoft.com/office/drawing/2014/main" id="{F6A92B4E-E986-A51B-D04A-3237A3597B86}"/>
                    </a:ext>
                  </a:extLst>
                </p:cNvPr>
                <p:cNvPicPr/>
                <p:nvPr/>
              </p:nvPicPr>
              <p:blipFill>
                <a:blip r:embed="rId58"/>
                <a:stretch>
                  <a:fillRect/>
                </a:stretch>
              </p:blipFill>
              <p:spPr>
                <a:xfrm>
                  <a:off x="5742000" y="3382389"/>
                  <a:ext cx="131040" cy="14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51" name="Ink 50">
                  <a:extLst>
                    <a:ext uri="{FF2B5EF4-FFF2-40B4-BE49-F238E27FC236}">
                      <a16:creationId xmlns:a16="http://schemas.microsoft.com/office/drawing/2014/main" id="{A7C624E0-66E1-A19B-2087-C752B8064ABC}"/>
                    </a:ext>
                  </a:extLst>
                </p14:cNvPr>
                <p14:cNvContentPartPr/>
                <p14:nvPr/>
              </p14:nvContentPartPr>
              <p14:xfrm>
                <a:off x="5780520" y="3348189"/>
                <a:ext cx="64800" cy="80280"/>
              </p14:xfrm>
            </p:contentPart>
          </mc:Choice>
          <mc:Fallback xmlns="">
            <p:pic>
              <p:nvPicPr>
                <p:cNvPr id="51" name="Ink 50">
                  <a:extLst>
                    <a:ext uri="{FF2B5EF4-FFF2-40B4-BE49-F238E27FC236}">
                      <a16:creationId xmlns:a16="http://schemas.microsoft.com/office/drawing/2014/main" id="{A7C624E0-66E1-A19B-2087-C752B8064ABC}"/>
                    </a:ext>
                  </a:extLst>
                </p:cNvPr>
                <p:cNvPicPr/>
                <p:nvPr/>
              </p:nvPicPr>
              <p:blipFill>
                <a:blip r:embed="rId60"/>
                <a:stretch>
                  <a:fillRect/>
                </a:stretch>
              </p:blipFill>
              <p:spPr>
                <a:xfrm>
                  <a:off x="5771520" y="3294189"/>
                  <a:ext cx="82440" cy="187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53" name="Ink 52">
                  <a:extLst>
                    <a:ext uri="{FF2B5EF4-FFF2-40B4-BE49-F238E27FC236}">
                      <a16:creationId xmlns:a16="http://schemas.microsoft.com/office/drawing/2014/main" id="{34819AE2-4972-3EDA-6EDC-D25BB1E0CFE1}"/>
                    </a:ext>
                  </a:extLst>
                </p14:cNvPr>
                <p14:cNvContentPartPr/>
                <p14:nvPr/>
              </p14:nvContentPartPr>
              <p14:xfrm>
                <a:off x="4845960" y="3181869"/>
                <a:ext cx="574920" cy="211320"/>
              </p14:xfrm>
            </p:contentPart>
          </mc:Choice>
          <mc:Fallback xmlns="">
            <p:pic>
              <p:nvPicPr>
                <p:cNvPr id="53" name="Ink 52">
                  <a:extLst>
                    <a:ext uri="{FF2B5EF4-FFF2-40B4-BE49-F238E27FC236}">
                      <a16:creationId xmlns:a16="http://schemas.microsoft.com/office/drawing/2014/main" id="{34819AE2-4972-3EDA-6EDC-D25BB1E0CFE1}"/>
                    </a:ext>
                  </a:extLst>
                </p:cNvPr>
                <p:cNvPicPr/>
                <p:nvPr/>
              </p:nvPicPr>
              <p:blipFill>
                <a:blip r:embed="rId62"/>
                <a:stretch>
                  <a:fillRect/>
                </a:stretch>
              </p:blipFill>
              <p:spPr>
                <a:xfrm>
                  <a:off x="4837320" y="3127869"/>
                  <a:ext cx="592560" cy="31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54" name="Ink 53">
                  <a:extLst>
                    <a:ext uri="{FF2B5EF4-FFF2-40B4-BE49-F238E27FC236}">
                      <a16:creationId xmlns:a16="http://schemas.microsoft.com/office/drawing/2014/main" id="{78A10370-7351-D48C-6D4C-0502AB9FD2F4}"/>
                    </a:ext>
                  </a:extLst>
                </p14:cNvPr>
                <p14:cNvContentPartPr/>
                <p14:nvPr/>
              </p14:nvContentPartPr>
              <p14:xfrm>
                <a:off x="4842000" y="3153069"/>
                <a:ext cx="84240" cy="97200"/>
              </p14:xfrm>
            </p:contentPart>
          </mc:Choice>
          <mc:Fallback xmlns="">
            <p:pic>
              <p:nvPicPr>
                <p:cNvPr id="54" name="Ink 53">
                  <a:extLst>
                    <a:ext uri="{FF2B5EF4-FFF2-40B4-BE49-F238E27FC236}">
                      <a16:creationId xmlns:a16="http://schemas.microsoft.com/office/drawing/2014/main" id="{78A10370-7351-D48C-6D4C-0502AB9FD2F4}"/>
                    </a:ext>
                  </a:extLst>
                </p:cNvPr>
                <p:cNvPicPr/>
                <p:nvPr/>
              </p:nvPicPr>
              <p:blipFill>
                <a:blip r:embed="rId64"/>
                <a:stretch>
                  <a:fillRect/>
                </a:stretch>
              </p:blipFill>
              <p:spPr>
                <a:xfrm>
                  <a:off x="4833000" y="3099069"/>
                  <a:ext cx="101880" cy="204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56" name="Ink 55">
                  <a:extLst>
                    <a:ext uri="{FF2B5EF4-FFF2-40B4-BE49-F238E27FC236}">
                      <a16:creationId xmlns:a16="http://schemas.microsoft.com/office/drawing/2014/main" id="{405BB290-1912-9A53-720E-9DC7EB1AC2A3}"/>
                    </a:ext>
                  </a:extLst>
                </p14:cNvPr>
                <p14:cNvContentPartPr/>
                <p14:nvPr/>
              </p14:nvContentPartPr>
              <p14:xfrm>
                <a:off x="3694320" y="2880189"/>
                <a:ext cx="696960" cy="141120"/>
              </p14:xfrm>
            </p:contentPart>
          </mc:Choice>
          <mc:Fallback xmlns="">
            <p:pic>
              <p:nvPicPr>
                <p:cNvPr id="56" name="Ink 55">
                  <a:extLst>
                    <a:ext uri="{FF2B5EF4-FFF2-40B4-BE49-F238E27FC236}">
                      <a16:creationId xmlns:a16="http://schemas.microsoft.com/office/drawing/2014/main" id="{405BB290-1912-9A53-720E-9DC7EB1AC2A3}"/>
                    </a:ext>
                  </a:extLst>
                </p:cNvPr>
                <p:cNvPicPr/>
                <p:nvPr/>
              </p:nvPicPr>
              <p:blipFill>
                <a:blip r:embed="rId66"/>
                <a:stretch>
                  <a:fillRect/>
                </a:stretch>
              </p:blipFill>
              <p:spPr>
                <a:xfrm>
                  <a:off x="3685680" y="2826549"/>
                  <a:ext cx="714600" cy="24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57" name="Ink 56">
                  <a:extLst>
                    <a:ext uri="{FF2B5EF4-FFF2-40B4-BE49-F238E27FC236}">
                      <a16:creationId xmlns:a16="http://schemas.microsoft.com/office/drawing/2014/main" id="{48DB0957-F06F-99A0-2B61-9B80EEC69AFD}"/>
                    </a:ext>
                  </a:extLst>
                </p14:cNvPr>
                <p14:cNvContentPartPr/>
                <p14:nvPr/>
              </p14:nvContentPartPr>
              <p14:xfrm>
                <a:off x="3610080" y="2861829"/>
                <a:ext cx="192240" cy="44640"/>
              </p14:xfrm>
            </p:contentPart>
          </mc:Choice>
          <mc:Fallback xmlns="">
            <p:pic>
              <p:nvPicPr>
                <p:cNvPr id="57" name="Ink 56">
                  <a:extLst>
                    <a:ext uri="{FF2B5EF4-FFF2-40B4-BE49-F238E27FC236}">
                      <a16:creationId xmlns:a16="http://schemas.microsoft.com/office/drawing/2014/main" id="{48DB0957-F06F-99A0-2B61-9B80EEC69AFD}"/>
                    </a:ext>
                  </a:extLst>
                </p:cNvPr>
                <p:cNvPicPr/>
                <p:nvPr/>
              </p:nvPicPr>
              <p:blipFill>
                <a:blip r:embed="rId68"/>
                <a:stretch>
                  <a:fillRect/>
                </a:stretch>
              </p:blipFill>
              <p:spPr>
                <a:xfrm>
                  <a:off x="3601440" y="2808189"/>
                  <a:ext cx="209880" cy="152280"/>
                </a:xfrm>
                <a:prstGeom prst="rect">
                  <a:avLst/>
                </a:prstGeom>
              </p:spPr>
            </p:pic>
          </mc:Fallback>
        </mc:AlternateContent>
      </p:grpSp>
      <p:grpSp>
        <p:nvGrpSpPr>
          <p:cNvPr id="61" name="Group 60">
            <a:extLst>
              <a:ext uri="{FF2B5EF4-FFF2-40B4-BE49-F238E27FC236}">
                <a16:creationId xmlns:a16="http://schemas.microsoft.com/office/drawing/2014/main" id="{636A46BE-1B8F-5702-BEED-708DFE8DA4DC}"/>
              </a:ext>
            </a:extLst>
          </p:cNvPr>
          <p:cNvGrpSpPr/>
          <p:nvPr/>
        </p:nvGrpSpPr>
        <p:grpSpPr>
          <a:xfrm>
            <a:off x="2595360" y="3061692"/>
            <a:ext cx="2168160" cy="498240"/>
            <a:chOff x="1946520" y="2296269"/>
            <a:chExt cx="1626120" cy="373680"/>
          </a:xfrm>
        </p:grpSpPr>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58" name="Ink 57">
                  <a:extLst>
                    <a:ext uri="{FF2B5EF4-FFF2-40B4-BE49-F238E27FC236}">
                      <a16:creationId xmlns:a16="http://schemas.microsoft.com/office/drawing/2014/main" id="{EB758A12-63A9-E1A6-1FF1-E8A4CB586290}"/>
                    </a:ext>
                  </a:extLst>
                </p14:cNvPr>
                <p14:cNvContentPartPr/>
                <p14:nvPr/>
              </p14:nvContentPartPr>
              <p14:xfrm>
                <a:off x="1946520" y="2296269"/>
                <a:ext cx="1626120" cy="373680"/>
              </p14:xfrm>
            </p:contentPart>
          </mc:Choice>
          <mc:Fallback xmlns="">
            <p:pic>
              <p:nvPicPr>
                <p:cNvPr id="58" name="Ink 57">
                  <a:extLst>
                    <a:ext uri="{FF2B5EF4-FFF2-40B4-BE49-F238E27FC236}">
                      <a16:creationId xmlns:a16="http://schemas.microsoft.com/office/drawing/2014/main" id="{EB758A12-63A9-E1A6-1FF1-E8A4CB586290}"/>
                    </a:ext>
                  </a:extLst>
                </p:cNvPr>
                <p:cNvPicPr/>
                <p:nvPr/>
              </p:nvPicPr>
              <p:blipFill>
                <a:blip r:embed="rId70"/>
                <a:stretch>
                  <a:fillRect/>
                </a:stretch>
              </p:blipFill>
              <p:spPr>
                <a:xfrm>
                  <a:off x="1937880" y="2242269"/>
                  <a:ext cx="1643760" cy="48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60" name="Ink 59">
                  <a:extLst>
                    <a:ext uri="{FF2B5EF4-FFF2-40B4-BE49-F238E27FC236}">
                      <a16:creationId xmlns:a16="http://schemas.microsoft.com/office/drawing/2014/main" id="{A049CC99-2076-BBE6-21D2-32664FAF1A62}"/>
                    </a:ext>
                  </a:extLst>
                </p14:cNvPr>
                <p14:cNvContentPartPr/>
                <p14:nvPr/>
              </p14:nvContentPartPr>
              <p14:xfrm>
                <a:off x="1979280" y="2330829"/>
                <a:ext cx="96840" cy="97200"/>
              </p14:xfrm>
            </p:contentPart>
          </mc:Choice>
          <mc:Fallback xmlns="">
            <p:pic>
              <p:nvPicPr>
                <p:cNvPr id="60" name="Ink 59">
                  <a:extLst>
                    <a:ext uri="{FF2B5EF4-FFF2-40B4-BE49-F238E27FC236}">
                      <a16:creationId xmlns:a16="http://schemas.microsoft.com/office/drawing/2014/main" id="{A049CC99-2076-BBE6-21D2-32664FAF1A62}"/>
                    </a:ext>
                  </a:extLst>
                </p:cNvPr>
                <p:cNvPicPr/>
                <p:nvPr/>
              </p:nvPicPr>
              <p:blipFill>
                <a:blip r:embed="rId72"/>
                <a:stretch>
                  <a:fillRect/>
                </a:stretch>
              </p:blipFill>
              <p:spPr>
                <a:xfrm>
                  <a:off x="1970640" y="2277189"/>
                  <a:ext cx="114480" cy="204840"/>
                </a:xfrm>
                <a:prstGeom prst="rect">
                  <a:avLst/>
                </a:prstGeom>
              </p:spPr>
            </p:pic>
          </mc:Fallback>
        </mc:AlternateContent>
      </p:grpSp>
    </p:spTree>
    <p:extLst>
      <p:ext uri="{BB962C8B-B14F-4D97-AF65-F5344CB8AC3E}">
        <p14:creationId xmlns:p14="http://schemas.microsoft.com/office/powerpoint/2010/main" val="305829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308B-4520-DC5D-3AED-42DEE45EAF5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TGW: Appliance mode </a:t>
            </a:r>
            <a:r>
              <a:rPr lang="en-US" sz="5000" b="1" kern="1200">
                <a:solidFill>
                  <a:schemeClr val="tx1"/>
                </a:solidFill>
                <a:highlight>
                  <a:srgbClr val="FFFF00"/>
                </a:highlight>
                <a:latin typeface="+mj-lt"/>
                <a:ea typeface="+mj-ea"/>
                <a:cs typeface="+mj-cs"/>
              </a:rPr>
              <a:t>Disabled</a:t>
            </a:r>
          </a:p>
        </p:txBody>
      </p:sp>
      <p:sp>
        <p:nvSpPr>
          <p:cNvPr id="410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862FEB-1DFC-5B1E-5840-C9E9FC23A326}"/>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500" b="1"/>
              <a:t>When appliance mode is not enabled</a:t>
            </a:r>
            <a:r>
              <a:rPr lang="en-US" sz="1500"/>
              <a:t>, </a:t>
            </a:r>
            <a:r>
              <a:rPr lang="en-US" sz="1500" b="1"/>
              <a:t>a transit gateway attempts to keep traffic routed between VPC attachments in the originating Availability Zone until it reaches its destination</a:t>
            </a:r>
            <a:r>
              <a:rPr lang="en-US" sz="1500"/>
              <a:t>. </a:t>
            </a:r>
          </a:p>
          <a:p>
            <a:r>
              <a:rPr lang="en-US" sz="1500"/>
              <a:t>Traffic crosses Availability Zones between attachments only if there is an Availability Zone failure or if there are no subnets associated with a VPC attachment in that Availability Zone.</a:t>
            </a:r>
          </a:p>
          <a:p>
            <a:r>
              <a:rPr lang="en-US" sz="1500"/>
              <a:t>The response traffic that originates from Availability Zone 2 in VPC B is routed by the transit gateway to the same Availability Zone in VPC C. </a:t>
            </a:r>
          </a:p>
          <a:p>
            <a:r>
              <a:rPr lang="en-US" sz="1500"/>
              <a:t>The traffic is therefore dropped, because the appliance in Availability Zone 2 is not aware of the original request from the source in VPC A.</a:t>
            </a:r>
          </a:p>
        </p:txBody>
      </p:sp>
      <p:pic>
        <p:nvPicPr>
          <p:cNvPr id="4098" name="Picture 2" descr="&#10;                Dropped response traffic to an appliance&#10;            ">
            <a:extLst>
              <a:ext uri="{FF2B5EF4-FFF2-40B4-BE49-F238E27FC236}">
                <a16:creationId xmlns:a16="http://schemas.microsoft.com/office/drawing/2014/main" id="{47F1A2A0-4164-6B0E-F6D8-9395B91172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272708"/>
            <a:ext cx="5458968" cy="431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5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24CE-CBEA-95BB-8FE3-D8220F4370EB}"/>
              </a:ext>
            </a:extLst>
          </p:cNvPr>
          <p:cNvSpPr>
            <a:spLocks noGrp="1"/>
          </p:cNvSpPr>
          <p:nvPr>
            <p:ph type="title"/>
          </p:nvPr>
        </p:nvSpPr>
        <p:spPr>
          <a:xfrm>
            <a:off x="630936" y="502920"/>
            <a:ext cx="3419856" cy="1463040"/>
          </a:xfrm>
        </p:spPr>
        <p:txBody>
          <a:bodyPr vert="horz" lIns="121920" tIns="60960" rIns="121920" bIns="60960" rtlCol="0" anchor="ctr">
            <a:normAutofit/>
          </a:bodyPr>
          <a:lstStyle/>
          <a:p>
            <a:pPr defTabSz="1219170"/>
            <a:r>
              <a:rPr lang="en-US" sz="3733"/>
              <a:t>TGW: Appliance mode Enabled</a:t>
            </a:r>
          </a:p>
        </p:txBody>
      </p:sp>
      <p:sp>
        <p:nvSpPr>
          <p:cNvPr id="3" name="Content Placeholder 2">
            <a:extLst>
              <a:ext uri="{FF2B5EF4-FFF2-40B4-BE49-F238E27FC236}">
                <a16:creationId xmlns:a16="http://schemas.microsoft.com/office/drawing/2014/main" id="{8A1479DF-597B-C4E8-ED2D-4BF8E6ED7B0A}"/>
              </a:ext>
            </a:extLst>
          </p:cNvPr>
          <p:cNvSpPr>
            <a:spLocks noGrp="1"/>
          </p:cNvSpPr>
          <p:nvPr>
            <p:ph sz="half" idx="1"/>
          </p:nvPr>
        </p:nvSpPr>
        <p:spPr>
          <a:xfrm>
            <a:off x="4654295" y="152117"/>
            <a:ext cx="6894576" cy="2388952"/>
          </a:xfrm>
        </p:spPr>
        <p:txBody>
          <a:bodyPr vert="horz" lIns="121920" tIns="60960" rIns="121920" bIns="60960" rtlCol="0" anchor="ctr">
            <a:normAutofit/>
          </a:bodyPr>
          <a:lstStyle/>
          <a:p>
            <a:pPr indent="-304792" defTabSz="1219170"/>
            <a:r>
              <a:rPr lang="en-US" sz="1200" b="1" dirty="0">
                <a:highlight>
                  <a:srgbClr val="FFFF00"/>
                </a:highlight>
              </a:rPr>
              <a:t>When appliance mode is enabled</a:t>
            </a:r>
            <a:r>
              <a:rPr lang="en-US" sz="1200" dirty="0">
                <a:highlight>
                  <a:srgbClr val="FFFF00"/>
                </a:highlight>
              </a:rPr>
              <a:t>, </a:t>
            </a:r>
            <a:r>
              <a:rPr lang="en-US" sz="1200" b="1" dirty="0">
                <a:highlight>
                  <a:srgbClr val="FFFF00"/>
                </a:highlight>
              </a:rPr>
              <a:t>a transit gateway selects a single network interface in the appliance VPC, using a flow hash algorithm, to send traffic to for the life of the flow. </a:t>
            </a:r>
          </a:p>
          <a:p>
            <a:pPr indent="-304792" defTabSz="1219170"/>
            <a:r>
              <a:rPr lang="en-US" sz="1200" b="1" dirty="0">
                <a:highlight>
                  <a:srgbClr val="FFFF00"/>
                </a:highlight>
              </a:rPr>
              <a:t>The transit gateway uses the same network interface for the return traffic</a:t>
            </a:r>
            <a:r>
              <a:rPr lang="en-US" sz="1200" dirty="0">
                <a:highlight>
                  <a:srgbClr val="FFFF00"/>
                </a:highlight>
              </a:rPr>
              <a:t>. </a:t>
            </a:r>
          </a:p>
          <a:p>
            <a:pPr indent="-304792" defTabSz="1219170"/>
            <a:r>
              <a:rPr lang="en-US" sz="1200" dirty="0"/>
              <a:t>This ensures that bidirectional traffic is routed symmetrically—it's routed through the same Availability Zone in the VPC attachment for the life of the flow. </a:t>
            </a:r>
          </a:p>
          <a:p>
            <a:pPr indent="-304792" defTabSz="1219170"/>
            <a:r>
              <a:rPr lang="en-US" sz="1200" dirty="0"/>
              <a:t>If you have multiple transit gateways in your architecture, each transit gateway maintains its own session affinity, and each transit gateway can select a different network interface.</a:t>
            </a:r>
          </a:p>
          <a:p>
            <a:pPr indent="-304792" defTabSz="1219170"/>
            <a:r>
              <a:rPr lang="en-US" sz="1200" b="1" dirty="0">
                <a:highlight>
                  <a:srgbClr val="FFFF00"/>
                </a:highlight>
              </a:rPr>
              <a:t>If your VPC attachments span multiple Availability Zones and you require traffic between source and destination hosts to be routed through the same appliance for stateful inspection, enable appliance mode support for the VPC attachment in which the appliance is located.</a:t>
            </a:r>
          </a:p>
        </p:txBody>
      </p:sp>
      <p:pic>
        <p:nvPicPr>
          <p:cNvPr id="4" name="Picture 3" descr="A computer screen shot of a computer&#10;&#10;Description automatically generated">
            <a:extLst>
              <a:ext uri="{FF2B5EF4-FFF2-40B4-BE49-F238E27FC236}">
                <a16:creationId xmlns:a16="http://schemas.microsoft.com/office/drawing/2014/main" id="{FFCDA28E-D057-7FB5-3DF3-2B43EFA51876}"/>
              </a:ext>
            </a:extLst>
          </p:cNvPr>
          <p:cNvPicPr>
            <a:picLocks noChangeAspect="1"/>
          </p:cNvPicPr>
          <p:nvPr/>
        </p:nvPicPr>
        <p:blipFill>
          <a:blip r:embed="rId2"/>
          <a:stretch>
            <a:fillRect/>
          </a:stretch>
        </p:blipFill>
        <p:spPr>
          <a:xfrm>
            <a:off x="1745064" y="2772075"/>
            <a:ext cx="8701872" cy="3933808"/>
          </a:xfrm>
          <a:prstGeom prst="rect">
            <a:avLst/>
          </a:prstGeom>
        </p:spPr>
      </p:pic>
      <p:grpSp>
        <p:nvGrpSpPr>
          <p:cNvPr id="27" name="Group 26">
            <a:extLst>
              <a:ext uri="{FF2B5EF4-FFF2-40B4-BE49-F238E27FC236}">
                <a16:creationId xmlns:a16="http://schemas.microsoft.com/office/drawing/2014/main" id="{4B8FF2D6-886A-026E-050F-6FFAB289D8D7}"/>
              </a:ext>
            </a:extLst>
          </p:cNvPr>
          <p:cNvGrpSpPr/>
          <p:nvPr/>
        </p:nvGrpSpPr>
        <p:grpSpPr>
          <a:xfrm>
            <a:off x="2931840" y="3282012"/>
            <a:ext cx="6893760" cy="2079840"/>
            <a:chOff x="2198880" y="2461509"/>
            <a:chExt cx="5170320" cy="155988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0ED56858-BBA2-81BB-D409-A35A16383634}"/>
                    </a:ext>
                  </a:extLst>
                </p14:cNvPr>
                <p14:cNvContentPartPr/>
                <p14:nvPr/>
              </p14:nvContentPartPr>
              <p14:xfrm>
                <a:off x="2198880" y="2508309"/>
                <a:ext cx="1239840" cy="11880"/>
              </p14:xfrm>
            </p:contentPart>
          </mc:Choice>
          <mc:Fallback xmlns="">
            <p:pic>
              <p:nvPicPr>
                <p:cNvPr id="7" name="Ink 6">
                  <a:extLst>
                    <a:ext uri="{FF2B5EF4-FFF2-40B4-BE49-F238E27FC236}">
                      <a16:creationId xmlns:a16="http://schemas.microsoft.com/office/drawing/2014/main" id="{0ED56858-BBA2-81BB-D409-A35A16383634}"/>
                    </a:ext>
                  </a:extLst>
                </p:cNvPr>
                <p:cNvPicPr/>
                <p:nvPr/>
              </p:nvPicPr>
              <p:blipFill>
                <a:blip r:embed="rId4"/>
                <a:stretch>
                  <a:fillRect/>
                </a:stretch>
              </p:blipFill>
              <p:spPr>
                <a:xfrm>
                  <a:off x="2190240" y="2454309"/>
                  <a:ext cx="1257480" cy="11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8" name="Ink 7">
                  <a:extLst>
                    <a:ext uri="{FF2B5EF4-FFF2-40B4-BE49-F238E27FC236}">
                      <a16:creationId xmlns:a16="http://schemas.microsoft.com/office/drawing/2014/main" id="{6A46738D-2C0D-55D1-044C-1C1E92183838}"/>
                    </a:ext>
                  </a:extLst>
                </p14:cNvPr>
                <p14:cNvContentPartPr/>
                <p14:nvPr/>
              </p14:nvContentPartPr>
              <p14:xfrm>
                <a:off x="3412800" y="2461509"/>
                <a:ext cx="149760" cy="77760"/>
              </p14:xfrm>
            </p:contentPart>
          </mc:Choice>
          <mc:Fallback xmlns="">
            <p:pic>
              <p:nvPicPr>
                <p:cNvPr id="8" name="Ink 7">
                  <a:extLst>
                    <a:ext uri="{FF2B5EF4-FFF2-40B4-BE49-F238E27FC236}">
                      <a16:creationId xmlns:a16="http://schemas.microsoft.com/office/drawing/2014/main" id="{6A46738D-2C0D-55D1-044C-1C1E92183838}"/>
                    </a:ext>
                  </a:extLst>
                </p:cNvPr>
                <p:cNvPicPr/>
                <p:nvPr/>
              </p:nvPicPr>
              <p:blipFill>
                <a:blip r:embed="rId6"/>
                <a:stretch>
                  <a:fillRect/>
                </a:stretch>
              </p:blipFill>
              <p:spPr>
                <a:xfrm>
                  <a:off x="3404160" y="2407869"/>
                  <a:ext cx="167400" cy="185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7A7686DD-E47D-253D-EFD2-AE6E1FB64EE4}"/>
                    </a:ext>
                  </a:extLst>
                </p14:cNvPr>
                <p14:cNvContentPartPr/>
                <p14:nvPr/>
              </p14:nvContentPartPr>
              <p14:xfrm>
                <a:off x="3861360" y="2501829"/>
                <a:ext cx="905400" cy="765720"/>
              </p14:xfrm>
            </p:contentPart>
          </mc:Choice>
          <mc:Fallback xmlns="">
            <p:pic>
              <p:nvPicPr>
                <p:cNvPr id="12" name="Ink 11">
                  <a:extLst>
                    <a:ext uri="{FF2B5EF4-FFF2-40B4-BE49-F238E27FC236}">
                      <a16:creationId xmlns:a16="http://schemas.microsoft.com/office/drawing/2014/main" id="{7A7686DD-E47D-253D-EFD2-AE6E1FB64EE4}"/>
                    </a:ext>
                  </a:extLst>
                </p:cNvPr>
                <p:cNvPicPr/>
                <p:nvPr/>
              </p:nvPicPr>
              <p:blipFill>
                <a:blip r:embed="rId8"/>
                <a:stretch>
                  <a:fillRect/>
                </a:stretch>
              </p:blipFill>
              <p:spPr>
                <a:xfrm>
                  <a:off x="3852360" y="2448189"/>
                  <a:ext cx="923040" cy="87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6" name="Ink 15">
                  <a:extLst>
                    <a:ext uri="{FF2B5EF4-FFF2-40B4-BE49-F238E27FC236}">
                      <a16:creationId xmlns:a16="http://schemas.microsoft.com/office/drawing/2014/main" id="{872A3564-9B57-8FFB-9A55-D7E5123884F1}"/>
                    </a:ext>
                  </a:extLst>
                </p14:cNvPr>
                <p14:cNvContentPartPr/>
                <p14:nvPr/>
              </p14:nvContentPartPr>
              <p14:xfrm>
                <a:off x="4791600" y="3267909"/>
                <a:ext cx="406800" cy="142560"/>
              </p14:xfrm>
            </p:contentPart>
          </mc:Choice>
          <mc:Fallback xmlns="">
            <p:pic>
              <p:nvPicPr>
                <p:cNvPr id="16" name="Ink 15">
                  <a:extLst>
                    <a:ext uri="{FF2B5EF4-FFF2-40B4-BE49-F238E27FC236}">
                      <a16:creationId xmlns:a16="http://schemas.microsoft.com/office/drawing/2014/main" id="{872A3564-9B57-8FFB-9A55-D7E5123884F1}"/>
                    </a:ext>
                  </a:extLst>
                </p:cNvPr>
                <p:cNvPicPr/>
                <p:nvPr/>
              </p:nvPicPr>
              <p:blipFill>
                <a:blip r:embed="rId10"/>
                <a:stretch>
                  <a:fillRect/>
                </a:stretch>
              </p:blipFill>
              <p:spPr>
                <a:xfrm>
                  <a:off x="4782960" y="3214269"/>
                  <a:ext cx="424440" cy="25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7" name="Ink 16">
                  <a:extLst>
                    <a:ext uri="{FF2B5EF4-FFF2-40B4-BE49-F238E27FC236}">
                      <a16:creationId xmlns:a16="http://schemas.microsoft.com/office/drawing/2014/main" id="{B026F3DB-0D4D-C54F-1E76-99859435A40F}"/>
                    </a:ext>
                  </a:extLst>
                </p14:cNvPr>
                <p14:cNvContentPartPr/>
                <p14:nvPr/>
              </p14:nvContentPartPr>
              <p14:xfrm>
                <a:off x="5105520" y="3181509"/>
                <a:ext cx="187560" cy="164880"/>
              </p14:xfrm>
            </p:contentPart>
          </mc:Choice>
          <mc:Fallback xmlns="">
            <p:pic>
              <p:nvPicPr>
                <p:cNvPr id="17" name="Ink 16">
                  <a:extLst>
                    <a:ext uri="{FF2B5EF4-FFF2-40B4-BE49-F238E27FC236}">
                      <a16:creationId xmlns:a16="http://schemas.microsoft.com/office/drawing/2014/main" id="{B026F3DB-0D4D-C54F-1E76-99859435A40F}"/>
                    </a:ext>
                  </a:extLst>
                </p:cNvPr>
                <p:cNvPicPr/>
                <p:nvPr/>
              </p:nvPicPr>
              <p:blipFill>
                <a:blip r:embed="rId12"/>
                <a:stretch>
                  <a:fillRect/>
                </a:stretch>
              </p:blipFill>
              <p:spPr>
                <a:xfrm>
                  <a:off x="5096880" y="3127869"/>
                  <a:ext cx="205200" cy="27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8" name="Ink 17">
                  <a:extLst>
                    <a:ext uri="{FF2B5EF4-FFF2-40B4-BE49-F238E27FC236}">
                      <a16:creationId xmlns:a16="http://schemas.microsoft.com/office/drawing/2014/main" id="{CA916DE3-766E-2B0A-394E-E7703841B489}"/>
                    </a:ext>
                  </a:extLst>
                </p14:cNvPr>
                <p14:cNvContentPartPr/>
                <p14:nvPr/>
              </p14:nvContentPartPr>
              <p14:xfrm>
                <a:off x="5639760" y="3210309"/>
                <a:ext cx="1522800" cy="56160"/>
              </p14:xfrm>
            </p:contentPart>
          </mc:Choice>
          <mc:Fallback xmlns="">
            <p:pic>
              <p:nvPicPr>
                <p:cNvPr id="18" name="Ink 17">
                  <a:extLst>
                    <a:ext uri="{FF2B5EF4-FFF2-40B4-BE49-F238E27FC236}">
                      <a16:creationId xmlns:a16="http://schemas.microsoft.com/office/drawing/2014/main" id="{CA916DE3-766E-2B0A-394E-E7703841B489}"/>
                    </a:ext>
                  </a:extLst>
                </p:cNvPr>
                <p:cNvPicPr/>
                <p:nvPr/>
              </p:nvPicPr>
              <p:blipFill>
                <a:blip r:embed="rId14"/>
                <a:stretch>
                  <a:fillRect/>
                </a:stretch>
              </p:blipFill>
              <p:spPr>
                <a:xfrm>
                  <a:off x="5631120" y="3156669"/>
                  <a:ext cx="1540440" cy="16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9" name="Ink 18">
                  <a:extLst>
                    <a:ext uri="{FF2B5EF4-FFF2-40B4-BE49-F238E27FC236}">
                      <a16:creationId xmlns:a16="http://schemas.microsoft.com/office/drawing/2014/main" id="{006DA84F-CC42-D70E-C5A2-584B8219B665}"/>
                    </a:ext>
                  </a:extLst>
                </p14:cNvPr>
                <p14:cNvContentPartPr/>
                <p14:nvPr/>
              </p14:nvContentPartPr>
              <p14:xfrm>
                <a:off x="7095240" y="3123909"/>
                <a:ext cx="156960" cy="144360"/>
              </p14:xfrm>
            </p:contentPart>
          </mc:Choice>
          <mc:Fallback xmlns="">
            <p:pic>
              <p:nvPicPr>
                <p:cNvPr id="19" name="Ink 18">
                  <a:extLst>
                    <a:ext uri="{FF2B5EF4-FFF2-40B4-BE49-F238E27FC236}">
                      <a16:creationId xmlns:a16="http://schemas.microsoft.com/office/drawing/2014/main" id="{006DA84F-CC42-D70E-C5A2-584B8219B665}"/>
                    </a:ext>
                  </a:extLst>
                </p:cNvPr>
                <p:cNvPicPr/>
                <p:nvPr/>
              </p:nvPicPr>
              <p:blipFill>
                <a:blip r:embed="rId16"/>
                <a:stretch>
                  <a:fillRect/>
                </a:stretch>
              </p:blipFill>
              <p:spPr>
                <a:xfrm>
                  <a:off x="7086600" y="3069909"/>
                  <a:ext cx="174600" cy="25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1" name="Ink 20">
                  <a:extLst>
                    <a:ext uri="{FF2B5EF4-FFF2-40B4-BE49-F238E27FC236}">
                      <a16:creationId xmlns:a16="http://schemas.microsoft.com/office/drawing/2014/main" id="{0E50AB7B-720E-E0D2-4111-49300813F528}"/>
                    </a:ext>
                  </a:extLst>
                </p14:cNvPr>
                <p14:cNvContentPartPr/>
                <p14:nvPr/>
              </p14:nvContentPartPr>
              <p14:xfrm>
                <a:off x="5700600" y="3284109"/>
                <a:ext cx="1668600" cy="100080"/>
              </p14:xfrm>
            </p:contentPart>
          </mc:Choice>
          <mc:Fallback xmlns="">
            <p:pic>
              <p:nvPicPr>
                <p:cNvPr id="21" name="Ink 20">
                  <a:extLst>
                    <a:ext uri="{FF2B5EF4-FFF2-40B4-BE49-F238E27FC236}">
                      <a16:creationId xmlns:a16="http://schemas.microsoft.com/office/drawing/2014/main" id="{0E50AB7B-720E-E0D2-4111-49300813F528}"/>
                    </a:ext>
                  </a:extLst>
                </p:cNvPr>
                <p:cNvPicPr/>
                <p:nvPr/>
              </p:nvPicPr>
              <p:blipFill>
                <a:blip r:embed="rId18"/>
                <a:stretch>
                  <a:fillRect/>
                </a:stretch>
              </p:blipFill>
              <p:spPr>
                <a:xfrm>
                  <a:off x="5691600" y="3230469"/>
                  <a:ext cx="1686240" cy="20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3" name="Ink 22">
                  <a:extLst>
                    <a:ext uri="{FF2B5EF4-FFF2-40B4-BE49-F238E27FC236}">
                      <a16:creationId xmlns:a16="http://schemas.microsoft.com/office/drawing/2014/main" id="{67F2E822-3B8F-8BDB-443E-B8FD7A34F9D0}"/>
                    </a:ext>
                  </a:extLst>
                </p14:cNvPr>
                <p14:cNvContentPartPr/>
                <p14:nvPr/>
              </p14:nvContentPartPr>
              <p14:xfrm>
                <a:off x="4879440" y="3342789"/>
                <a:ext cx="539640" cy="140760"/>
              </p14:xfrm>
            </p:contentPart>
          </mc:Choice>
          <mc:Fallback xmlns="">
            <p:pic>
              <p:nvPicPr>
                <p:cNvPr id="23" name="Ink 22">
                  <a:extLst>
                    <a:ext uri="{FF2B5EF4-FFF2-40B4-BE49-F238E27FC236}">
                      <a16:creationId xmlns:a16="http://schemas.microsoft.com/office/drawing/2014/main" id="{67F2E822-3B8F-8BDB-443E-B8FD7A34F9D0}"/>
                    </a:ext>
                  </a:extLst>
                </p:cNvPr>
                <p:cNvPicPr/>
                <p:nvPr/>
              </p:nvPicPr>
              <p:blipFill>
                <a:blip r:embed="rId20"/>
                <a:stretch>
                  <a:fillRect/>
                </a:stretch>
              </p:blipFill>
              <p:spPr>
                <a:xfrm>
                  <a:off x="4870440" y="3289149"/>
                  <a:ext cx="557280" cy="24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4" name="Ink 23">
                  <a:extLst>
                    <a:ext uri="{FF2B5EF4-FFF2-40B4-BE49-F238E27FC236}">
                      <a16:creationId xmlns:a16="http://schemas.microsoft.com/office/drawing/2014/main" id="{73051722-E370-1BB9-7362-522584B2D0FB}"/>
                    </a:ext>
                  </a:extLst>
                </p14:cNvPr>
                <p14:cNvContentPartPr/>
                <p14:nvPr/>
              </p14:nvContentPartPr>
              <p14:xfrm>
                <a:off x="4832640" y="3434229"/>
                <a:ext cx="85680" cy="102960"/>
              </p14:xfrm>
            </p:contentPart>
          </mc:Choice>
          <mc:Fallback xmlns="">
            <p:pic>
              <p:nvPicPr>
                <p:cNvPr id="24" name="Ink 23">
                  <a:extLst>
                    <a:ext uri="{FF2B5EF4-FFF2-40B4-BE49-F238E27FC236}">
                      <a16:creationId xmlns:a16="http://schemas.microsoft.com/office/drawing/2014/main" id="{73051722-E370-1BB9-7362-522584B2D0FB}"/>
                    </a:ext>
                  </a:extLst>
                </p:cNvPr>
                <p:cNvPicPr/>
                <p:nvPr/>
              </p:nvPicPr>
              <p:blipFill>
                <a:blip r:embed="rId22"/>
                <a:stretch>
                  <a:fillRect/>
                </a:stretch>
              </p:blipFill>
              <p:spPr>
                <a:xfrm>
                  <a:off x="4823640" y="3380589"/>
                  <a:ext cx="103320" cy="21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6" name="Ink 25">
                  <a:extLst>
                    <a:ext uri="{FF2B5EF4-FFF2-40B4-BE49-F238E27FC236}">
                      <a16:creationId xmlns:a16="http://schemas.microsoft.com/office/drawing/2014/main" id="{597BEFB4-08F4-020B-C5FC-32AA5A5505C8}"/>
                    </a:ext>
                  </a:extLst>
                </p14:cNvPr>
                <p14:cNvContentPartPr/>
                <p14:nvPr/>
              </p14:nvContentPartPr>
              <p14:xfrm>
                <a:off x="3954600" y="3529989"/>
                <a:ext cx="548640" cy="491400"/>
              </p14:xfrm>
            </p:contentPart>
          </mc:Choice>
          <mc:Fallback xmlns="">
            <p:pic>
              <p:nvPicPr>
                <p:cNvPr id="26" name="Ink 25">
                  <a:extLst>
                    <a:ext uri="{FF2B5EF4-FFF2-40B4-BE49-F238E27FC236}">
                      <a16:creationId xmlns:a16="http://schemas.microsoft.com/office/drawing/2014/main" id="{597BEFB4-08F4-020B-C5FC-32AA5A5505C8}"/>
                    </a:ext>
                  </a:extLst>
                </p:cNvPr>
                <p:cNvPicPr/>
                <p:nvPr/>
              </p:nvPicPr>
              <p:blipFill>
                <a:blip r:embed="rId24"/>
                <a:stretch>
                  <a:fillRect/>
                </a:stretch>
              </p:blipFill>
              <p:spPr>
                <a:xfrm>
                  <a:off x="3945960" y="3475989"/>
                  <a:ext cx="566280" cy="5990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8" name="Ink 27">
                <a:extLst>
                  <a:ext uri="{FF2B5EF4-FFF2-40B4-BE49-F238E27FC236}">
                    <a16:creationId xmlns:a16="http://schemas.microsoft.com/office/drawing/2014/main" id="{2B17C8E6-BB3A-9320-3193-431AFB06A2F5}"/>
                  </a:ext>
                </a:extLst>
              </p14:cNvPr>
              <p14:cNvContentPartPr/>
              <p14:nvPr/>
            </p14:nvContentPartPr>
            <p14:xfrm>
              <a:off x="2868960" y="5498652"/>
              <a:ext cx="1989600" cy="502080"/>
            </p14:xfrm>
          </p:contentPart>
        </mc:Choice>
        <mc:Fallback xmlns="">
          <p:pic>
            <p:nvPicPr>
              <p:cNvPr id="28" name="Ink 27">
                <a:extLst>
                  <a:ext uri="{FF2B5EF4-FFF2-40B4-BE49-F238E27FC236}">
                    <a16:creationId xmlns:a16="http://schemas.microsoft.com/office/drawing/2014/main" id="{2B17C8E6-BB3A-9320-3193-431AFB06A2F5}"/>
                  </a:ext>
                </a:extLst>
              </p:cNvPr>
              <p:cNvPicPr/>
              <p:nvPr/>
            </p:nvPicPr>
            <p:blipFill>
              <a:blip r:embed="rId26"/>
              <a:stretch>
                <a:fillRect/>
              </a:stretch>
            </p:blipFill>
            <p:spPr>
              <a:xfrm>
                <a:off x="2859959" y="5444587"/>
                <a:ext cx="2007242" cy="609849"/>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9" name="Ink 28">
                <a:extLst>
                  <a:ext uri="{FF2B5EF4-FFF2-40B4-BE49-F238E27FC236}">
                    <a16:creationId xmlns:a16="http://schemas.microsoft.com/office/drawing/2014/main" id="{50BFB2B8-83CA-EBE6-60FC-7B331A9EE149}"/>
                  </a:ext>
                </a:extLst>
              </p14:cNvPr>
              <p14:cNvContentPartPr/>
              <p14:nvPr/>
            </p14:nvContentPartPr>
            <p14:xfrm>
              <a:off x="2808480" y="5883132"/>
              <a:ext cx="144960" cy="231840"/>
            </p14:xfrm>
          </p:contentPart>
        </mc:Choice>
        <mc:Fallback xmlns="">
          <p:pic>
            <p:nvPicPr>
              <p:cNvPr id="29" name="Ink 28">
                <a:extLst>
                  <a:ext uri="{FF2B5EF4-FFF2-40B4-BE49-F238E27FC236}">
                    <a16:creationId xmlns:a16="http://schemas.microsoft.com/office/drawing/2014/main" id="{50BFB2B8-83CA-EBE6-60FC-7B331A9EE149}"/>
                  </a:ext>
                </a:extLst>
              </p:cNvPr>
              <p:cNvPicPr/>
              <p:nvPr/>
            </p:nvPicPr>
            <p:blipFill>
              <a:blip r:embed="rId28"/>
              <a:stretch>
                <a:fillRect/>
              </a:stretch>
            </p:blipFill>
            <p:spPr>
              <a:xfrm>
                <a:off x="2799465" y="5829132"/>
                <a:ext cx="162629" cy="339480"/>
              </a:xfrm>
              <a:prstGeom prst="rect">
                <a:avLst/>
              </a:prstGeom>
            </p:spPr>
          </p:pic>
        </mc:Fallback>
      </mc:AlternateContent>
      <p:grpSp>
        <p:nvGrpSpPr>
          <p:cNvPr id="68" name="Group 67">
            <a:extLst>
              <a:ext uri="{FF2B5EF4-FFF2-40B4-BE49-F238E27FC236}">
                <a16:creationId xmlns:a16="http://schemas.microsoft.com/office/drawing/2014/main" id="{F2175049-A5F8-7FE0-32F2-03893D3B3A1B}"/>
              </a:ext>
            </a:extLst>
          </p:cNvPr>
          <p:cNvGrpSpPr/>
          <p:nvPr/>
        </p:nvGrpSpPr>
        <p:grpSpPr>
          <a:xfrm>
            <a:off x="2903520" y="3450972"/>
            <a:ext cx="7178400" cy="3014880"/>
            <a:chOff x="2177640" y="2588229"/>
            <a:chExt cx="5383800" cy="2261160"/>
          </a:xfrm>
        </p:grpSpPr>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44" name="Ink 43">
                  <a:extLst>
                    <a:ext uri="{FF2B5EF4-FFF2-40B4-BE49-F238E27FC236}">
                      <a16:creationId xmlns:a16="http://schemas.microsoft.com/office/drawing/2014/main" id="{A9CD9B69-5CB3-6290-28FD-155EB65D7A93}"/>
                    </a:ext>
                  </a:extLst>
                </p14:cNvPr>
                <p14:cNvContentPartPr/>
                <p14:nvPr/>
              </p14:nvContentPartPr>
              <p14:xfrm>
                <a:off x="2177640" y="4724109"/>
                <a:ext cx="1023120" cy="125280"/>
              </p14:xfrm>
            </p:contentPart>
          </mc:Choice>
          <mc:Fallback xmlns="">
            <p:pic>
              <p:nvPicPr>
                <p:cNvPr id="44" name="Ink 43">
                  <a:extLst>
                    <a:ext uri="{FF2B5EF4-FFF2-40B4-BE49-F238E27FC236}">
                      <a16:creationId xmlns:a16="http://schemas.microsoft.com/office/drawing/2014/main" id="{A9CD9B69-5CB3-6290-28FD-155EB65D7A93}"/>
                    </a:ext>
                  </a:extLst>
                </p:cNvPr>
                <p:cNvPicPr/>
                <p:nvPr/>
              </p:nvPicPr>
              <p:blipFill>
                <a:blip r:embed="rId30"/>
                <a:stretch>
                  <a:fillRect/>
                </a:stretch>
              </p:blipFill>
              <p:spPr>
                <a:xfrm>
                  <a:off x="2168640" y="4670469"/>
                  <a:ext cx="1040760" cy="23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45" name="Ink 44">
                  <a:extLst>
                    <a:ext uri="{FF2B5EF4-FFF2-40B4-BE49-F238E27FC236}">
                      <a16:creationId xmlns:a16="http://schemas.microsoft.com/office/drawing/2014/main" id="{DB89A8B2-8043-2FCD-5211-C64B4AD9E7AB}"/>
                    </a:ext>
                  </a:extLst>
                </p14:cNvPr>
                <p14:cNvContentPartPr/>
                <p14:nvPr/>
              </p14:nvContentPartPr>
              <p14:xfrm>
                <a:off x="3148200" y="4647069"/>
                <a:ext cx="254520" cy="129240"/>
              </p14:xfrm>
            </p:contentPart>
          </mc:Choice>
          <mc:Fallback xmlns="">
            <p:pic>
              <p:nvPicPr>
                <p:cNvPr id="45" name="Ink 44">
                  <a:extLst>
                    <a:ext uri="{FF2B5EF4-FFF2-40B4-BE49-F238E27FC236}">
                      <a16:creationId xmlns:a16="http://schemas.microsoft.com/office/drawing/2014/main" id="{DB89A8B2-8043-2FCD-5211-C64B4AD9E7AB}"/>
                    </a:ext>
                  </a:extLst>
                </p:cNvPr>
                <p:cNvPicPr/>
                <p:nvPr/>
              </p:nvPicPr>
              <p:blipFill>
                <a:blip r:embed="rId32"/>
                <a:stretch>
                  <a:fillRect/>
                </a:stretch>
              </p:blipFill>
              <p:spPr>
                <a:xfrm>
                  <a:off x="3139560" y="4593429"/>
                  <a:ext cx="272160" cy="23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46" name="Ink 45">
                  <a:extLst>
                    <a:ext uri="{FF2B5EF4-FFF2-40B4-BE49-F238E27FC236}">
                      <a16:creationId xmlns:a16="http://schemas.microsoft.com/office/drawing/2014/main" id="{B7D0A4E3-9545-D41A-FEE3-726F8D29E7EA}"/>
                    </a:ext>
                  </a:extLst>
                </p14:cNvPr>
                <p14:cNvContentPartPr/>
                <p14:nvPr/>
              </p14:nvContentPartPr>
              <p14:xfrm>
                <a:off x="3922560" y="3947949"/>
                <a:ext cx="766440" cy="742320"/>
              </p14:xfrm>
            </p:contentPart>
          </mc:Choice>
          <mc:Fallback xmlns="">
            <p:pic>
              <p:nvPicPr>
                <p:cNvPr id="46" name="Ink 45">
                  <a:extLst>
                    <a:ext uri="{FF2B5EF4-FFF2-40B4-BE49-F238E27FC236}">
                      <a16:creationId xmlns:a16="http://schemas.microsoft.com/office/drawing/2014/main" id="{B7D0A4E3-9545-D41A-FEE3-726F8D29E7EA}"/>
                    </a:ext>
                  </a:extLst>
                </p:cNvPr>
                <p:cNvPicPr/>
                <p:nvPr/>
              </p:nvPicPr>
              <p:blipFill>
                <a:blip r:embed="rId34"/>
                <a:stretch>
                  <a:fillRect/>
                </a:stretch>
              </p:blipFill>
              <p:spPr>
                <a:xfrm>
                  <a:off x="3913920" y="3894309"/>
                  <a:ext cx="784080" cy="849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47" name="Ink 46">
                  <a:extLst>
                    <a:ext uri="{FF2B5EF4-FFF2-40B4-BE49-F238E27FC236}">
                      <a16:creationId xmlns:a16="http://schemas.microsoft.com/office/drawing/2014/main" id="{20215CCB-56C2-93DE-961C-54BB6D14B987}"/>
                    </a:ext>
                  </a:extLst>
                </p14:cNvPr>
                <p14:cNvContentPartPr/>
                <p14:nvPr/>
              </p14:nvContentPartPr>
              <p14:xfrm>
                <a:off x="4475520" y="3864069"/>
                <a:ext cx="318240" cy="65520"/>
              </p14:xfrm>
            </p:contentPart>
          </mc:Choice>
          <mc:Fallback xmlns="">
            <p:pic>
              <p:nvPicPr>
                <p:cNvPr id="47" name="Ink 46">
                  <a:extLst>
                    <a:ext uri="{FF2B5EF4-FFF2-40B4-BE49-F238E27FC236}">
                      <a16:creationId xmlns:a16="http://schemas.microsoft.com/office/drawing/2014/main" id="{20215CCB-56C2-93DE-961C-54BB6D14B987}"/>
                    </a:ext>
                  </a:extLst>
                </p:cNvPr>
                <p:cNvPicPr/>
                <p:nvPr/>
              </p:nvPicPr>
              <p:blipFill>
                <a:blip r:embed="rId36"/>
                <a:stretch>
                  <a:fillRect/>
                </a:stretch>
              </p:blipFill>
              <p:spPr>
                <a:xfrm>
                  <a:off x="4466520" y="3810429"/>
                  <a:ext cx="335880" cy="173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49" name="Ink 48">
                  <a:extLst>
                    <a:ext uri="{FF2B5EF4-FFF2-40B4-BE49-F238E27FC236}">
                      <a16:creationId xmlns:a16="http://schemas.microsoft.com/office/drawing/2014/main" id="{A3109035-9A44-05CB-786F-B6577B597380}"/>
                    </a:ext>
                  </a:extLst>
                </p14:cNvPr>
                <p14:cNvContentPartPr/>
                <p14:nvPr/>
              </p14:nvContentPartPr>
              <p14:xfrm>
                <a:off x="4914000" y="3508749"/>
                <a:ext cx="583200" cy="241200"/>
              </p14:xfrm>
            </p:contentPart>
          </mc:Choice>
          <mc:Fallback xmlns="">
            <p:pic>
              <p:nvPicPr>
                <p:cNvPr id="49" name="Ink 48">
                  <a:extLst>
                    <a:ext uri="{FF2B5EF4-FFF2-40B4-BE49-F238E27FC236}">
                      <a16:creationId xmlns:a16="http://schemas.microsoft.com/office/drawing/2014/main" id="{A3109035-9A44-05CB-786F-B6577B597380}"/>
                    </a:ext>
                  </a:extLst>
                </p:cNvPr>
                <p:cNvPicPr/>
                <p:nvPr/>
              </p:nvPicPr>
              <p:blipFill>
                <a:blip r:embed="rId38"/>
                <a:stretch>
                  <a:fillRect/>
                </a:stretch>
              </p:blipFill>
              <p:spPr>
                <a:xfrm>
                  <a:off x="4905360" y="3454749"/>
                  <a:ext cx="600840" cy="348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50" name="Ink 49">
                  <a:extLst>
                    <a:ext uri="{FF2B5EF4-FFF2-40B4-BE49-F238E27FC236}">
                      <a16:creationId xmlns:a16="http://schemas.microsoft.com/office/drawing/2014/main" id="{85AA1843-A0A5-57A5-3519-05B4AC1C43BD}"/>
                    </a:ext>
                  </a:extLst>
                </p14:cNvPr>
                <p14:cNvContentPartPr/>
                <p14:nvPr/>
              </p14:nvContentPartPr>
              <p14:xfrm>
                <a:off x="5367240" y="3469869"/>
                <a:ext cx="148320" cy="52560"/>
              </p14:xfrm>
            </p:contentPart>
          </mc:Choice>
          <mc:Fallback xmlns="">
            <p:pic>
              <p:nvPicPr>
                <p:cNvPr id="50" name="Ink 49">
                  <a:extLst>
                    <a:ext uri="{FF2B5EF4-FFF2-40B4-BE49-F238E27FC236}">
                      <a16:creationId xmlns:a16="http://schemas.microsoft.com/office/drawing/2014/main" id="{85AA1843-A0A5-57A5-3519-05B4AC1C43BD}"/>
                    </a:ext>
                  </a:extLst>
                </p:cNvPr>
                <p:cNvPicPr/>
                <p:nvPr/>
              </p:nvPicPr>
              <p:blipFill>
                <a:blip r:embed="rId40"/>
                <a:stretch>
                  <a:fillRect/>
                </a:stretch>
              </p:blipFill>
              <p:spPr>
                <a:xfrm>
                  <a:off x="5358600" y="3416229"/>
                  <a:ext cx="165960" cy="16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51" name="Ink 50">
                  <a:extLst>
                    <a:ext uri="{FF2B5EF4-FFF2-40B4-BE49-F238E27FC236}">
                      <a16:creationId xmlns:a16="http://schemas.microsoft.com/office/drawing/2014/main" id="{2C0A22A4-EA8B-8ADE-DA4E-F32A8DEF5C1D}"/>
                    </a:ext>
                  </a:extLst>
                </p14:cNvPr>
                <p14:cNvContentPartPr/>
                <p14:nvPr/>
              </p14:nvContentPartPr>
              <p14:xfrm>
                <a:off x="5492520" y="3470229"/>
                <a:ext cx="121320" cy="48240"/>
              </p14:xfrm>
            </p:contentPart>
          </mc:Choice>
          <mc:Fallback xmlns="">
            <p:pic>
              <p:nvPicPr>
                <p:cNvPr id="51" name="Ink 50">
                  <a:extLst>
                    <a:ext uri="{FF2B5EF4-FFF2-40B4-BE49-F238E27FC236}">
                      <a16:creationId xmlns:a16="http://schemas.microsoft.com/office/drawing/2014/main" id="{2C0A22A4-EA8B-8ADE-DA4E-F32A8DEF5C1D}"/>
                    </a:ext>
                  </a:extLst>
                </p:cNvPr>
                <p:cNvPicPr/>
                <p:nvPr/>
              </p:nvPicPr>
              <p:blipFill>
                <a:blip r:embed="rId42"/>
                <a:stretch>
                  <a:fillRect/>
                </a:stretch>
              </p:blipFill>
              <p:spPr>
                <a:xfrm>
                  <a:off x="5483520" y="3416229"/>
                  <a:ext cx="138960" cy="15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52" name="Ink 51">
                  <a:extLst>
                    <a:ext uri="{FF2B5EF4-FFF2-40B4-BE49-F238E27FC236}">
                      <a16:creationId xmlns:a16="http://schemas.microsoft.com/office/drawing/2014/main" id="{24CDB008-76A9-DA79-078B-5CACB4D1CE6B}"/>
                    </a:ext>
                  </a:extLst>
                </p14:cNvPr>
                <p14:cNvContentPartPr/>
                <p14:nvPr/>
              </p14:nvContentPartPr>
              <p14:xfrm>
                <a:off x="5798880" y="3427389"/>
                <a:ext cx="1650960" cy="53280"/>
              </p14:xfrm>
            </p:contentPart>
          </mc:Choice>
          <mc:Fallback xmlns="">
            <p:pic>
              <p:nvPicPr>
                <p:cNvPr id="52" name="Ink 51">
                  <a:extLst>
                    <a:ext uri="{FF2B5EF4-FFF2-40B4-BE49-F238E27FC236}">
                      <a16:creationId xmlns:a16="http://schemas.microsoft.com/office/drawing/2014/main" id="{24CDB008-76A9-DA79-078B-5CACB4D1CE6B}"/>
                    </a:ext>
                  </a:extLst>
                </p:cNvPr>
                <p:cNvPicPr/>
                <p:nvPr/>
              </p:nvPicPr>
              <p:blipFill>
                <a:blip r:embed="rId44"/>
                <a:stretch>
                  <a:fillRect/>
                </a:stretch>
              </p:blipFill>
              <p:spPr>
                <a:xfrm>
                  <a:off x="5790240" y="3373749"/>
                  <a:ext cx="1668600" cy="16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53" name="Ink 52">
                  <a:extLst>
                    <a:ext uri="{FF2B5EF4-FFF2-40B4-BE49-F238E27FC236}">
                      <a16:creationId xmlns:a16="http://schemas.microsoft.com/office/drawing/2014/main" id="{543FC054-1250-9DB4-8643-19D65DEA2BF7}"/>
                    </a:ext>
                  </a:extLst>
                </p14:cNvPr>
                <p14:cNvContentPartPr/>
                <p14:nvPr/>
              </p14:nvContentPartPr>
              <p14:xfrm>
                <a:off x="7275960" y="3392109"/>
                <a:ext cx="285480" cy="97920"/>
              </p14:xfrm>
            </p:contentPart>
          </mc:Choice>
          <mc:Fallback xmlns="">
            <p:pic>
              <p:nvPicPr>
                <p:cNvPr id="53" name="Ink 52">
                  <a:extLst>
                    <a:ext uri="{FF2B5EF4-FFF2-40B4-BE49-F238E27FC236}">
                      <a16:creationId xmlns:a16="http://schemas.microsoft.com/office/drawing/2014/main" id="{543FC054-1250-9DB4-8643-19D65DEA2BF7}"/>
                    </a:ext>
                  </a:extLst>
                </p:cNvPr>
                <p:cNvPicPr/>
                <p:nvPr/>
              </p:nvPicPr>
              <p:blipFill>
                <a:blip r:embed="rId46"/>
                <a:stretch>
                  <a:fillRect/>
                </a:stretch>
              </p:blipFill>
              <p:spPr>
                <a:xfrm>
                  <a:off x="7267320" y="3338109"/>
                  <a:ext cx="303120" cy="20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55" name="Ink 54">
                  <a:extLst>
                    <a:ext uri="{FF2B5EF4-FFF2-40B4-BE49-F238E27FC236}">
                      <a16:creationId xmlns:a16="http://schemas.microsoft.com/office/drawing/2014/main" id="{6175E7D3-9866-8734-A37A-CB29F0587D54}"/>
                    </a:ext>
                  </a:extLst>
                </p14:cNvPr>
                <p14:cNvContentPartPr/>
                <p14:nvPr/>
              </p14:nvContentPartPr>
              <p14:xfrm>
                <a:off x="5582880" y="2668509"/>
                <a:ext cx="1807560" cy="360720"/>
              </p14:xfrm>
            </p:contentPart>
          </mc:Choice>
          <mc:Fallback xmlns="">
            <p:pic>
              <p:nvPicPr>
                <p:cNvPr id="55" name="Ink 54">
                  <a:extLst>
                    <a:ext uri="{FF2B5EF4-FFF2-40B4-BE49-F238E27FC236}">
                      <a16:creationId xmlns:a16="http://schemas.microsoft.com/office/drawing/2014/main" id="{6175E7D3-9866-8734-A37A-CB29F0587D54}"/>
                    </a:ext>
                  </a:extLst>
                </p:cNvPr>
                <p:cNvPicPr/>
                <p:nvPr/>
              </p:nvPicPr>
              <p:blipFill>
                <a:blip r:embed="rId48"/>
                <a:stretch>
                  <a:fillRect/>
                </a:stretch>
              </p:blipFill>
              <p:spPr>
                <a:xfrm>
                  <a:off x="5574240" y="2614509"/>
                  <a:ext cx="1825200" cy="468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56" name="Ink 55">
                  <a:extLst>
                    <a:ext uri="{FF2B5EF4-FFF2-40B4-BE49-F238E27FC236}">
                      <a16:creationId xmlns:a16="http://schemas.microsoft.com/office/drawing/2014/main" id="{FAE49B33-1CB6-D107-2768-E620AB69CC1F}"/>
                    </a:ext>
                  </a:extLst>
                </p14:cNvPr>
                <p14:cNvContentPartPr/>
                <p14:nvPr/>
              </p14:nvContentPartPr>
              <p14:xfrm>
                <a:off x="5520960" y="2905749"/>
                <a:ext cx="151200" cy="112680"/>
              </p14:xfrm>
            </p:contentPart>
          </mc:Choice>
          <mc:Fallback xmlns="">
            <p:pic>
              <p:nvPicPr>
                <p:cNvPr id="56" name="Ink 55">
                  <a:extLst>
                    <a:ext uri="{FF2B5EF4-FFF2-40B4-BE49-F238E27FC236}">
                      <a16:creationId xmlns:a16="http://schemas.microsoft.com/office/drawing/2014/main" id="{FAE49B33-1CB6-D107-2768-E620AB69CC1F}"/>
                    </a:ext>
                  </a:extLst>
                </p:cNvPr>
                <p:cNvPicPr/>
                <p:nvPr/>
              </p:nvPicPr>
              <p:blipFill>
                <a:blip r:embed="rId50"/>
                <a:stretch>
                  <a:fillRect/>
                </a:stretch>
              </p:blipFill>
              <p:spPr>
                <a:xfrm>
                  <a:off x="5511960" y="2852109"/>
                  <a:ext cx="168840" cy="22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58" name="Ink 57">
                  <a:extLst>
                    <a:ext uri="{FF2B5EF4-FFF2-40B4-BE49-F238E27FC236}">
                      <a16:creationId xmlns:a16="http://schemas.microsoft.com/office/drawing/2014/main" id="{A388B678-846E-5DD3-7ADC-8CBB1C58D8F9}"/>
                    </a:ext>
                  </a:extLst>
                </p14:cNvPr>
                <p14:cNvContentPartPr/>
                <p14:nvPr/>
              </p14:nvContentPartPr>
              <p14:xfrm>
                <a:off x="4980600" y="2991429"/>
                <a:ext cx="524520" cy="136080"/>
              </p14:xfrm>
            </p:contentPart>
          </mc:Choice>
          <mc:Fallback xmlns="">
            <p:pic>
              <p:nvPicPr>
                <p:cNvPr id="58" name="Ink 57">
                  <a:extLst>
                    <a:ext uri="{FF2B5EF4-FFF2-40B4-BE49-F238E27FC236}">
                      <a16:creationId xmlns:a16="http://schemas.microsoft.com/office/drawing/2014/main" id="{A388B678-846E-5DD3-7ADC-8CBB1C58D8F9}"/>
                    </a:ext>
                  </a:extLst>
                </p:cNvPr>
                <p:cNvPicPr/>
                <p:nvPr/>
              </p:nvPicPr>
              <p:blipFill>
                <a:blip r:embed="rId52"/>
                <a:stretch>
                  <a:fillRect/>
                </a:stretch>
              </p:blipFill>
              <p:spPr>
                <a:xfrm>
                  <a:off x="4971960" y="2937789"/>
                  <a:ext cx="542160" cy="243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59" name="Ink 58">
                  <a:extLst>
                    <a:ext uri="{FF2B5EF4-FFF2-40B4-BE49-F238E27FC236}">
                      <a16:creationId xmlns:a16="http://schemas.microsoft.com/office/drawing/2014/main" id="{1020C2A6-5491-19E4-38B6-F8E2A39D27CE}"/>
                    </a:ext>
                  </a:extLst>
                </p14:cNvPr>
                <p14:cNvContentPartPr/>
                <p14:nvPr/>
              </p14:nvContentPartPr>
              <p14:xfrm>
                <a:off x="4894560" y="3048309"/>
                <a:ext cx="236520" cy="79920"/>
              </p14:xfrm>
            </p:contentPart>
          </mc:Choice>
          <mc:Fallback xmlns="">
            <p:pic>
              <p:nvPicPr>
                <p:cNvPr id="59" name="Ink 58">
                  <a:extLst>
                    <a:ext uri="{FF2B5EF4-FFF2-40B4-BE49-F238E27FC236}">
                      <a16:creationId xmlns:a16="http://schemas.microsoft.com/office/drawing/2014/main" id="{1020C2A6-5491-19E4-38B6-F8E2A39D27CE}"/>
                    </a:ext>
                  </a:extLst>
                </p:cNvPr>
                <p:cNvPicPr/>
                <p:nvPr/>
              </p:nvPicPr>
              <p:blipFill>
                <a:blip r:embed="rId54"/>
                <a:stretch>
                  <a:fillRect/>
                </a:stretch>
              </p:blipFill>
              <p:spPr>
                <a:xfrm>
                  <a:off x="4885920" y="2994669"/>
                  <a:ext cx="254160" cy="18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66" name="Ink 65">
                  <a:extLst>
                    <a:ext uri="{FF2B5EF4-FFF2-40B4-BE49-F238E27FC236}">
                      <a16:creationId xmlns:a16="http://schemas.microsoft.com/office/drawing/2014/main" id="{7BFA61AE-EF58-A5A2-BC27-6D0F724943F2}"/>
                    </a:ext>
                  </a:extLst>
                </p14:cNvPr>
                <p14:cNvContentPartPr/>
                <p14:nvPr/>
              </p14:nvContentPartPr>
              <p14:xfrm>
                <a:off x="3778560" y="2694789"/>
                <a:ext cx="667080" cy="590760"/>
              </p14:xfrm>
            </p:contentPart>
          </mc:Choice>
          <mc:Fallback xmlns="">
            <p:pic>
              <p:nvPicPr>
                <p:cNvPr id="66" name="Ink 65">
                  <a:extLst>
                    <a:ext uri="{FF2B5EF4-FFF2-40B4-BE49-F238E27FC236}">
                      <a16:creationId xmlns:a16="http://schemas.microsoft.com/office/drawing/2014/main" id="{7BFA61AE-EF58-A5A2-BC27-6D0F724943F2}"/>
                    </a:ext>
                  </a:extLst>
                </p:cNvPr>
                <p:cNvPicPr/>
                <p:nvPr/>
              </p:nvPicPr>
              <p:blipFill>
                <a:blip r:embed="rId56"/>
                <a:stretch>
                  <a:fillRect/>
                </a:stretch>
              </p:blipFill>
              <p:spPr>
                <a:xfrm>
                  <a:off x="3769920" y="2641149"/>
                  <a:ext cx="684720" cy="69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67" name="Ink 66">
                  <a:extLst>
                    <a:ext uri="{FF2B5EF4-FFF2-40B4-BE49-F238E27FC236}">
                      <a16:creationId xmlns:a16="http://schemas.microsoft.com/office/drawing/2014/main" id="{E47D8BB7-FF00-ACDC-0853-E274DAA82BA4}"/>
                    </a:ext>
                  </a:extLst>
                </p14:cNvPr>
                <p14:cNvContentPartPr/>
                <p14:nvPr/>
              </p14:nvContentPartPr>
              <p14:xfrm>
                <a:off x="2261160" y="2588229"/>
                <a:ext cx="1342800" cy="135000"/>
              </p14:xfrm>
            </p:contentPart>
          </mc:Choice>
          <mc:Fallback xmlns="">
            <p:pic>
              <p:nvPicPr>
                <p:cNvPr id="67" name="Ink 66">
                  <a:extLst>
                    <a:ext uri="{FF2B5EF4-FFF2-40B4-BE49-F238E27FC236}">
                      <a16:creationId xmlns:a16="http://schemas.microsoft.com/office/drawing/2014/main" id="{E47D8BB7-FF00-ACDC-0853-E274DAA82BA4}"/>
                    </a:ext>
                  </a:extLst>
                </p:cNvPr>
                <p:cNvPicPr/>
                <p:nvPr/>
              </p:nvPicPr>
              <p:blipFill>
                <a:blip r:embed="rId58"/>
                <a:stretch>
                  <a:fillRect/>
                </a:stretch>
              </p:blipFill>
              <p:spPr>
                <a:xfrm>
                  <a:off x="2252160" y="2534229"/>
                  <a:ext cx="1360440" cy="242640"/>
                </a:xfrm>
                <a:prstGeom prst="rect">
                  <a:avLst/>
                </a:prstGeom>
              </p:spPr>
            </p:pic>
          </mc:Fallback>
        </mc:AlternateContent>
      </p:grpSp>
    </p:spTree>
    <p:extLst>
      <p:ext uri="{BB962C8B-B14F-4D97-AF65-F5344CB8AC3E}">
        <p14:creationId xmlns:p14="http://schemas.microsoft.com/office/powerpoint/2010/main" val="233467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433FB-C476-FE54-8E99-1681E3025A5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TGW – Egress NAT Gateway Pattern</a:t>
            </a:r>
          </a:p>
        </p:txBody>
      </p:sp>
      <p:pic>
        <p:nvPicPr>
          <p:cNvPr id="5" name="Picture 4" descr="A screenshot of a computer&#10;&#10;Description automatically generated">
            <a:extLst>
              <a:ext uri="{FF2B5EF4-FFF2-40B4-BE49-F238E27FC236}">
                <a16:creationId xmlns:a16="http://schemas.microsoft.com/office/drawing/2014/main" id="{975C0261-8444-CF75-8488-9071D3154584}"/>
              </a:ext>
            </a:extLst>
          </p:cNvPr>
          <p:cNvPicPr>
            <a:picLocks noChangeAspect="1"/>
          </p:cNvPicPr>
          <p:nvPr/>
        </p:nvPicPr>
        <p:blipFill>
          <a:blip r:embed="rId2"/>
          <a:stretch>
            <a:fillRect/>
          </a:stretch>
        </p:blipFill>
        <p:spPr>
          <a:xfrm>
            <a:off x="4777316" y="1927606"/>
            <a:ext cx="6780700" cy="3000459"/>
          </a:xfrm>
          <a:prstGeom prst="rect">
            <a:avLst/>
          </a:prstGeom>
        </p:spPr>
      </p:pic>
    </p:spTree>
    <p:extLst>
      <p:ext uri="{BB962C8B-B14F-4D97-AF65-F5344CB8AC3E}">
        <p14:creationId xmlns:p14="http://schemas.microsoft.com/office/powerpoint/2010/main" val="260093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433FB-C476-FE54-8E99-1681E3025A5B}"/>
              </a:ext>
            </a:extLst>
          </p:cNvPr>
          <p:cNvSpPr>
            <a:spLocks noGrp="1"/>
          </p:cNvSpPr>
          <p:nvPr>
            <p:ph type="title"/>
          </p:nvPr>
        </p:nvSpPr>
        <p:spPr>
          <a:xfrm>
            <a:off x="556533" y="643467"/>
            <a:ext cx="11210924"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TGW – Centralized VPC Interface Endpoint Pattern</a:t>
            </a:r>
          </a:p>
        </p:txBody>
      </p:sp>
      <p:pic>
        <p:nvPicPr>
          <p:cNvPr id="3" name="Picture 2" descr="A diagram of a computer&#10;&#10;Description automatically generated">
            <a:extLst>
              <a:ext uri="{FF2B5EF4-FFF2-40B4-BE49-F238E27FC236}">
                <a16:creationId xmlns:a16="http://schemas.microsoft.com/office/drawing/2014/main" id="{3CBCEED0-527E-22BD-8C96-E7704F11663B}"/>
              </a:ext>
            </a:extLst>
          </p:cNvPr>
          <p:cNvPicPr>
            <a:picLocks noChangeAspect="1"/>
          </p:cNvPicPr>
          <p:nvPr/>
        </p:nvPicPr>
        <p:blipFill>
          <a:blip r:embed="rId2"/>
          <a:stretch>
            <a:fillRect/>
          </a:stretch>
        </p:blipFill>
        <p:spPr>
          <a:xfrm>
            <a:off x="1186280" y="1675227"/>
            <a:ext cx="9819437" cy="4394199"/>
          </a:xfrm>
          <a:prstGeom prst="rect">
            <a:avLst/>
          </a:prstGeom>
        </p:spPr>
      </p:pic>
    </p:spTree>
    <p:extLst>
      <p:ext uri="{BB962C8B-B14F-4D97-AF65-F5344CB8AC3E}">
        <p14:creationId xmlns:p14="http://schemas.microsoft.com/office/powerpoint/2010/main" val="242651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E7F72-E514-63EC-96B9-6985A0102B0A}"/>
              </a:ext>
            </a:extLst>
          </p:cNvPr>
          <p:cNvSpPr>
            <a:spLocks noGrp="1"/>
          </p:cNvSpPr>
          <p:nvPr>
            <p:ph type="title"/>
          </p:nvPr>
        </p:nvSpPr>
        <p:spPr>
          <a:xfrm>
            <a:off x="556533" y="643467"/>
            <a:ext cx="11210924"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TGW – Hybrid Connection with VPN Attachment</a:t>
            </a:r>
          </a:p>
        </p:txBody>
      </p:sp>
      <p:pic>
        <p:nvPicPr>
          <p:cNvPr id="5" name="Picture 4" descr="A diagram of a network&#10;&#10;Description automatically generated">
            <a:extLst>
              <a:ext uri="{FF2B5EF4-FFF2-40B4-BE49-F238E27FC236}">
                <a16:creationId xmlns:a16="http://schemas.microsoft.com/office/drawing/2014/main" id="{553A129B-5D47-F00C-26DB-FA6CBC1E7D5D}"/>
              </a:ext>
            </a:extLst>
          </p:cNvPr>
          <p:cNvPicPr>
            <a:picLocks noChangeAspect="1"/>
          </p:cNvPicPr>
          <p:nvPr/>
        </p:nvPicPr>
        <p:blipFill>
          <a:blip r:embed="rId2"/>
          <a:stretch>
            <a:fillRect/>
          </a:stretch>
        </p:blipFill>
        <p:spPr>
          <a:xfrm>
            <a:off x="737221" y="1675227"/>
            <a:ext cx="10717555" cy="4394199"/>
          </a:xfrm>
          <a:prstGeom prst="rect">
            <a:avLst/>
          </a:prstGeom>
        </p:spPr>
      </p:pic>
    </p:spTree>
    <p:extLst>
      <p:ext uri="{BB962C8B-B14F-4D97-AF65-F5344CB8AC3E}">
        <p14:creationId xmlns:p14="http://schemas.microsoft.com/office/powerpoint/2010/main" val="28734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7"/>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Google Shape;698;p11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What is a transit gateway?</a:t>
            </a:r>
          </a:p>
        </p:txBody>
      </p:sp>
      <p:sp>
        <p:nvSpPr>
          <p:cNvPr id="205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Google Shape;699;p112"/>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533"/>
              </a:spcBef>
              <a:spcAft>
                <a:spcPts val="533"/>
              </a:spcAft>
              <a:buClr>
                <a:schemeClr val="dk1"/>
              </a:buClr>
              <a:buSzPts val="1100"/>
            </a:pPr>
            <a:r>
              <a:rPr lang="en-US" sz="2000" b="1">
                <a:highlight>
                  <a:srgbClr val="FFFF00"/>
                </a:highlight>
                <a:sym typeface="Arial"/>
              </a:rPr>
              <a:t>A </a:t>
            </a:r>
            <a:r>
              <a:rPr lang="en-US" sz="2000" b="1" i="1">
                <a:highlight>
                  <a:srgbClr val="FFFF00"/>
                </a:highlight>
                <a:sym typeface="Arial"/>
              </a:rPr>
              <a:t>transit gateway</a:t>
            </a:r>
            <a:r>
              <a:rPr lang="en-US" sz="2000" b="1">
                <a:highlight>
                  <a:srgbClr val="FFFF00"/>
                </a:highlight>
                <a:sym typeface="Arial"/>
              </a:rPr>
              <a:t> is a network transit hub that you can use to interconnect your virtual private clouds (VPCs) and on-premises networks</a:t>
            </a:r>
            <a:r>
              <a:rPr lang="en-US" sz="2000">
                <a:highlight>
                  <a:srgbClr val="FFFF00"/>
                </a:highlight>
                <a:sym typeface="Arial"/>
              </a:rPr>
              <a:t>. </a:t>
            </a:r>
          </a:p>
          <a:p>
            <a:pPr marL="0">
              <a:spcBef>
                <a:spcPts val="533"/>
              </a:spcBef>
              <a:spcAft>
                <a:spcPts val="533"/>
              </a:spcAft>
              <a:buClr>
                <a:schemeClr val="dk1"/>
              </a:buClr>
              <a:buSzPts val="1100"/>
            </a:pPr>
            <a:r>
              <a:rPr lang="en-US" sz="2000">
                <a:sym typeface="Arial"/>
              </a:rPr>
              <a:t>As your cloud infrastructure expands globally, inter-Region peering connects transit gateways together using the AWS Global Infrastructure. </a:t>
            </a:r>
          </a:p>
          <a:p>
            <a:pPr marL="0">
              <a:spcBef>
                <a:spcPts val="533"/>
              </a:spcBef>
              <a:spcAft>
                <a:spcPts val="533"/>
              </a:spcAft>
              <a:buClr>
                <a:schemeClr val="dk1"/>
              </a:buClr>
              <a:buSzPts val="1100"/>
            </a:pPr>
            <a:r>
              <a:rPr lang="en-US" sz="2000" b="1">
                <a:highlight>
                  <a:srgbClr val="FFFF00"/>
                </a:highlight>
                <a:sym typeface="Arial"/>
              </a:rPr>
              <a:t>Your data is automatically encrypted and never travels over the public internet.</a:t>
            </a:r>
          </a:p>
        </p:txBody>
      </p:sp>
      <p:pic>
        <p:nvPicPr>
          <p:cNvPr id="2050" name="Picture 2" descr="Why use a Transit Gateway">
            <a:extLst>
              <a:ext uri="{FF2B5EF4-FFF2-40B4-BE49-F238E27FC236}">
                <a16:creationId xmlns:a16="http://schemas.microsoft.com/office/drawing/2014/main" id="{DB8D458E-536B-2A51-8389-4FC7809729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2081534"/>
            <a:ext cx="5458968" cy="269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433FB-C476-FE54-8E99-1681E3025A5B}"/>
              </a:ext>
            </a:extLst>
          </p:cNvPr>
          <p:cNvSpPr>
            <a:spLocks noGrp="1"/>
          </p:cNvSpPr>
          <p:nvPr>
            <p:ph type="title"/>
          </p:nvPr>
        </p:nvSpPr>
        <p:spPr>
          <a:xfrm>
            <a:off x="556533" y="643467"/>
            <a:ext cx="11210924"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VPC Peering vs Transit Gateway</a:t>
            </a:r>
          </a:p>
        </p:txBody>
      </p:sp>
      <p:pic>
        <p:nvPicPr>
          <p:cNvPr id="5" name="Picture 4" descr="A screenshot of a computer&#10;&#10;Description automatically generated">
            <a:extLst>
              <a:ext uri="{FF2B5EF4-FFF2-40B4-BE49-F238E27FC236}">
                <a16:creationId xmlns:a16="http://schemas.microsoft.com/office/drawing/2014/main" id="{181BB526-A76A-9DF9-3F9D-49484F871BA2}"/>
              </a:ext>
            </a:extLst>
          </p:cNvPr>
          <p:cNvPicPr>
            <a:picLocks noChangeAspect="1"/>
          </p:cNvPicPr>
          <p:nvPr/>
        </p:nvPicPr>
        <p:blipFill>
          <a:blip r:embed="rId2"/>
          <a:stretch>
            <a:fillRect/>
          </a:stretch>
        </p:blipFill>
        <p:spPr>
          <a:xfrm>
            <a:off x="1494744" y="1675227"/>
            <a:ext cx="9202509" cy="4394199"/>
          </a:xfrm>
          <a:prstGeom prst="rect">
            <a:avLst/>
          </a:prstGeom>
        </p:spPr>
      </p:pic>
    </p:spTree>
    <p:extLst>
      <p:ext uri="{BB962C8B-B14F-4D97-AF65-F5344CB8AC3E}">
        <p14:creationId xmlns:p14="http://schemas.microsoft.com/office/powerpoint/2010/main" val="251697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4B337-01AA-721A-4E9F-14DCECE809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Without Transit Gateway</a:t>
            </a:r>
          </a:p>
        </p:txBody>
      </p:sp>
      <p:pic>
        <p:nvPicPr>
          <p:cNvPr id="7" name="Picture 6">
            <a:extLst>
              <a:ext uri="{FF2B5EF4-FFF2-40B4-BE49-F238E27FC236}">
                <a16:creationId xmlns:a16="http://schemas.microsoft.com/office/drawing/2014/main" id="{A0BF6F15-F328-3077-543D-C7F1D6E3F615}"/>
              </a:ext>
            </a:extLst>
          </p:cNvPr>
          <p:cNvPicPr>
            <a:picLocks noChangeAspect="1"/>
          </p:cNvPicPr>
          <p:nvPr/>
        </p:nvPicPr>
        <p:blipFill>
          <a:blip r:embed="rId2"/>
          <a:stretch>
            <a:fillRect/>
          </a:stretch>
        </p:blipFill>
        <p:spPr>
          <a:xfrm>
            <a:off x="895765" y="1675227"/>
            <a:ext cx="10400469" cy="4394199"/>
          </a:xfrm>
          <a:prstGeom prst="rect">
            <a:avLst/>
          </a:prstGeom>
        </p:spPr>
      </p:pic>
    </p:spTree>
    <p:extLst>
      <p:ext uri="{BB962C8B-B14F-4D97-AF65-F5344CB8AC3E}">
        <p14:creationId xmlns:p14="http://schemas.microsoft.com/office/powerpoint/2010/main" val="20308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4B337-01AA-721A-4E9F-14DCECE809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With Transit Gateway</a:t>
            </a:r>
          </a:p>
        </p:txBody>
      </p:sp>
      <p:pic>
        <p:nvPicPr>
          <p:cNvPr id="3" name="Picture 2">
            <a:extLst>
              <a:ext uri="{FF2B5EF4-FFF2-40B4-BE49-F238E27FC236}">
                <a16:creationId xmlns:a16="http://schemas.microsoft.com/office/drawing/2014/main" id="{E7697CBC-8B7A-4BA6-50E0-45DFCD9DE88F}"/>
              </a:ext>
            </a:extLst>
          </p:cNvPr>
          <p:cNvPicPr>
            <a:picLocks noChangeAspect="1"/>
          </p:cNvPicPr>
          <p:nvPr/>
        </p:nvPicPr>
        <p:blipFill>
          <a:blip r:embed="rId2"/>
          <a:stretch>
            <a:fillRect/>
          </a:stretch>
        </p:blipFill>
        <p:spPr>
          <a:xfrm>
            <a:off x="769698" y="1675227"/>
            <a:ext cx="10652603" cy="4394199"/>
          </a:xfrm>
          <a:prstGeom prst="rect">
            <a:avLst/>
          </a:prstGeom>
        </p:spPr>
      </p:pic>
    </p:spTree>
    <p:extLst>
      <p:ext uri="{BB962C8B-B14F-4D97-AF65-F5344CB8AC3E}">
        <p14:creationId xmlns:p14="http://schemas.microsoft.com/office/powerpoint/2010/main" val="268456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7"/>
        <p:cNvGrpSpPr/>
        <p:nvPr/>
      </p:nvGrpSpPr>
      <p:grpSpPr>
        <a:xfrm>
          <a:off x="0" y="0"/>
          <a:ext cx="0" cy="0"/>
          <a:chOff x="0" y="0"/>
          <a:chExt cx="0" cy="0"/>
        </a:xfrm>
      </p:grpSpPr>
      <p:sp useBgFill="1">
        <p:nvSpPr>
          <p:cNvPr id="706" name="Rectangle 70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Google Shape;698;p112"/>
          <p:cNvSpPr txBox="1">
            <a:spLocks noGrp="1"/>
          </p:cNvSpPr>
          <p:nvPr>
            <p:ph type="title"/>
          </p:nvPr>
        </p:nvSpPr>
        <p:spPr>
          <a:xfrm>
            <a:off x="640080" y="329184"/>
            <a:ext cx="6894576" cy="1783080"/>
          </a:xfrm>
          <a:prstGeom prst="rect">
            <a:avLst/>
          </a:prstGeom>
        </p:spPr>
        <p:txBody>
          <a:bodyPr spcFirstLastPara="1" vert="horz" lIns="91440" tIns="45720" rIns="91440" bIns="45720" rtlCol="0" anchor="b" anchorCtr="0">
            <a:normAutofit/>
          </a:bodyPr>
          <a:lstStyle/>
          <a:p>
            <a:pPr>
              <a:buClr>
                <a:schemeClr val="dk1"/>
              </a:buClr>
              <a:buSzPts val="2400"/>
            </a:pPr>
            <a:r>
              <a:rPr lang="en-US" sz="5400"/>
              <a:t>Transit gateway</a:t>
            </a:r>
          </a:p>
        </p:txBody>
      </p:sp>
      <p:sp>
        <p:nvSpPr>
          <p:cNvPr id="70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Google Shape;699;p112"/>
          <p:cNvSpPr txBox="1">
            <a:spLocks noGrp="1"/>
          </p:cNvSpPr>
          <p:nvPr>
            <p:ph sz="half" idx="1"/>
          </p:nvPr>
        </p:nvSpPr>
        <p:spPr>
          <a:xfrm>
            <a:off x="640080" y="2706624"/>
            <a:ext cx="6894576" cy="3483864"/>
          </a:xfrm>
          <a:prstGeom prst="rect">
            <a:avLst/>
          </a:prstGeom>
        </p:spPr>
        <p:txBody>
          <a:bodyPr spcFirstLastPara="1" vert="horz" lIns="91440" tIns="45720" rIns="91440" bIns="45720" rtlCol="0" anchorCtr="0">
            <a:normAutofit/>
          </a:bodyPr>
          <a:lstStyle/>
          <a:p>
            <a:pPr marL="0">
              <a:spcBef>
                <a:spcPts val="1067"/>
              </a:spcBef>
              <a:buClr>
                <a:schemeClr val="dk1"/>
              </a:buClr>
              <a:buSzPts val="1100"/>
            </a:pPr>
            <a:r>
              <a:rPr lang="en-US" sz="2000">
                <a:sym typeface="Arial"/>
              </a:rPr>
              <a:t>The following diagram shows a transit gateway with three VPC attachments. </a:t>
            </a:r>
          </a:p>
          <a:p>
            <a:pPr marL="0">
              <a:spcBef>
                <a:spcPts val="1067"/>
              </a:spcBef>
              <a:buClr>
                <a:schemeClr val="dk1"/>
              </a:buClr>
              <a:buSzPts val="1100"/>
            </a:pPr>
            <a:r>
              <a:rPr lang="en-US" sz="2000">
                <a:sym typeface="Arial"/>
              </a:rPr>
              <a:t>The route table for each of these VPCs includes the local route and routes that send traffic destined for the other two VPCs to the transit gateway.</a:t>
            </a:r>
          </a:p>
          <a:p>
            <a:pPr marL="0">
              <a:spcBef>
                <a:spcPts val="533"/>
              </a:spcBef>
              <a:spcAft>
                <a:spcPts val="533"/>
              </a:spcAft>
              <a:buClr>
                <a:schemeClr val="dk1"/>
              </a:buClr>
              <a:buSzPts val="1100"/>
            </a:pPr>
            <a:r>
              <a:rPr lang="en-US" sz="2000">
                <a:sym typeface="Arial"/>
              </a:rPr>
              <a:t>The following is an example of a default transit gateway route table for the attachments shown in the previous diagram. </a:t>
            </a:r>
          </a:p>
          <a:p>
            <a:pPr marL="0">
              <a:spcBef>
                <a:spcPts val="533"/>
              </a:spcBef>
              <a:spcAft>
                <a:spcPts val="533"/>
              </a:spcAft>
              <a:buClr>
                <a:schemeClr val="dk1"/>
              </a:buClr>
              <a:buSzPts val="1100"/>
            </a:pPr>
            <a:r>
              <a:rPr lang="en-US" sz="2000">
                <a:sym typeface="Arial"/>
              </a:rPr>
              <a:t>The CIDR blocks for each VPC propagate to the route table. Therefore, each attachment can route packets to the other two attachments.</a:t>
            </a:r>
          </a:p>
        </p:txBody>
      </p:sp>
      <p:pic>
        <p:nvPicPr>
          <p:cNvPr id="700" name="Google Shape;700;p112"/>
          <p:cNvPicPr preferRelativeResize="0">
            <a:picLocks noGrp="1"/>
          </p:cNvPicPr>
          <p:nvPr>
            <p:ph sz="half" idx="2"/>
          </p:nvPr>
        </p:nvPicPr>
        <p:blipFill rotWithShape="1">
          <a:blip r:embed="rId3"/>
          <a:stretch/>
        </p:blipFill>
        <p:spPr>
          <a:xfrm>
            <a:off x="8056150" y="329184"/>
            <a:ext cx="3629596" cy="3429969"/>
          </a:xfrm>
          <a:prstGeom prst="rect">
            <a:avLst/>
          </a:prstGeom>
          <a:noFill/>
        </p:spPr>
      </p:pic>
      <p:pic>
        <p:nvPicPr>
          <p:cNvPr id="701" name="Google Shape;701;p112"/>
          <p:cNvPicPr preferRelativeResize="0"/>
          <p:nvPr/>
        </p:nvPicPr>
        <p:blipFill rotWithShape="1">
          <a:blip r:embed="rId4"/>
          <a:stretch/>
        </p:blipFill>
        <p:spPr>
          <a:xfrm>
            <a:off x="7863840" y="4481789"/>
            <a:ext cx="3995928" cy="1371079"/>
          </a:xfrm>
          <a:prstGeom prst="rect">
            <a:avLst/>
          </a:prstGeom>
          <a:noFill/>
        </p:spPr>
      </p:pic>
    </p:spTree>
    <p:extLst>
      <p:ext uri="{BB962C8B-B14F-4D97-AF65-F5344CB8AC3E}">
        <p14:creationId xmlns:p14="http://schemas.microsoft.com/office/powerpoint/2010/main" val="56795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35DEE-DF0F-CC62-2BE1-D0FF668C548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Transit Gateway Attachments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6C35AF-7750-5E6A-3AA3-B6FD3664E68C}"/>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1700" b="1" i="0">
                <a:effectLst/>
                <a:highlight>
                  <a:srgbClr val="FFFF00"/>
                </a:highlight>
              </a:rPr>
              <a:t>Transit Gateway Attachments</a:t>
            </a:r>
            <a:r>
              <a:rPr lang="en-US" sz="1700" b="0" i="0">
                <a:effectLst/>
                <a:highlight>
                  <a:srgbClr val="FFFF00"/>
                </a:highlight>
              </a:rPr>
              <a:t> </a:t>
            </a:r>
            <a:r>
              <a:rPr lang="en-US" sz="1700" b="0" i="0">
                <a:effectLst/>
              </a:rPr>
              <a:t>are essentially the connections or links between your Transit Gateway and your VPCs, VPN connections, AWS Direct Connect gateways, or other AWS Transit Gateways. These attachments are the means through which different network environments can communicate with each other via the Transit Gateway. </a:t>
            </a:r>
          </a:p>
          <a:p>
            <a:r>
              <a:rPr lang="en-US" sz="1700" b="1" i="0">
                <a:effectLst/>
                <a:highlight>
                  <a:srgbClr val="FFFF00"/>
                </a:highlight>
              </a:rPr>
              <a:t>VPC Attachments</a:t>
            </a:r>
            <a:r>
              <a:rPr lang="en-US" sz="1700" b="0" i="0">
                <a:effectLst/>
              </a:rPr>
              <a:t>: These allow you to connect your VPCs to a Transit Gateway. Once attached, resources in your VPC (like EC2 instances) can communicate with resources in other connected VPCs, Transit Gateways, or on-premises networks.</a:t>
            </a:r>
          </a:p>
          <a:p>
            <a:r>
              <a:rPr lang="en-US" sz="1700" b="1" i="0">
                <a:effectLst/>
                <a:highlight>
                  <a:srgbClr val="FFFF00"/>
                </a:highlight>
              </a:rPr>
              <a:t>VPN Attachments</a:t>
            </a:r>
            <a:r>
              <a:rPr lang="en-US" sz="1700" b="0" i="0">
                <a:effectLst/>
              </a:rPr>
              <a:t>: These are used to connect on-premises networks to the Transit Gateway via a VPN connection. This setup is common for companies that want to extend their on-premises infrastructure to AWS securely.</a:t>
            </a:r>
          </a:p>
          <a:p>
            <a:r>
              <a:rPr lang="en-US" sz="1700" b="1" i="0">
                <a:effectLst/>
                <a:highlight>
                  <a:srgbClr val="FFFF00"/>
                </a:highlight>
              </a:rPr>
              <a:t>Direct Connect Gateway Attachments</a:t>
            </a:r>
            <a:r>
              <a:rPr lang="en-US" sz="1700" b="0" i="0">
                <a:effectLst/>
              </a:rPr>
              <a:t>: If you're using AWS Direct Connect to create a dedicated network connection between your on-premises environment and AWS, you can attach your Direct Connect gateway to the Transit Gateway. This facilitates private connectivity to multiple VPCs across your AWS accounts.</a:t>
            </a:r>
          </a:p>
          <a:p>
            <a:r>
              <a:rPr lang="en-US" sz="1700" b="1" i="0">
                <a:effectLst/>
                <a:highlight>
                  <a:srgbClr val="FFFF00"/>
                </a:highlight>
              </a:rPr>
              <a:t>Peering Attachments</a:t>
            </a:r>
            <a:r>
              <a:rPr lang="en-US" sz="1700" b="0" i="0">
                <a:effectLst/>
              </a:rPr>
              <a:t>: Transit Gateways in different AWS Regions can be connected via peering attachments. This allows you to route traffic across different AWS Regions, keeping it within the AWS network.</a:t>
            </a:r>
          </a:p>
          <a:p>
            <a:r>
              <a:rPr lang="en-US" sz="1700" b="1" i="0">
                <a:effectLst/>
                <a:highlight>
                  <a:srgbClr val="FFFF00"/>
                </a:highlight>
              </a:rPr>
              <a:t>Transit Gateway Connect</a:t>
            </a:r>
            <a:r>
              <a:rPr lang="en-US" sz="1700" b="0" i="0">
                <a:effectLst/>
              </a:rPr>
              <a:t>: A feature that allows you to connect SD-WAN (Software-Defined Wide Area Network) devices, further simplifying branch connectivity and network management.</a:t>
            </a:r>
          </a:p>
          <a:p>
            <a:endParaRPr lang="en-US" sz="1700"/>
          </a:p>
        </p:txBody>
      </p:sp>
    </p:spTree>
    <p:extLst>
      <p:ext uri="{BB962C8B-B14F-4D97-AF65-F5344CB8AC3E}">
        <p14:creationId xmlns:p14="http://schemas.microsoft.com/office/powerpoint/2010/main" val="83608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A09DE-715B-8264-EE29-A7D9FBE639AA}"/>
              </a:ext>
            </a:extLst>
          </p:cNvPr>
          <p:cNvSpPr>
            <a:spLocks noGrp="1"/>
          </p:cNvSpPr>
          <p:nvPr>
            <p:ph type="title"/>
          </p:nvPr>
        </p:nvSpPr>
        <p:spPr>
          <a:xfrm>
            <a:off x="1028701"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Multiple VPCs and VPN</a:t>
            </a:r>
          </a:p>
        </p:txBody>
      </p:sp>
      <p:pic>
        <p:nvPicPr>
          <p:cNvPr id="5" name="Picture 4">
            <a:extLst>
              <a:ext uri="{FF2B5EF4-FFF2-40B4-BE49-F238E27FC236}">
                <a16:creationId xmlns:a16="http://schemas.microsoft.com/office/drawing/2014/main" id="{6681A0E7-FA06-4640-1B70-733495B2DE28}"/>
              </a:ext>
            </a:extLst>
          </p:cNvPr>
          <p:cNvPicPr>
            <a:picLocks noChangeAspect="1"/>
          </p:cNvPicPr>
          <p:nvPr/>
        </p:nvPicPr>
        <p:blipFill>
          <a:blip r:embed="rId2"/>
          <a:stretch>
            <a:fillRect/>
          </a:stretch>
        </p:blipFill>
        <p:spPr>
          <a:xfrm>
            <a:off x="4777317" y="986783"/>
            <a:ext cx="6780700" cy="4882104"/>
          </a:xfrm>
          <a:prstGeom prst="rect">
            <a:avLst/>
          </a:prstGeom>
        </p:spPr>
      </p:pic>
    </p:spTree>
    <p:extLst>
      <p:ext uri="{BB962C8B-B14F-4D97-AF65-F5344CB8AC3E}">
        <p14:creationId xmlns:p14="http://schemas.microsoft.com/office/powerpoint/2010/main" val="12653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A09DE-715B-8264-EE29-A7D9FBE639AA}"/>
              </a:ext>
            </a:extLst>
          </p:cNvPr>
          <p:cNvSpPr>
            <a:spLocks noGrp="1"/>
          </p:cNvSpPr>
          <p:nvPr>
            <p:ph type="title"/>
          </p:nvPr>
        </p:nvSpPr>
        <p:spPr>
          <a:xfrm>
            <a:off x="1028701"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Multiple VPCs and VPN</a:t>
            </a:r>
            <a:br>
              <a:rPr lang="en-US" sz="3300" kern="1200">
                <a:solidFill>
                  <a:srgbClr val="FFFFFF"/>
                </a:solidFill>
                <a:latin typeface="+mj-lt"/>
                <a:ea typeface="+mj-ea"/>
                <a:cs typeface="+mj-cs"/>
              </a:rPr>
            </a:br>
            <a:r>
              <a:rPr lang="en-US" sz="3300" kern="1200">
                <a:solidFill>
                  <a:srgbClr val="FFFFFF"/>
                </a:solidFill>
                <a:latin typeface="+mj-lt"/>
                <a:ea typeface="+mj-ea"/>
                <a:cs typeface="+mj-cs"/>
              </a:rPr>
              <a:t>with Transit Gateway</a:t>
            </a:r>
          </a:p>
        </p:txBody>
      </p:sp>
      <p:pic>
        <p:nvPicPr>
          <p:cNvPr id="3" name="Picture 2" descr="A diagram of a computer&#10;&#10;Description automatically generated">
            <a:extLst>
              <a:ext uri="{FF2B5EF4-FFF2-40B4-BE49-F238E27FC236}">
                <a16:creationId xmlns:a16="http://schemas.microsoft.com/office/drawing/2014/main" id="{018FA381-F813-EE91-CC41-6B6B96609A78}"/>
              </a:ext>
            </a:extLst>
          </p:cNvPr>
          <p:cNvPicPr>
            <a:picLocks noChangeAspect="1"/>
          </p:cNvPicPr>
          <p:nvPr/>
        </p:nvPicPr>
        <p:blipFill>
          <a:blip r:embed="rId2"/>
          <a:stretch>
            <a:fillRect/>
          </a:stretch>
        </p:blipFill>
        <p:spPr>
          <a:xfrm>
            <a:off x="4777317" y="952880"/>
            <a:ext cx="6780700" cy="4949909"/>
          </a:xfrm>
          <a:prstGeom prst="rect">
            <a:avLst/>
          </a:prstGeom>
        </p:spPr>
      </p:pic>
    </p:spTree>
    <p:extLst>
      <p:ext uri="{BB962C8B-B14F-4D97-AF65-F5344CB8AC3E}">
        <p14:creationId xmlns:p14="http://schemas.microsoft.com/office/powerpoint/2010/main" val="290040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CD1A0-DA2C-3907-716B-9D55AEF462DB}"/>
              </a:ext>
            </a:extLst>
          </p:cNvPr>
          <p:cNvSpPr>
            <a:spLocks noGrp="1"/>
          </p:cNvSpPr>
          <p:nvPr>
            <p:ph type="title"/>
          </p:nvPr>
        </p:nvSpPr>
        <p:spPr>
          <a:xfrm>
            <a:off x="1028701"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Transit Gateway Peering</a:t>
            </a:r>
          </a:p>
        </p:txBody>
      </p:sp>
      <p:pic>
        <p:nvPicPr>
          <p:cNvPr id="5" name="Picture 4" descr="A diagram of a transit gateway&#10;&#10;Description automatically generated">
            <a:extLst>
              <a:ext uri="{FF2B5EF4-FFF2-40B4-BE49-F238E27FC236}">
                <a16:creationId xmlns:a16="http://schemas.microsoft.com/office/drawing/2014/main" id="{6ACFF2D0-43CB-6A4B-1738-44E366BE234F}"/>
              </a:ext>
            </a:extLst>
          </p:cNvPr>
          <p:cNvPicPr>
            <a:picLocks noChangeAspect="1"/>
          </p:cNvPicPr>
          <p:nvPr/>
        </p:nvPicPr>
        <p:blipFill>
          <a:blip r:embed="rId2"/>
          <a:stretch>
            <a:fillRect/>
          </a:stretch>
        </p:blipFill>
        <p:spPr>
          <a:xfrm>
            <a:off x="4777317" y="1910653"/>
            <a:ext cx="6780700" cy="3034363"/>
          </a:xfrm>
          <a:prstGeom prst="rect">
            <a:avLst/>
          </a:prstGeom>
        </p:spPr>
      </p:pic>
    </p:spTree>
    <p:extLst>
      <p:ext uri="{BB962C8B-B14F-4D97-AF65-F5344CB8AC3E}">
        <p14:creationId xmlns:p14="http://schemas.microsoft.com/office/powerpoint/2010/main" val="199250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863</Words>
  <Application>Microsoft Macintosh PowerPoint</Application>
  <PresentationFormat>Widescreen</PresentationFormat>
  <Paragraphs>50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Transit Gateway</vt:lpstr>
      <vt:lpstr>What is a transit gateway?</vt:lpstr>
      <vt:lpstr>Without Transit Gateway</vt:lpstr>
      <vt:lpstr>With Transit Gateway</vt:lpstr>
      <vt:lpstr>Transit gateway</vt:lpstr>
      <vt:lpstr>Transit Gateway Attachments</vt:lpstr>
      <vt:lpstr>Multiple VPCs and VPN</vt:lpstr>
      <vt:lpstr>Multiple VPCs and VPN with Transit Gateway</vt:lpstr>
      <vt:lpstr>Transit Gateway Peering</vt:lpstr>
      <vt:lpstr>Transit Gateway Peering</vt:lpstr>
      <vt:lpstr>Transit Gateway: VPC, VPN, DX, Traffic Inspection VPC</vt:lpstr>
      <vt:lpstr>VPC design for TGW</vt:lpstr>
      <vt:lpstr>TGW: AZ Affinity Source and destination in same AZ </vt:lpstr>
      <vt:lpstr>TGW: AZ Affinity Source and destination in different AZ </vt:lpstr>
      <vt:lpstr>TGW: Appliance mode Disabled</vt:lpstr>
      <vt:lpstr>TGW: Appliance mode Enabled</vt:lpstr>
      <vt:lpstr>TGW – Egress NAT Gateway Pattern</vt:lpstr>
      <vt:lpstr>TGW – Centralized VPC Interface Endpoint Pattern</vt:lpstr>
      <vt:lpstr>TGW – Hybrid Connection with VPN Attachment</vt:lpstr>
      <vt:lpstr>VPC Peering vs Transit Gateway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2024-01-03T15:58:36Z</dcterms:created>
  <dcterms:modified xsi:type="dcterms:W3CDTF">2024-01-03T16:02:28Z</dcterms:modified>
</cp:coreProperties>
</file>