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D19-FF92-7B8C-AE75-FCC39C3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0245"/>
            <a:ext cx="8520600" cy="841800"/>
          </a:xfrm>
        </p:spPr>
        <p:txBody>
          <a:bodyPr/>
          <a:lstStyle/>
          <a:p>
            <a:r>
              <a:rPr lang="en-CH" dirty="0"/>
              <a:t>Forecast</a:t>
            </a:r>
          </a:p>
        </p:txBody>
      </p:sp>
    </p:spTree>
    <p:extLst>
      <p:ext uri="{BB962C8B-B14F-4D97-AF65-F5344CB8AC3E}">
        <p14:creationId xmlns:p14="http://schemas.microsoft.com/office/powerpoint/2010/main" val="157670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D19-FF92-7B8C-AE75-FCC39C3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0245"/>
            <a:ext cx="8520600" cy="841800"/>
          </a:xfrm>
        </p:spPr>
        <p:txBody>
          <a:bodyPr/>
          <a:lstStyle/>
          <a:p>
            <a:r>
              <a:rPr lang="en-CH" dirty="0"/>
              <a:t>Kendra</a:t>
            </a:r>
          </a:p>
        </p:txBody>
      </p:sp>
    </p:spTree>
    <p:extLst>
      <p:ext uri="{BB962C8B-B14F-4D97-AF65-F5344CB8AC3E}">
        <p14:creationId xmlns:p14="http://schemas.microsoft.com/office/powerpoint/2010/main" val="343539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D19-FF92-7B8C-AE75-FCC39C3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0245"/>
            <a:ext cx="8520600" cy="841800"/>
          </a:xfrm>
        </p:spPr>
        <p:txBody>
          <a:bodyPr/>
          <a:lstStyle/>
          <a:p>
            <a:r>
              <a:rPr lang="en-CH" dirty="0"/>
              <a:t>Personalize</a:t>
            </a:r>
          </a:p>
        </p:txBody>
      </p:sp>
    </p:spTree>
    <p:extLst>
      <p:ext uri="{BB962C8B-B14F-4D97-AF65-F5344CB8AC3E}">
        <p14:creationId xmlns:p14="http://schemas.microsoft.com/office/powerpoint/2010/main" val="328435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D19-FF92-7B8C-AE75-FCC39C3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0245"/>
            <a:ext cx="8520600" cy="841800"/>
          </a:xfrm>
        </p:spPr>
        <p:txBody>
          <a:bodyPr/>
          <a:lstStyle/>
          <a:p>
            <a:r>
              <a:rPr lang="en-CH" dirty="0"/>
              <a:t>Textract</a:t>
            </a:r>
          </a:p>
        </p:txBody>
      </p:sp>
    </p:spTree>
    <p:extLst>
      <p:ext uri="{BB962C8B-B14F-4D97-AF65-F5344CB8AC3E}">
        <p14:creationId xmlns:p14="http://schemas.microsoft.com/office/powerpoint/2010/main" val="119185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D19-FF92-7B8C-AE75-FCC39C3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0245"/>
            <a:ext cx="8520600" cy="841800"/>
          </a:xfrm>
        </p:spPr>
        <p:txBody>
          <a:bodyPr/>
          <a:lstStyle/>
          <a:p>
            <a:r>
              <a:rPr lang="en-CH" dirty="0"/>
              <a:t>Exam take away</a:t>
            </a:r>
          </a:p>
        </p:txBody>
      </p:sp>
    </p:spTree>
    <p:extLst>
      <p:ext uri="{BB962C8B-B14F-4D97-AF65-F5344CB8AC3E}">
        <p14:creationId xmlns:p14="http://schemas.microsoft.com/office/powerpoint/2010/main" val="79182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D19-FF92-7B8C-AE75-FCC39C3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0245"/>
            <a:ext cx="8520600" cy="841800"/>
          </a:xfrm>
        </p:spPr>
        <p:txBody>
          <a:bodyPr/>
          <a:lstStyle/>
          <a:p>
            <a:r>
              <a:rPr lang="en-CH" dirty="0"/>
              <a:t>Rekognition</a:t>
            </a:r>
          </a:p>
        </p:txBody>
      </p:sp>
    </p:spTree>
    <p:extLst>
      <p:ext uri="{BB962C8B-B14F-4D97-AF65-F5344CB8AC3E}">
        <p14:creationId xmlns:p14="http://schemas.microsoft.com/office/powerpoint/2010/main" val="115163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D19-FF92-7B8C-AE75-FCC39C3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0245"/>
            <a:ext cx="8520600" cy="841800"/>
          </a:xfrm>
        </p:spPr>
        <p:txBody>
          <a:bodyPr>
            <a:normAutofit/>
          </a:bodyPr>
          <a:lstStyle/>
          <a:p>
            <a:r>
              <a:rPr lang="en-CH" dirty="0"/>
              <a:t>Transcribe</a:t>
            </a:r>
          </a:p>
        </p:txBody>
      </p:sp>
    </p:spTree>
    <p:extLst>
      <p:ext uri="{BB962C8B-B14F-4D97-AF65-F5344CB8AC3E}">
        <p14:creationId xmlns:p14="http://schemas.microsoft.com/office/powerpoint/2010/main" val="253981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D19-FF92-7B8C-AE75-FCC39C3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0245"/>
            <a:ext cx="8520600" cy="841800"/>
          </a:xfrm>
        </p:spPr>
        <p:txBody>
          <a:bodyPr/>
          <a:lstStyle/>
          <a:p>
            <a:r>
              <a:rPr lang="en-CH" dirty="0"/>
              <a:t>Polly</a:t>
            </a:r>
          </a:p>
        </p:txBody>
      </p:sp>
    </p:spTree>
    <p:extLst>
      <p:ext uri="{BB962C8B-B14F-4D97-AF65-F5344CB8AC3E}">
        <p14:creationId xmlns:p14="http://schemas.microsoft.com/office/powerpoint/2010/main" val="316865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D19-FF92-7B8C-AE75-FCC39C3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0245"/>
            <a:ext cx="8520600" cy="841800"/>
          </a:xfrm>
        </p:spPr>
        <p:txBody>
          <a:bodyPr/>
          <a:lstStyle/>
          <a:p>
            <a:r>
              <a:rPr lang="en-CH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158236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D19-FF92-7B8C-AE75-FCC39C3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0245"/>
            <a:ext cx="8520600" cy="841800"/>
          </a:xfrm>
        </p:spPr>
        <p:txBody>
          <a:bodyPr/>
          <a:lstStyle/>
          <a:p>
            <a:r>
              <a:rPr lang="en-CH" dirty="0"/>
              <a:t>Lex + Connect</a:t>
            </a:r>
          </a:p>
        </p:txBody>
      </p:sp>
    </p:spTree>
    <p:extLst>
      <p:ext uri="{BB962C8B-B14F-4D97-AF65-F5344CB8AC3E}">
        <p14:creationId xmlns:p14="http://schemas.microsoft.com/office/powerpoint/2010/main" val="193194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D19-FF92-7B8C-AE75-FCC39C3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0245"/>
            <a:ext cx="8520600" cy="841800"/>
          </a:xfrm>
        </p:spPr>
        <p:txBody>
          <a:bodyPr/>
          <a:lstStyle/>
          <a:p>
            <a:r>
              <a:rPr lang="en-CH" dirty="0"/>
              <a:t>Comprehend</a:t>
            </a:r>
          </a:p>
        </p:txBody>
      </p:sp>
    </p:spTree>
    <p:extLst>
      <p:ext uri="{BB962C8B-B14F-4D97-AF65-F5344CB8AC3E}">
        <p14:creationId xmlns:p14="http://schemas.microsoft.com/office/powerpoint/2010/main" val="28712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D19-FF92-7B8C-AE75-FCC39C3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0245"/>
            <a:ext cx="8520600" cy="841800"/>
          </a:xfrm>
        </p:spPr>
        <p:txBody>
          <a:bodyPr/>
          <a:lstStyle/>
          <a:p>
            <a:r>
              <a:rPr lang="en-CH" dirty="0"/>
              <a:t>Comprehend Medical</a:t>
            </a:r>
          </a:p>
        </p:txBody>
      </p:sp>
    </p:spTree>
    <p:extLst>
      <p:ext uri="{BB962C8B-B14F-4D97-AF65-F5344CB8AC3E}">
        <p14:creationId xmlns:p14="http://schemas.microsoft.com/office/powerpoint/2010/main" val="143813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D19-FF92-7B8C-AE75-FCC39C3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0245"/>
            <a:ext cx="8520600" cy="841800"/>
          </a:xfrm>
        </p:spPr>
        <p:txBody>
          <a:bodyPr/>
          <a:lstStyle/>
          <a:p>
            <a:r>
              <a:rPr lang="en-CH" dirty="0"/>
              <a:t>SageMaker</a:t>
            </a:r>
          </a:p>
        </p:txBody>
      </p:sp>
    </p:spTree>
    <p:extLst>
      <p:ext uri="{BB962C8B-B14F-4D97-AF65-F5344CB8AC3E}">
        <p14:creationId xmlns:p14="http://schemas.microsoft.com/office/powerpoint/2010/main" val="32915658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On-screen Show (16:9)</PresentationFormat>
  <Paragraphs>13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PowerPoint Presentation</vt:lpstr>
      <vt:lpstr>Rekognition</vt:lpstr>
      <vt:lpstr>Transcribe</vt:lpstr>
      <vt:lpstr>Polly</vt:lpstr>
      <vt:lpstr>Translate</vt:lpstr>
      <vt:lpstr>Lex + Connect</vt:lpstr>
      <vt:lpstr>Comprehend</vt:lpstr>
      <vt:lpstr>Comprehend Medical</vt:lpstr>
      <vt:lpstr>SageMaker</vt:lpstr>
      <vt:lpstr>Forecast</vt:lpstr>
      <vt:lpstr>Kendra</vt:lpstr>
      <vt:lpstr>Personalize</vt:lpstr>
      <vt:lpstr>Textract</vt:lpstr>
      <vt:lpstr>Exam 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Ilya Chakun</cp:lastModifiedBy>
  <cp:revision>1</cp:revision>
  <dcterms:modified xsi:type="dcterms:W3CDTF">2023-08-06T12:52:43Z</dcterms:modified>
</cp:coreProperties>
</file>