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.fntdata"/><Relationship Id="rId6" Type="http://schemas.openxmlformats.org/officeDocument/2006/relationships/slide" Target="slides/slide1.xml"/><Relationship Id="rId18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367d67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f367d6716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367d6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f367d6716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367d67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f367d6716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67d67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67d6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7d67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5f367d671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67d67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f367d671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7d67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5f367d671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7d67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5f367d6716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367d67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f367d671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367d67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5f367d671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367d67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f367d671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(Trail for all regions)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CloudTrail provided “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Enable trail for all regions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” in an account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Centrally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manage configuration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Automatically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handle new regions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Consolidate to single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S3 bucket, Log Group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Monitor for activity in unused regions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log file integrity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75" y="1369219"/>
            <a:ext cx="3927074" cy="251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(Separate Account for Logs)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Log to S3 bucket, Log Group in a separate account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SSE-KMS encryption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 least privilege access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Enable MFA delete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Manage lifecycle using S3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Archive older files to Glacier (for long term retention)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75" y="1268119"/>
            <a:ext cx="3440288" cy="2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(AWS Organizations)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Enable Organizations Trail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Uniform event logging strategy for the entire organization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Consolidate to a single S3 bucket, CloudWatch Log Group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00" y="1369219"/>
            <a:ext cx="3885244" cy="231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CloudTrail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What Is AWS CloudTrail?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05740" y="1369219"/>
            <a:ext cx="4155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AWS CloudTrail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a web service that records activity made on your account.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is about logging and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saves a history of API calls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your AWS account.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enables governance, compliance, and operational and risk auditing of your AWS account.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provides visibility into user activity by recording actions taken on your account.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API history enables security analysis, resource change tracking, and compliance auditing.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688" y="1369219"/>
            <a:ext cx="4485300" cy="2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Trails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98881" y="1369219"/>
            <a:ext cx="671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create 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types of trails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for an AWS account: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trail that applies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to all regions (default)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– records events in all regions and delivers to an S3 bucket.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trail that applies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to a single region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– records events in a single region and delivers to an S3 bucket. Additional single trails can use the same or a different S3 bucket.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2" y="2924294"/>
            <a:ext cx="8152157" cy="1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Trails diagram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8" name="Google Shape;88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9083"/>
            <a:ext cx="4436100" cy="25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19" y="1345592"/>
            <a:ext cx="4279392" cy="256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29619"/>
            <a:ext cx="7886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Events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5675" y="581100"/>
            <a:ext cx="40980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Trails can be configured to log </a:t>
            </a:r>
            <a:r>
              <a:rPr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events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management events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 events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Data events: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 These events provide insight into the resource operations performed on or within a resource.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 u="sng">
                <a:latin typeface="Arial"/>
                <a:ea typeface="Arial"/>
                <a:cs typeface="Arial"/>
                <a:sym typeface="Arial"/>
              </a:rPr>
              <a:t>Examples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52400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Lambda(invoke)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5240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S3 Object access(GET, PUT, DELETE)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Management events: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 Management events provide insight into management operations that are performed on resources in your AWS account. Management events can also include non-API events that occur in your account.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781" y="729131"/>
            <a:ext cx="4888913" cy="166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574" y="2690180"/>
            <a:ext cx="6173125" cy="10185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5675" y="2753000"/>
            <a:ext cx="3746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Examples 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152400" lvl="1" marL="520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Console sign-in</a:t>
            </a:r>
            <a:endParaRPr sz="1000">
              <a:solidFill>
                <a:schemeClr val="dk1"/>
              </a:solidFill>
            </a:endParaRPr>
          </a:p>
          <a:p>
            <a:pPr indent="-152400" lvl="1" marL="52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Changes to a Security Group</a:t>
            </a:r>
            <a:endParaRPr sz="1000">
              <a:solidFill>
                <a:schemeClr val="dk1"/>
              </a:solidFill>
            </a:endParaRPr>
          </a:p>
          <a:p>
            <a:pPr indent="-152400" lvl="1" marL="52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Launching a new instance</a:t>
            </a:r>
            <a:endParaRPr sz="1000">
              <a:solidFill>
                <a:schemeClr val="dk1"/>
              </a:solidFill>
            </a:endParaRPr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chemeClr val="dk1"/>
                </a:solidFill>
              </a:rPr>
              <a:t>Insight events: </a:t>
            </a:r>
            <a:endParaRPr b="1" sz="1000">
              <a:solidFill>
                <a:schemeClr val="dk1"/>
              </a:solidFill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Can detect unusual activity in your account: </a:t>
            </a:r>
            <a:endParaRPr sz="1000">
              <a:solidFill>
                <a:schemeClr val="dk1"/>
              </a:solidFill>
            </a:endParaRPr>
          </a:p>
          <a:p>
            <a:pPr indent="-177800" lvl="0" marL="5207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Inaccurate resource provisioning</a:t>
            </a:r>
            <a:endParaRPr sz="1000">
              <a:solidFill>
                <a:schemeClr val="dk1"/>
              </a:solidFill>
            </a:endParaRPr>
          </a:p>
          <a:p>
            <a:pPr indent="-177800" lvl="0" marL="5207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Hitting service limits</a:t>
            </a:r>
            <a:endParaRPr sz="1000">
              <a:solidFill>
                <a:schemeClr val="dk1"/>
              </a:solidFill>
            </a:endParaRPr>
          </a:p>
          <a:p>
            <a:pPr indent="-177800" lvl="0" marL="5207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Bursts of AWS IAM actions </a:t>
            </a:r>
            <a:endParaRPr sz="1000">
              <a:solidFill>
                <a:schemeClr val="dk1"/>
              </a:solidFill>
            </a:endParaRPr>
          </a:p>
          <a:p>
            <a:pPr indent="-177800" lvl="0" marL="5207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-"/>
            </a:pPr>
            <a:r>
              <a:rPr lang="en" sz="1000">
                <a:solidFill>
                  <a:schemeClr val="dk1"/>
                </a:solidFill>
              </a:rPr>
              <a:t>Gaps in periodic maintenance activity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br>
              <a:rPr lang="en" sz="2400"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Events Retention</a:t>
            </a:r>
            <a:br>
              <a:rPr lang="en" sz="2400">
                <a:latin typeface="Economica"/>
                <a:ea typeface="Economica"/>
                <a:cs typeface="Economica"/>
                <a:sym typeface="Economica"/>
              </a:rPr>
            </a:b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37700" y="1169421"/>
            <a:ext cx="6410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Events are stored for 90 days in CloudTrail.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 keep events more persistent, log them to S3 (and use Athena) or CloudWatch.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07620"/>
            <a:ext cx="7759800" cy="1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CloudWatch vs CloudTrail: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57734" y="1369219"/>
            <a:ext cx="3792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You can integrate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CloudTrail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CloudWatch Logs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to deliver data events captured by CloudTrail to a CloudWatch Logs log stream.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CloudTrail log file integrity validation feature allows you to determine whether a CloudTrail log file was unchanged, deleted, or modified since CloudTrail delivered it to the specified Amazon S3 bucket.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008" y="1369219"/>
            <a:ext cx="5028600" cy="21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CloudTrail - Best practices (Multi-Region)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57724" y="1369219"/>
            <a:ext cx="4178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API activities are logged under each region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However,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configuring separately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for each region is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not recommended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Inconsistency between regions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Handle new regions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450" y="1369219"/>
            <a:ext cx="4377487" cy="205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