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06.08.23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D1CE-8896-375E-5C9B-01B557501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92768-3C59-4B6D-C213-B3F3D36ED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705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4DBB-28AD-363D-3B1E-F77B61FC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Kinesis Firehose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2A10-A3D8-9AF2-08A9-B9B74881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407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44F-3490-91C2-7A80-46C891CC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Kinesis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2A70-746D-B764-2A8D-09540D74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465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3517-A952-6112-2F01-2CA4858E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782D-017C-94D5-3F95-35230D04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480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B829-7C67-83B7-754A-38FC14A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Exam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24D3-3DD6-754D-869A-9E5320D3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545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2B5D-1489-0AC6-64AF-DC0F56E3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C5C0-5344-C1CD-1224-83C8E341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601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2B5D-1489-0AC6-64AF-DC0F56E3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Redshift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C5C0-5344-C1CD-1224-83C8E341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719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2B5D-1489-0AC6-64AF-DC0F56E3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OpenSearch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C5C0-5344-C1CD-1224-83C8E341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754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2B5D-1489-0AC6-64AF-DC0F56E3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C5C0-5344-C1CD-1224-83C8E341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356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2B5D-1489-0AC6-64AF-DC0F56E3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QuickSight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C5C0-5344-C1CD-1224-83C8E341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4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2B5D-1489-0AC6-64AF-DC0F56E3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C5C0-5344-C1CD-1224-83C8E341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0D3C4-D90D-F7AB-32A6-0A24D59732CD}"/>
              </a:ext>
            </a:extLst>
          </p:cNvPr>
          <p:cNvSpPr txBox="1"/>
          <p:nvPr/>
        </p:nvSpPr>
        <p:spPr>
          <a:xfrm>
            <a:off x="1587062" y="672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2812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97B4-F0EE-61EE-AD14-56DBC803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Lake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B8C0-969B-FB68-5586-44EF49BC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80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2323-E612-9DFD-B45B-D11282EB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Kinesis Data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2360-2459-C71E-B26B-DC8E5F8C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490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Macintosh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Athena</vt:lpstr>
      <vt:lpstr>Redshift</vt:lpstr>
      <vt:lpstr>OpenSearch</vt:lpstr>
      <vt:lpstr>EMR</vt:lpstr>
      <vt:lpstr>QuickSight</vt:lpstr>
      <vt:lpstr>Glue</vt:lpstr>
      <vt:lpstr>Lake Formation</vt:lpstr>
      <vt:lpstr>Kinesis Data Stream</vt:lpstr>
      <vt:lpstr>Kinesis Firehose</vt:lpstr>
      <vt:lpstr>Kinesis Data Analytics</vt:lpstr>
      <vt:lpstr>MSK</vt:lpstr>
      <vt:lpstr>Exam 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1</cp:revision>
  <dcterms:created xsi:type="dcterms:W3CDTF">2023-08-06T12:53:09Z</dcterms:created>
  <dcterms:modified xsi:type="dcterms:W3CDTF">2023-08-06T12:55:32Z</dcterms:modified>
</cp:coreProperties>
</file>