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conomica" panose="02000506040000020004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00399d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00399d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00399d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5f00399d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f00399dc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5f00399dc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00399dc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5f00399d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00399d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5f00399d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00399dc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f00399dc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00399dc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f00399dc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kms/latest/developerguide/concepts.html#envelop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Manager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Secrets Manager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92024" y="1369219"/>
            <a:ext cx="3943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AWS Secrets Manager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helps you protect secrets needed to access your applications, services, and IT resources.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service enables you to easily rotate, manage, and retrieve database credentials, API keys, and other secrets throughout their lifecycle.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Users and applications retrieve secrets with a call to Secrets Manager APIs, eliminating the need to hardcode sensitive information in plain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Capability to force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rotation of secrets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every X days.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Automate generation of secrets on rotation (uses Lambda).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Secrets are encrypted using KMS.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61687" y="1460601"/>
            <a:ext cx="4602900" cy="1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Basic AWS Secrets Manager scenario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67950" y="1369225"/>
            <a:ext cx="3713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following diagram illustrates the most basic scenario. The diagram displays you can store credentials for a database in Secrets Manager, and then use those credentials in an application to access the database.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0200" y="1238475"/>
            <a:ext cx="5075275" cy="16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950" y="3259025"/>
            <a:ext cx="8715474" cy="15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Secrets Manager - rotation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71502" y="1026930"/>
            <a:ext cx="32685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extend Secrets Manager to rotate other secrets by modifying sample Lambda functions.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store and retrieve secrets using the AWS Secrets Manager console, AWS SDK, AWS CLI, or AWS CloudFormation.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Secrets Manager enables you to audit and monitor secrets through integration with AWS logging, monitoring, and notification services.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58650" y="951175"/>
            <a:ext cx="4504800" cy="32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33775" y="236944"/>
            <a:ext cx="639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Secrets Manager Rotation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 is the process of periodically updating a secret. When you rotate a secret, you update the credentials in both the secret and the database or service. In Secrets Manager, you can set up automatic rotation for your secrets.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62" y="2164199"/>
            <a:ext cx="4070064" cy="133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0276" y="2118021"/>
            <a:ext cx="4070064" cy="138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2919" y="3552858"/>
            <a:ext cx="4070064" cy="1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33775" y="236944"/>
            <a:ext cx="639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1800"/>
              <a:t>Secrets Manager Encryption</a:t>
            </a:r>
            <a:endParaRPr sz="180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834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&amp; KMS: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uses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encryption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via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KMS</a:t>
            </a:r>
            <a:endParaRPr sz="1000" b="1" u="sng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Secrets Manager is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encrypted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unique data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choose to use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encryption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the Secrets Manager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AWS managed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the account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create your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own customer managed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AWS KMS.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a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managed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gives you more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granular authorization controls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over your </a:t>
            </a:r>
            <a:r>
              <a:rPr lang="en" sz="1000" b="1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KMS key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activities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Secrets Manager needs to encrypt a new version of the protected secret data: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sends a request to AWS KMS to generate a new data key from the KMS key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uses this data key 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envelope encryption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Secrets Manager stores the encrypted data key with the encrypted secret</a:t>
            </a: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8400" y="3267725"/>
            <a:ext cx="2703100" cy="1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4250" y="1328375"/>
            <a:ext cx="3335725" cy="1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233775" y="236944"/>
            <a:ext cx="639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Secrets Manager Replication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176531" y="1152469"/>
            <a:ext cx="393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replication feature, you can create Regional read replicas for your secrets.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create a new secret or edit an existing secret, you can specify the Regions where your secrets need to be replicated.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 Manager will securely create the read replicas for each secret and its associated metadata, eliminating the need to maintain a complex solution for this functionality.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update made to the primary secret, such as a secret value updated through automatic rotation, will be automatically propagated by Secrets Manager to the replica secrets, making it easier to manage the life cycle of multi-Region secrets.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095" y="1170132"/>
            <a:ext cx="462750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Macintosh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Economica</vt:lpstr>
      <vt:lpstr>Calibri</vt:lpstr>
      <vt:lpstr>Arial</vt:lpstr>
      <vt:lpstr>Simple Light</vt:lpstr>
      <vt:lpstr>Secret Manager</vt:lpstr>
      <vt:lpstr>AWS Secrets Manager</vt:lpstr>
      <vt:lpstr>Basic AWS Secrets Manager scenario</vt:lpstr>
      <vt:lpstr>AWS Secrets Manager - rotation</vt:lpstr>
      <vt:lpstr>Secrets Manager Rotation  </vt:lpstr>
      <vt:lpstr>Secrets Manager Encryption</vt:lpstr>
      <vt:lpstr>Secrets Manager Replication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Manager</dc:title>
  <cp:lastModifiedBy>Ilya Chakun</cp:lastModifiedBy>
  <cp:revision>1</cp:revision>
  <dcterms:modified xsi:type="dcterms:W3CDTF">2023-08-30T15:30:56Z</dcterms:modified>
</cp:coreProperties>
</file>