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720"/>
  </p:normalViewPr>
  <p:slideViewPr>
    <p:cSldViewPr snapToGrid="0">
      <p:cViewPr varScale="1">
        <p:scale>
          <a:sx n="282" d="100"/>
          <a:sy n="282" d="100"/>
        </p:scale>
        <p:origin x="17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2eab35b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5f2eab35b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2eab35b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f2eab35b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2eab35b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2eab35b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2eab35b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f2eab35b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2eab35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2eab35b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2eab35b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2eab35b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2eab35b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2eab35b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f2eab35b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f2eab35b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f2eab35b5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f2eab35b5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2eab35b5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5f2eab35b5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9AE5-BEDB-FD72-DB20-A169E0CF4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CB3D0-307A-D77E-40E2-CF3AB028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6E4A-7B49-4C84-CB4F-610F6626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C096-2299-5551-252B-82AAEDD0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DFD6F-1127-6D3E-66B5-FD4DD64D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0027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3912-1308-DA24-F0C3-2746E46F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CCCBB-A626-1813-79ED-C86425E1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0D48-296C-1251-1E4A-603E4D5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B804-7081-2BBC-7771-0BDC71D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6012-A491-CE2F-22A3-B228DCC4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6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7D702-7DA8-60F1-5471-E2B05F5E1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80F89-EF24-DBC8-9558-3E4764CA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FD6F-A598-95DD-4DB3-FE543FD0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3CB2-AB57-3138-638A-AB75F35D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9813-13D9-14B7-B6C3-8009861E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6704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3A27-32D0-473A-FEEC-30C595E3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2304-4F4B-72F4-5826-448EDE93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71B5-DFCC-D3B5-617A-D3DF8CE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4D43-0285-4D2E-64DF-EACA12D7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D704-D302-3DE5-480E-70D08484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21283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1BE3-D5F0-144C-383A-49D01309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3043-1A5A-DC59-F2BA-6E0732C2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33DC-AC25-2F02-803E-83910D1D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AB43-0267-7996-F5C5-82BF8CD0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ABF6-E5E9-9EC3-1A3C-024E862A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8649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A115-DB77-0E80-8DC8-C614C7F9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05BC-6BE1-18AF-7DEF-3D2E36297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2FBD-5AC8-4A3F-B4D2-C72C6249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0264C-C5C1-5548-BBBC-4B67ACF1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20EF-6B0E-D5AD-7A0A-EB355F55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45FD-E63D-6BD9-0F6A-6D93961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835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A59C-1508-7E49-0DB2-B01B305A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CE19-D8B4-C082-21C8-5F0F6118D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0F41F-658E-F3E0-C31B-DA09401C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F3264-6099-5AB8-B58C-F1E08CC2B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4F239-26C1-78E5-53E0-2D27CEC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068A4-3939-4A56-F192-DC4A986C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AC0E9-D0E2-5075-F5F3-D754E474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6400-BEB8-1FF1-43F9-B53FECD3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936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9F2B-0211-A7C9-FEEE-BB0BE1FB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68672-61B2-906B-3AC1-CC732DAB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9F11D-A3A5-3784-8C8B-36D1C8A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94776-17D1-9249-A24E-8DE544FC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910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141CC-447D-FE3A-DC4E-A00F768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6C6A4-6474-FF2D-C89A-CE587A17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D05BA-02FF-09BC-F3CF-68CAB73F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5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9216-31EC-3ED6-19BB-6EB85BEC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A622-F60E-595A-AC88-D4C1CE8B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BF03-F8BD-9AC3-00E0-9794217D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BC56-FF10-CFFF-0A94-4148AE4A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BA37-7AB8-AC53-577C-3E6E56E9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53F9-F257-515C-B6B5-D6402A1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52178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A560-3F86-BC99-23A3-C94F55BB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80645-721D-BD2B-429A-8CB3DB8AB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5817-6DBC-D206-F02E-4D1B6C302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3F9F-ECE8-9C73-6BD2-60B873F8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72E8-FB8E-A789-2B52-C62165DB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CEAE-4552-CDA6-AD9B-CDC16FFA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8193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75550-30F7-A7E2-CBB1-97F672B9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181E4-BF02-7379-D49B-7BAB70AD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7D4B-8937-68CD-8EA2-7280D4CC4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A61A-4E75-0F46-BEC9-AD0FF4339B8D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4A79-E341-467B-51DB-B01E435C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935A-214E-B89C-B18D-4A894E7E2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4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26" y="0"/>
            <a:ext cx="6213348" cy="51435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770" y="0"/>
            <a:ext cx="5966460" cy="51435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5933B-CA9D-FB5A-ECF2-13289FDEA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723" y="1081453"/>
            <a:ext cx="5310553" cy="2980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>
                <a:solidFill>
                  <a:schemeClr val="bg1">
                    <a:lumMod val="95000"/>
                    <a:lumOff val="5000"/>
                  </a:schemeClr>
                </a:solidFill>
              </a:rPr>
              <a:t>Event Bridge</a:t>
            </a:r>
          </a:p>
        </p:txBody>
      </p:sp>
    </p:spTree>
    <p:extLst>
      <p:ext uri="{BB962C8B-B14F-4D97-AF65-F5344CB8AC3E}">
        <p14:creationId xmlns:p14="http://schemas.microsoft.com/office/powerpoint/2010/main" val="168595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200" name="Google Shape;200;p38"/>
          <p:cNvSpPr txBox="1">
            <a:spLocks noGrp="1"/>
          </p:cNvSpPr>
          <p:nvPr>
            <p:ph sz="half" idx="1"/>
          </p:nvPr>
        </p:nvSpPr>
        <p:spPr>
          <a:xfrm>
            <a:off x="628650" y="1510218"/>
            <a:ext cx="3461070" cy="312250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b="1">
                <a:sym typeface="Arial"/>
              </a:rPr>
              <a:t>Increase developer agility</a:t>
            </a:r>
            <a:endParaRPr lang="en-US" sz="900">
              <a:sym typeface="Arial"/>
            </a:endParaRP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Remove the need to coordinate across service teams with decoupled microservices using AWS, SaaS apps, or your own custom apps.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b="1">
                <a:sym typeface="Arial"/>
              </a:rPr>
              <a:t>Extend functionality via SaaS integrations</a:t>
            </a:r>
            <a:endParaRPr lang="en-US" sz="900">
              <a:sym typeface="Arial"/>
            </a:endParaRP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Connect your applications to other SaaS applications. You can send a custom event to EventBridge, and then send it through API Destinations to Zendesk CRM.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b="1">
                <a:sym typeface="Arial"/>
              </a:rPr>
              <a:t>Monitoring and auditing</a:t>
            </a:r>
            <a:endParaRPr lang="en-US" sz="900">
              <a:sym typeface="Arial"/>
            </a:endParaRP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Monitor and audit your AWS environments, and respond to operational changes in your applications in real time to prevent infrastructure vulnerabilities.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 b="1">
                <a:sym typeface="Arial"/>
              </a:rPr>
              <a:t>Scheduling in your applications</a:t>
            </a:r>
            <a:endParaRPr lang="en-US" sz="900">
              <a:sym typeface="Arial"/>
            </a:endParaRP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Use EventBridge Scheduler in your applications and platforms to provide scheduling services to your customers with reminders, delayed actions, or prompts to continue where they left off.</a:t>
            </a: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3935" y="1383465"/>
            <a:ext cx="3753033" cy="319307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2428" y="3202652"/>
            <a:ext cx="531960" cy="6073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48A0-1EB6-FBE8-9DD0-4862F62E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Amazom EventBridge Event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5CD2E-3721-2C14-5640-A99E363F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585555"/>
            <a:ext cx="5085525" cy="19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48A0-1EB6-FBE8-9DD0-4862F62E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Amazom EventBridge Event 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4A594-3377-CFA9-783C-7579F921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827118"/>
            <a:ext cx="5085525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2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Google Shape;207;p39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en-US" sz="1700" dirty="0"/>
              <a:t>Add and retrieve all orders from DynamoDB table using API Gateway and Lambda. </a:t>
            </a:r>
            <a:r>
              <a:rPr lang="en-US" sz="1700"/>
              <a:t>Add X-ray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700" dirty="0"/>
              <a:t>RDS + Lambda + Load Balancer (POST Get for </a:t>
            </a:r>
            <a:r>
              <a:rPr lang="en-US" sz="1700" dirty="0" err="1"/>
              <a:t>rds</a:t>
            </a:r>
            <a:r>
              <a:rPr lang="en-US" sz="1700" dirty="0"/>
              <a:t> table) Add x-ray Add layer for RDS dependencies. Add version and Alias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700" dirty="0"/>
              <a:t>Event bridge Cron job with lambda and </a:t>
            </a:r>
            <a:r>
              <a:rPr lang="en-US" sz="1700" dirty="0" err="1"/>
              <a:t>xray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Amazon EventBridge?</a:t>
            </a:r>
          </a:p>
        </p:txBody>
      </p:sp>
      <p:sp>
        <p:nvSpPr>
          <p:cNvPr id="142" name="Google Shape;142;p30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1100"/>
            </a:pPr>
            <a:r>
              <a:rPr lang="en-US" sz="1500">
                <a:sym typeface="Arial"/>
              </a:rPr>
              <a:t>EventBridge is a serverless service that uses events to connect application components together, making it easier for you to build scalable event-driven applications. EventBridge provides a simple and consistent way to ingest, filter, transform, and deliver events so you can build new applications quickly.</a:t>
            </a:r>
          </a:p>
        </p:txBody>
      </p:sp>
      <p:pic>
        <p:nvPicPr>
          <p:cNvPr id="143" name="Google Shape;143;p30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896082"/>
            <a:ext cx="3553238" cy="1367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3000">
                <a:solidFill>
                  <a:srgbClr val="FFFFFF"/>
                </a:solidFill>
              </a:rPr>
              <a:t>EventBridge Components Overview</a:t>
            </a:r>
          </a:p>
        </p:txBody>
      </p:sp>
      <p:sp>
        <p:nvSpPr>
          <p:cNvPr id="149" name="Google Shape;149;p31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177800" lvl="0" indent="-184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GB" sz="1200" b="1"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is a real-time change in a system, data, or environment. This change can be either in your application or in an AWS service or a SaaS partner service.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GB" sz="1200" b="1">
                <a:latin typeface="Arial"/>
                <a:ea typeface="Arial"/>
                <a:cs typeface="Arial"/>
                <a:sym typeface="Arial"/>
              </a:rPr>
              <a:t>event source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is used to ingest events from a SaaS partner, AWS Services, or your own applications.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GB" sz="1200" b="1">
                <a:latin typeface="Arial"/>
                <a:ea typeface="Arial"/>
                <a:cs typeface="Arial"/>
                <a:sym typeface="Arial"/>
              </a:rPr>
              <a:t>event bus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is a pipeline that receives events. Rules associated with the event bus evaluate events as they arrive. Each rule checks whether an event matches the rule’s criteria.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oogle Shape;150;p31"/>
          <p:cNvSpPr txBox="1">
            <a:spLocks noGrp="1"/>
          </p:cNvSpPr>
          <p:nvPr>
            <p:ph sz="half" idx="2"/>
          </p:nvPr>
        </p:nvSpPr>
        <p:spPr>
          <a:xfrm>
            <a:off x="6338703" y="1059366"/>
            <a:ext cx="2398275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800" b="1"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matches incoming events and sends them to targets for processing. A single rule can send an event to multiple targets, which then run in parallel. Rules are based either on an event pattern or a schedule.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lang="en-GB" sz="800" b="1">
                <a:latin typeface="Arial"/>
                <a:ea typeface="Arial"/>
                <a:cs typeface="Arial"/>
                <a:sym typeface="Arial"/>
              </a:rPr>
              <a:t>event pattern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 defines the event structure and the fields that a rule matches.</a:t>
            </a:r>
          </a:p>
          <a:p>
            <a:pPr marL="177800" lvl="0" indent="-1841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Rules that are based on a </a:t>
            </a:r>
            <a:r>
              <a:rPr lang="en-GB" sz="800" b="1"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 perform an action at regular intervals.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800" b="1"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is a resource or endpoint that EventBridge sends an event to when the event matches the event pattern defined for a rule. The rule processes the event data and sends the pertinent information to the target. To deliver event data to a target, EventBridge needs permission to access the target resource. You can define up to five targets for each rule.</a:t>
            </a:r>
          </a:p>
          <a:p>
            <a:pPr marL="0" lvl="0" indent="0" rtl="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800" b="1"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GB" sz="800">
                <a:latin typeface="Arial"/>
                <a:ea typeface="Arial"/>
                <a:cs typeface="Arial"/>
                <a:sym typeface="Arial"/>
              </a:rPr>
              <a:t> defines the structure and content of events that are passed on an event bus in Amazon EventBridge.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EventBridge Components diagram Overview</a:t>
            </a:r>
          </a:p>
        </p:txBody>
      </p:sp>
      <p:pic>
        <p:nvPicPr>
          <p:cNvPr id="156" name="Google Shape;156;p32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3582987" y="1375778"/>
            <a:ext cx="5085525" cy="2390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6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Bus</a:t>
            </a:r>
          </a:p>
        </p:txBody>
      </p:sp>
      <p:sp>
        <p:nvSpPr>
          <p:cNvPr id="162" name="Google Shape;162;p3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200">
                <a:sym typeface="Arial"/>
              </a:rPr>
              <a:t>An </a:t>
            </a:r>
            <a:r>
              <a:rPr lang="en-US" sz="1200" b="1">
                <a:sym typeface="Arial"/>
              </a:rPr>
              <a:t>event bus</a:t>
            </a:r>
            <a:r>
              <a:rPr lang="en-US" sz="1200">
                <a:sym typeface="Arial"/>
              </a:rPr>
              <a:t> is a pipeline that receives events. Rules associated with the event bus evaluate events as they arrive. Each rule checks whether an event matches the rule’s criteria.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1200" b="1" u="sng">
                <a:sym typeface="Arial"/>
              </a:rPr>
              <a:t>Event Bus Types:</a:t>
            </a:r>
            <a:endParaRPr lang="en-US" sz="1200" u="sng">
              <a:sym typeface="Arial"/>
            </a:endParaRP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000"/>
            </a:pPr>
            <a:r>
              <a:rPr lang="en-US" sz="1200" b="1">
                <a:sym typeface="Arial"/>
              </a:rPr>
              <a:t>Default event bus</a:t>
            </a:r>
            <a:r>
              <a:rPr lang="en-US" sz="1200">
                <a:sym typeface="Arial"/>
              </a:rPr>
              <a:t>: Created by default and receives events from any AWS service.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b="1">
                <a:sym typeface="Arial"/>
              </a:rPr>
              <a:t>Custom event bus</a:t>
            </a:r>
            <a:r>
              <a:rPr lang="en-US" sz="1200">
                <a:sym typeface="Arial"/>
              </a:rPr>
              <a:t>: Receives events from custom applications you create and must be created manually.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b="1">
                <a:sym typeface="Arial"/>
              </a:rPr>
              <a:t>Partner event bus</a:t>
            </a:r>
            <a:r>
              <a:rPr lang="en-US" sz="1200">
                <a:sym typeface="Arial"/>
              </a:rPr>
              <a:t>: Receives events from SaaS partner applications and must be created manually.</a:t>
            </a: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2167017"/>
            <a:ext cx="3553238" cy="826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29250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852775" y="457199"/>
            <a:ext cx="4003646" cy="99216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/>
              <a:t>Rule with Event pattern</a:t>
            </a:r>
          </a:p>
        </p:txBody>
      </p:sp>
      <p:sp>
        <p:nvSpPr>
          <p:cNvPr id="169" name="Google Shape;169;p34"/>
          <p:cNvSpPr txBox="1">
            <a:spLocks noGrp="1"/>
          </p:cNvSpPr>
          <p:nvPr>
            <p:ph sz="half" idx="1"/>
          </p:nvPr>
        </p:nvSpPr>
        <p:spPr>
          <a:xfrm>
            <a:off x="852775" y="1645575"/>
            <a:ext cx="3557078" cy="29875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>
                <a:sym typeface="Arial"/>
              </a:rPr>
              <a:t>An </a:t>
            </a:r>
            <a:r>
              <a:rPr lang="en-US" sz="1500" b="1">
                <a:sym typeface="Arial"/>
              </a:rPr>
              <a:t>event pattern</a:t>
            </a:r>
            <a:r>
              <a:rPr lang="en-US" sz="1500">
                <a:sym typeface="Arial"/>
              </a:rPr>
              <a:t> defines the event structure and the fields that a rule matches. Rules use event patterns to select events and send them to targets. An event pattern either matches an event or it doesn't.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500">
                <a:sym typeface="Arial"/>
              </a:rPr>
              <a:t>Event rules to react to a service doing something :</a:t>
            </a: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09684" y="811780"/>
            <a:ext cx="2805666" cy="1648328"/>
          </a:xfrm>
          <a:prstGeom prst="rect">
            <a:avLst/>
          </a:prstGeom>
          <a:noFill/>
        </p:spPr>
      </p:pic>
      <p:pic>
        <p:nvPicPr>
          <p:cNvPr id="171" name="Google Shape;171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09684" y="2701408"/>
            <a:ext cx="2805665" cy="322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399011" y="2947728"/>
            <a:ext cx="2896470" cy="18279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/>
              <a:t>Schedule Rule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49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2668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8650" y="695240"/>
            <a:ext cx="2501841" cy="1294703"/>
          </a:xfrm>
          <a:prstGeom prst="rect">
            <a:avLst/>
          </a:prstGeom>
          <a:noFill/>
        </p:spPr>
      </p:pic>
      <p:pic>
        <p:nvPicPr>
          <p:cNvPr id="179" name="Google Shape;179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49797" y="748197"/>
            <a:ext cx="2502714" cy="1188788"/>
          </a:xfrm>
          <a:prstGeom prst="rect">
            <a:avLst/>
          </a:prstGeom>
          <a:noFill/>
        </p:spPr>
      </p:pic>
      <p:pic>
        <p:nvPicPr>
          <p:cNvPr id="180" name="Google Shape;180;p3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071817" y="1204942"/>
            <a:ext cx="2502714" cy="275298"/>
          </a:xfrm>
          <a:prstGeom prst="rect">
            <a:avLst/>
          </a:prstGeom>
          <a:noFill/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726510" y="3844550"/>
            <a:ext cx="164592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35"/>
          <p:cNvSpPr txBox="1">
            <a:spLocks noGrp="1"/>
          </p:cNvSpPr>
          <p:nvPr>
            <p:ph sz="half" idx="1"/>
          </p:nvPr>
        </p:nvSpPr>
        <p:spPr>
          <a:xfrm>
            <a:off x="3872039" y="2947728"/>
            <a:ext cx="4940186" cy="18279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900">
                <a:sym typeface="Arial"/>
              </a:rPr>
              <a:t>A rule can run in response to an event or at certain </a:t>
            </a:r>
            <a:r>
              <a:rPr lang="en-US" sz="900" b="1">
                <a:sym typeface="Arial"/>
              </a:rPr>
              <a:t>time intervals</a:t>
            </a:r>
            <a:r>
              <a:rPr lang="en-US" sz="900">
                <a:sym typeface="Arial"/>
              </a:rPr>
              <a:t>. For example, to periodically run an AWS Lambda function, you can create a rule to run on a </a:t>
            </a:r>
            <a:r>
              <a:rPr lang="en-US" sz="900" b="1">
                <a:sym typeface="Arial"/>
              </a:rPr>
              <a:t>schedule</a:t>
            </a:r>
            <a:r>
              <a:rPr lang="en-US" sz="900">
                <a:sym typeface="Arial"/>
              </a:rPr>
              <a:t>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900" b="1">
                <a:sym typeface="Arial"/>
              </a:rPr>
              <a:t>EventBridge supports </a:t>
            </a:r>
            <a:r>
              <a:rPr lang="en-US" sz="900" b="1" u="sng">
                <a:sym typeface="Arial"/>
              </a:rPr>
              <a:t>cron expressions</a:t>
            </a:r>
            <a:r>
              <a:rPr lang="en-US" sz="900">
                <a:sym typeface="Arial"/>
              </a:rPr>
              <a:t> and </a:t>
            </a:r>
            <a:r>
              <a:rPr lang="en-US" sz="900" b="1" u="sng">
                <a:sym typeface="Arial"/>
              </a:rPr>
              <a:t>rate expressions</a:t>
            </a:r>
            <a:r>
              <a:rPr lang="en-US" sz="900">
                <a:sym typeface="Arial"/>
              </a:rPr>
              <a:t>. Rate expressions are simpler to define and cron expressions offer the detailed schedule control.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900">
                <a:sym typeface="Arial"/>
              </a:rPr>
              <a:t>For example, with a cron expression, you can define a rule that runs at a specified time on a certain day of each week or month. 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900">
                <a:sym typeface="Arial"/>
              </a:rPr>
              <a:t>In contrast, rate expressions run a rule at a regular rate, such as once every hour or once every day.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EventBridge Scheduler &amp; EventBridge Rules</a:t>
            </a:r>
          </a:p>
        </p:txBody>
      </p:sp>
      <p:sp>
        <p:nvSpPr>
          <p:cNvPr id="19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Google Shape;186;p36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400">
                <a:sym typeface="Arial"/>
              </a:rPr>
              <a:t>EventBridge now offers a new scheduling capability, </a:t>
            </a:r>
            <a:r>
              <a:rPr lang="en-US" sz="1400" b="1">
                <a:sym typeface="Arial"/>
              </a:rPr>
              <a:t>Amazon EventBridge Scheduler</a:t>
            </a:r>
            <a:r>
              <a:rPr lang="en-US" sz="1400">
                <a:sym typeface="Arial"/>
              </a:rPr>
              <a:t>. EventBridge Scheduler is a serverless scheduler that allows you to create, run, and manage tasks from one central, managed service. 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400">
                <a:sym typeface="Arial"/>
              </a:rPr>
              <a:t>EventBridge Scheduler is highly customizable, and offers improved scalability over EventBridge scheduled rules, with a wider set of target API operations and AWS services.</a:t>
            </a: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271833"/>
            <a:ext cx="4094226" cy="25998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Google Shape;192;p37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EventBridge – Schema Registry</a:t>
            </a:r>
          </a:p>
        </p:txBody>
      </p:sp>
      <p:sp>
        <p:nvSpPr>
          <p:cNvPr id="2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p37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lvl="0" indent="-228600" defTabSz="914400">
              <a:spcBef>
                <a:spcPts val="800"/>
              </a:spcBef>
              <a:spcAft>
                <a:spcPts val="0"/>
              </a:spcAft>
              <a:buClr>
                <a:srgbClr val="16191F"/>
              </a:buClr>
              <a:buSzPts val="1100"/>
            </a:pPr>
            <a:r>
              <a:rPr lang="en-US" sz="1400">
                <a:sym typeface="Arial"/>
              </a:rPr>
              <a:t>EventBridge can analyze the events in your bus and infer the </a:t>
            </a:r>
            <a:r>
              <a:rPr lang="en-US" sz="1400" b="1">
                <a:sym typeface="Arial"/>
              </a:rPr>
              <a:t>schema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</a:pPr>
            <a:r>
              <a:rPr lang="en-US" sz="1400">
                <a:sym typeface="Arial"/>
              </a:rPr>
              <a:t>The </a:t>
            </a:r>
            <a:r>
              <a:rPr lang="en-US" sz="1400" b="1">
                <a:sym typeface="Arial"/>
              </a:rPr>
              <a:t>Schema Registry</a:t>
            </a:r>
            <a:r>
              <a:rPr lang="en-US" sz="1400">
                <a:sym typeface="Arial"/>
              </a:rPr>
              <a:t> allows you to generate code for your application, that will know in advance how data is structured in the event bus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</a:pPr>
            <a:r>
              <a:rPr lang="en-US" sz="1400">
                <a:sym typeface="Arial"/>
              </a:rPr>
              <a:t>Schema can be versioned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100"/>
            </a:pPr>
            <a:r>
              <a:rPr lang="en-US" sz="1400">
                <a:sym typeface="Arial"/>
              </a:rPr>
              <a:t>A </a:t>
            </a:r>
            <a:r>
              <a:rPr lang="en-US" sz="1400" b="1">
                <a:sym typeface="Arial"/>
              </a:rPr>
              <a:t>schema registry</a:t>
            </a:r>
            <a:r>
              <a:rPr lang="en-US" sz="1400">
                <a:sym typeface="Arial"/>
              </a:rPr>
              <a:t> is a repository that stores a collection of schemas. You can use a schema registry to search for, find, and track different schemas used and generated by your application.</a:t>
            </a: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128535"/>
            <a:ext cx="4094226" cy="2886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895</Words>
  <Application>Microsoft Macintosh PowerPoint</Application>
  <PresentationFormat>On-screen Show (16:9)</PresentationFormat>
  <Paragraphs>50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Arial</vt:lpstr>
      <vt:lpstr>Calibri</vt:lpstr>
      <vt:lpstr>Office Theme</vt:lpstr>
      <vt:lpstr>Event Bridge</vt:lpstr>
      <vt:lpstr>What Is Amazon EventBridge?</vt:lpstr>
      <vt:lpstr>EventBridge Components Overview</vt:lpstr>
      <vt:lpstr>EventBridge Components diagram Overview</vt:lpstr>
      <vt:lpstr>Event Bus</vt:lpstr>
      <vt:lpstr>Rule with Event pattern</vt:lpstr>
      <vt:lpstr>Schedule Rule</vt:lpstr>
      <vt:lpstr>EventBridge Scheduler &amp; EventBridge Rules</vt:lpstr>
      <vt:lpstr>Amazon EventBridge – Schema Registry</vt:lpstr>
      <vt:lpstr>Use cases</vt:lpstr>
      <vt:lpstr>Amazom EventBridge Event Bus</vt:lpstr>
      <vt:lpstr>Amazom EventBridge Event Bus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Bridge</dc:title>
  <cp:lastModifiedBy>Ilya Chakun</cp:lastModifiedBy>
  <cp:revision>6</cp:revision>
  <dcterms:modified xsi:type="dcterms:W3CDTF">2023-12-03T20:58:26Z</dcterms:modified>
</cp:coreProperties>
</file>