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666"/>
  </p:normalViewPr>
  <p:slideViewPr>
    <p:cSldViewPr snapToGrid="0">
      <p:cViewPr varScale="1">
        <p:scale>
          <a:sx n="199" d="100"/>
          <a:sy n="199" d="100"/>
        </p:scale>
        <p:origin x="2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A94A4-5C9D-4426-AE0D-2A2860F29F5F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99CB7A-DB0D-416B-8F60-33258CA1BD47}">
      <dgm:prSet/>
      <dgm:spPr/>
      <dgm:t>
        <a:bodyPr/>
        <a:lstStyle/>
        <a:p>
          <a:r>
            <a:rPr lang="en-GB" b="1" i="0"/>
            <a:t>Definitions:</a:t>
          </a:r>
          <a:endParaRPr lang="en-US"/>
        </a:p>
      </dgm:t>
    </dgm:pt>
    <dgm:pt modelId="{76DE1A22-E87D-4301-A1AD-1EA9651067A7}" type="parTrans" cxnId="{603C16E0-3647-48EC-94D7-799A43006F7B}">
      <dgm:prSet/>
      <dgm:spPr/>
      <dgm:t>
        <a:bodyPr/>
        <a:lstStyle/>
        <a:p>
          <a:endParaRPr lang="en-US"/>
        </a:p>
      </dgm:t>
    </dgm:pt>
    <dgm:pt modelId="{69C9DBC5-3A48-46E1-A65C-53E86661070D}" type="sibTrans" cxnId="{603C16E0-3647-48EC-94D7-799A43006F7B}">
      <dgm:prSet/>
      <dgm:spPr/>
      <dgm:t>
        <a:bodyPr/>
        <a:lstStyle/>
        <a:p>
          <a:endParaRPr lang="en-US"/>
        </a:p>
      </dgm:t>
    </dgm:pt>
    <dgm:pt modelId="{42A2455B-03D6-4690-8571-AD302F949237}">
      <dgm:prSet/>
      <dgm:spPr/>
      <dgm:t>
        <a:bodyPr/>
        <a:lstStyle/>
        <a:p>
          <a:r>
            <a:rPr lang="en-GB" b="1" i="0" dirty="0" err="1"/>
            <a:t>CloudNative</a:t>
          </a:r>
          <a:r>
            <a:rPr lang="en-GB" b="0" i="0" dirty="0"/>
            <a:t>: Designing and running applications that fully embrace the strengths of cloud computing.</a:t>
          </a:r>
          <a:endParaRPr lang="en-US" dirty="0"/>
        </a:p>
      </dgm:t>
    </dgm:pt>
    <dgm:pt modelId="{F1BECEA7-BC4C-4A7B-9AE1-3FD989A472F0}" type="parTrans" cxnId="{952FD3F3-A328-4588-8EBF-1813F2BC0A82}">
      <dgm:prSet/>
      <dgm:spPr/>
      <dgm:t>
        <a:bodyPr/>
        <a:lstStyle/>
        <a:p>
          <a:endParaRPr lang="en-US"/>
        </a:p>
      </dgm:t>
    </dgm:pt>
    <dgm:pt modelId="{24D50275-303B-4A0F-AB65-E06EA2B14ED0}" type="sibTrans" cxnId="{952FD3F3-A328-4588-8EBF-1813F2BC0A82}">
      <dgm:prSet/>
      <dgm:spPr/>
      <dgm:t>
        <a:bodyPr/>
        <a:lstStyle/>
        <a:p>
          <a:endParaRPr lang="en-US"/>
        </a:p>
      </dgm:t>
    </dgm:pt>
    <dgm:pt modelId="{7E820547-A425-4C3C-B0AC-35C47AE275C4}">
      <dgm:prSet/>
      <dgm:spPr/>
      <dgm:t>
        <a:bodyPr/>
        <a:lstStyle/>
        <a:p>
          <a:r>
            <a:rPr lang="en-GB" b="0" i="0"/>
            <a:t>Characteristics: Scalable, elastic, resilient, and agile.</a:t>
          </a:r>
          <a:endParaRPr lang="en-US"/>
        </a:p>
      </dgm:t>
    </dgm:pt>
    <dgm:pt modelId="{5A271053-23FF-4BE0-8F98-5FEAFADB450E}" type="parTrans" cxnId="{DA8CEB14-91CA-4E1A-B1FA-585D5C611FC6}">
      <dgm:prSet/>
      <dgm:spPr/>
      <dgm:t>
        <a:bodyPr/>
        <a:lstStyle/>
        <a:p>
          <a:endParaRPr lang="en-US"/>
        </a:p>
      </dgm:t>
    </dgm:pt>
    <dgm:pt modelId="{083F1102-E30A-4BFB-9575-DBA824099F2F}" type="sibTrans" cxnId="{DA8CEB14-91CA-4E1A-B1FA-585D5C611FC6}">
      <dgm:prSet/>
      <dgm:spPr/>
      <dgm:t>
        <a:bodyPr/>
        <a:lstStyle/>
        <a:p>
          <a:endParaRPr lang="en-US"/>
        </a:p>
      </dgm:t>
    </dgm:pt>
    <dgm:pt modelId="{243B2A66-2F1D-47EC-9CB0-85288D2746CF}">
      <dgm:prSet/>
      <dgm:spPr/>
      <dgm:t>
        <a:bodyPr/>
        <a:lstStyle/>
        <a:p>
          <a:r>
            <a:rPr lang="en-GB" b="0" i="0" dirty="0"/>
            <a:t>Utilizes cloud-specific features and services.</a:t>
          </a:r>
          <a:endParaRPr lang="en-US" dirty="0"/>
        </a:p>
      </dgm:t>
    </dgm:pt>
    <dgm:pt modelId="{9F09FE62-5797-46B6-A063-CD5B0B94D96D}" type="parTrans" cxnId="{EB750EB3-68B2-4A41-AB70-83FBBFBE2336}">
      <dgm:prSet/>
      <dgm:spPr/>
      <dgm:t>
        <a:bodyPr/>
        <a:lstStyle/>
        <a:p>
          <a:endParaRPr lang="en-US"/>
        </a:p>
      </dgm:t>
    </dgm:pt>
    <dgm:pt modelId="{1132E6A6-5B48-4032-AB87-A48FF566F34E}" type="sibTrans" cxnId="{EB750EB3-68B2-4A41-AB70-83FBBFBE2336}">
      <dgm:prSet/>
      <dgm:spPr/>
      <dgm:t>
        <a:bodyPr/>
        <a:lstStyle/>
        <a:p>
          <a:endParaRPr lang="en-US"/>
        </a:p>
      </dgm:t>
    </dgm:pt>
    <dgm:pt modelId="{6BE05D5C-5E84-4E31-8B2C-05720FA306CE}">
      <dgm:prSet/>
      <dgm:spPr/>
      <dgm:t>
        <a:bodyPr/>
        <a:lstStyle/>
        <a:p>
          <a:r>
            <a:rPr lang="en-GB" b="1" i="0" dirty="0"/>
            <a:t>Cloud Agnostic</a:t>
          </a:r>
          <a:r>
            <a:rPr lang="en-GB" b="0" i="0" dirty="0"/>
            <a:t>: Creating applications that operate on any cloud platform without needing modification.</a:t>
          </a:r>
          <a:endParaRPr lang="en-US" dirty="0"/>
        </a:p>
      </dgm:t>
    </dgm:pt>
    <dgm:pt modelId="{84071157-0719-4D39-A23A-F60EB1986DB4}" type="parTrans" cxnId="{90547CC1-47A4-4125-A068-4509AD1F7679}">
      <dgm:prSet/>
      <dgm:spPr/>
      <dgm:t>
        <a:bodyPr/>
        <a:lstStyle/>
        <a:p>
          <a:endParaRPr lang="en-US"/>
        </a:p>
      </dgm:t>
    </dgm:pt>
    <dgm:pt modelId="{60B29584-52E2-4418-BFFE-99CD37EBCD9B}" type="sibTrans" cxnId="{90547CC1-47A4-4125-A068-4509AD1F7679}">
      <dgm:prSet/>
      <dgm:spPr/>
      <dgm:t>
        <a:bodyPr/>
        <a:lstStyle/>
        <a:p>
          <a:endParaRPr lang="en-US"/>
        </a:p>
      </dgm:t>
    </dgm:pt>
    <dgm:pt modelId="{9375BAF0-CECE-4E64-A23F-EF3AB1AD6B3B}">
      <dgm:prSet/>
      <dgm:spPr/>
      <dgm:t>
        <a:bodyPr/>
        <a:lstStyle/>
        <a:p>
          <a:r>
            <a:rPr lang="en-GB" b="0" i="0"/>
            <a:t>Emphasizes portability and interoperability.</a:t>
          </a:r>
          <a:endParaRPr lang="en-US"/>
        </a:p>
      </dgm:t>
    </dgm:pt>
    <dgm:pt modelId="{B30F3450-6E71-4555-BF14-6DCCDECB9D0C}" type="parTrans" cxnId="{DF08152E-8844-4432-881F-01C1CF09C6B8}">
      <dgm:prSet/>
      <dgm:spPr/>
      <dgm:t>
        <a:bodyPr/>
        <a:lstStyle/>
        <a:p>
          <a:endParaRPr lang="en-US"/>
        </a:p>
      </dgm:t>
    </dgm:pt>
    <dgm:pt modelId="{F9112CE7-0D73-4290-87E5-EE6E94DBC3C5}" type="sibTrans" cxnId="{DF08152E-8844-4432-881F-01C1CF09C6B8}">
      <dgm:prSet/>
      <dgm:spPr/>
      <dgm:t>
        <a:bodyPr/>
        <a:lstStyle/>
        <a:p>
          <a:endParaRPr lang="en-US"/>
        </a:p>
      </dgm:t>
    </dgm:pt>
    <dgm:pt modelId="{F2777A5A-8C1D-4419-AC85-541822E942F5}">
      <dgm:prSet/>
      <dgm:spPr/>
      <dgm:t>
        <a:bodyPr/>
        <a:lstStyle/>
        <a:p>
          <a:r>
            <a:rPr lang="en-GB" b="0" i="0"/>
            <a:t>Relies on common standards and avoids proprietary services.</a:t>
          </a:r>
          <a:endParaRPr lang="en-US"/>
        </a:p>
      </dgm:t>
    </dgm:pt>
    <dgm:pt modelId="{CF0B7A4B-F804-4D00-9358-E5A6BB04EA9E}" type="parTrans" cxnId="{CDE0C7CD-FA7C-4E8E-9E7A-19ED8F697CE9}">
      <dgm:prSet/>
      <dgm:spPr/>
      <dgm:t>
        <a:bodyPr/>
        <a:lstStyle/>
        <a:p>
          <a:endParaRPr lang="en-US"/>
        </a:p>
      </dgm:t>
    </dgm:pt>
    <dgm:pt modelId="{1B12EB71-2261-4660-AF7E-B3E8C7C2EB9E}" type="sibTrans" cxnId="{CDE0C7CD-FA7C-4E8E-9E7A-19ED8F697CE9}">
      <dgm:prSet/>
      <dgm:spPr/>
      <dgm:t>
        <a:bodyPr/>
        <a:lstStyle/>
        <a:p>
          <a:endParaRPr lang="en-US"/>
        </a:p>
      </dgm:t>
    </dgm:pt>
    <dgm:pt modelId="{CAD9CC9F-DDFA-4E95-AE1F-08854E5E11F4}">
      <dgm:prSet/>
      <dgm:spPr/>
      <dgm:t>
        <a:bodyPr/>
        <a:lstStyle/>
        <a:p>
          <a:r>
            <a:rPr lang="en-GB" b="1" i="0"/>
            <a:t>Philosophical and Implementation Differences:</a:t>
          </a:r>
          <a:endParaRPr lang="en-US"/>
        </a:p>
      </dgm:t>
    </dgm:pt>
    <dgm:pt modelId="{53774C50-24AF-416D-BC0D-7FE13C9102D0}" type="parTrans" cxnId="{E45D467F-646C-4300-8F72-380E0D8FC18D}">
      <dgm:prSet/>
      <dgm:spPr/>
      <dgm:t>
        <a:bodyPr/>
        <a:lstStyle/>
        <a:p>
          <a:endParaRPr lang="en-US"/>
        </a:p>
      </dgm:t>
    </dgm:pt>
    <dgm:pt modelId="{CAD6E741-BEE3-48EE-9F4C-FED830C37383}" type="sibTrans" cxnId="{E45D467F-646C-4300-8F72-380E0D8FC18D}">
      <dgm:prSet/>
      <dgm:spPr/>
      <dgm:t>
        <a:bodyPr/>
        <a:lstStyle/>
        <a:p>
          <a:endParaRPr lang="en-US"/>
        </a:p>
      </dgm:t>
    </dgm:pt>
    <dgm:pt modelId="{8DF9352F-91AB-4DCC-A544-899E128EF37F}">
      <dgm:prSet/>
      <dgm:spPr/>
      <dgm:t>
        <a:bodyPr/>
        <a:lstStyle/>
        <a:p>
          <a:r>
            <a:rPr lang="en-GB" b="1" i="0"/>
            <a:t>CloudNative Approach</a:t>
          </a:r>
          <a:r>
            <a:rPr lang="en-GB" b="0" i="0"/>
            <a:t>:</a:t>
          </a:r>
          <a:endParaRPr lang="en-US"/>
        </a:p>
      </dgm:t>
    </dgm:pt>
    <dgm:pt modelId="{352A0B7F-9D5A-4549-BAF6-4B3E5D0D57A1}" type="parTrans" cxnId="{6A36ACCC-A781-4A35-B576-11302073CD97}">
      <dgm:prSet/>
      <dgm:spPr/>
      <dgm:t>
        <a:bodyPr/>
        <a:lstStyle/>
        <a:p>
          <a:endParaRPr lang="en-US"/>
        </a:p>
      </dgm:t>
    </dgm:pt>
    <dgm:pt modelId="{4104BF9F-E02F-494B-B81D-9716E34CFF3F}" type="sibTrans" cxnId="{6A36ACCC-A781-4A35-B576-11302073CD97}">
      <dgm:prSet/>
      <dgm:spPr/>
      <dgm:t>
        <a:bodyPr/>
        <a:lstStyle/>
        <a:p>
          <a:endParaRPr lang="en-US"/>
        </a:p>
      </dgm:t>
    </dgm:pt>
    <dgm:pt modelId="{9E81EFC7-3B8F-4021-8FF0-CE664F57EDF1}">
      <dgm:prSet/>
      <dgm:spPr/>
      <dgm:t>
        <a:bodyPr/>
        <a:lstStyle/>
        <a:p>
          <a:r>
            <a:rPr lang="en-GB" b="0" i="0"/>
            <a:t>Tailored to leverage a specific cloud provider’s infrastructure and services.</a:t>
          </a:r>
          <a:endParaRPr lang="en-US"/>
        </a:p>
      </dgm:t>
    </dgm:pt>
    <dgm:pt modelId="{65F998B5-5125-44CB-B2C6-FB2551A48DBC}" type="parTrans" cxnId="{64D6DFE6-8C1A-43CA-B84E-0EB1CF66648F}">
      <dgm:prSet/>
      <dgm:spPr/>
      <dgm:t>
        <a:bodyPr/>
        <a:lstStyle/>
        <a:p>
          <a:endParaRPr lang="en-US"/>
        </a:p>
      </dgm:t>
    </dgm:pt>
    <dgm:pt modelId="{933E0467-5C47-44F2-A21D-2E53040E606B}" type="sibTrans" cxnId="{64D6DFE6-8C1A-43CA-B84E-0EB1CF66648F}">
      <dgm:prSet/>
      <dgm:spPr/>
      <dgm:t>
        <a:bodyPr/>
        <a:lstStyle/>
        <a:p>
          <a:endParaRPr lang="en-US"/>
        </a:p>
      </dgm:t>
    </dgm:pt>
    <dgm:pt modelId="{D0A67319-3DD9-4CB6-8249-50B2E884220E}">
      <dgm:prSet/>
      <dgm:spPr/>
      <dgm:t>
        <a:bodyPr/>
        <a:lstStyle/>
        <a:p>
          <a:r>
            <a:rPr lang="en-GB" b="0" i="0"/>
            <a:t>Often involves using managed services and serverless architectures.</a:t>
          </a:r>
          <a:endParaRPr lang="en-US"/>
        </a:p>
      </dgm:t>
    </dgm:pt>
    <dgm:pt modelId="{6181A438-9A00-4ACA-A4AA-168E1391FBCD}" type="parTrans" cxnId="{B356A2DE-ACBD-48C4-AAA4-C6E138B893D3}">
      <dgm:prSet/>
      <dgm:spPr/>
      <dgm:t>
        <a:bodyPr/>
        <a:lstStyle/>
        <a:p>
          <a:endParaRPr lang="en-US"/>
        </a:p>
      </dgm:t>
    </dgm:pt>
    <dgm:pt modelId="{5A14C75F-2392-402A-9182-4E9CDFA4070C}" type="sibTrans" cxnId="{B356A2DE-ACBD-48C4-AAA4-C6E138B893D3}">
      <dgm:prSet/>
      <dgm:spPr/>
      <dgm:t>
        <a:bodyPr/>
        <a:lstStyle/>
        <a:p>
          <a:endParaRPr lang="en-US"/>
        </a:p>
      </dgm:t>
    </dgm:pt>
    <dgm:pt modelId="{C10E6F58-31EA-43E2-BD5B-DF7ACB7F34E3}">
      <dgm:prSet/>
      <dgm:spPr/>
      <dgm:t>
        <a:bodyPr/>
        <a:lstStyle/>
        <a:p>
          <a:r>
            <a:rPr lang="en-GB" b="1" i="0"/>
            <a:t>Cloud Agnostic Approach</a:t>
          </a:r>
          <a:r>
            <a:rPr lang="en-GB" b="0" i="0"/>
            <a:t>:</a:t>
          </a:r>
          <a:endParaRPr lang="en-US"/>
        </a:p>
      </dgm:t>
    </dgm:pt>
    <dgm:pt modelId="{C9A1BD27-EBB7-40F8-9B8A-BAB789955310}" type="parTrans" cxnId="{7800A22A-C5C2-45FF-BC34-38B470CBFE79}">
      <dgm:prSet/>
      <dgm:spPr/>
      <dgm:t>
        <a:bodyPr/>
        <a:lstStyle/>
        <a:p>
          <a:endParaRPr lang="en-US"/>
        </a:p>
      </dgm:t>
    </dgm:pt>
    <dgm:pt modelId="{A0C63FFA-E550-4338-9AF4-179603B41924}" type="sibTrans" cxnId="{7800A22A-C5C2-45FF-BC34-38B470CBFE79}">
      <dgm:prSet/>
      <dgm:spPr/>
      <dgm:t>
        <a:bodyPr/>
        <a:lstStyle/>
        <a:p>
          <a:endParaRPr lang="en-US"/>
        </a:p>
      </dgm:t>
    </dgm:pt>
    <dgm:pt modelId="{962D2BB2-84D3-4523-9C81-3296F0341F42}">
      <dgm:prSet/>
      <dgm:spPr/>
      <dgm:t>
        <a:bodyPr/>
        <a:lstStyle/>
        <a:p>
          <a:r>
            <a:rPr lang="en-GB" b="0" i="0"/>
            <a:t>Focuses on flexibility and the ability to work across multiple cloud environments.</a:t>
          </a:r>
          <a:endParaRPr lang="en-US"/>
        </a:p>
      </dgm:t>
    </dgm:pt>
    <dgm:pt modelId="{3641A200-F6BB-49B1-867A-70EC607F17CC}" type="parTrans" cxnId="{4DEE85E2-6F30-4FFA-8EBE-5E84C8F69927}">
      <dgm:prSet/>
      <dgm:spPr/>
      <dgm:t>
        <a:bodyPr/>
        <a:lstStyle/>
        <a:p>
          <a:endParaRPr lang="en-US"/>
        </a:p>
      </dgm:t>
    </dgm:pt>
    <dgm:pt modelId="{6B7335A1-E81A-4B8D-BCDA-A0A9DBEB9248}" type="sibTrans" cxnId="{4DEE85E2-6F30-4FFA-8EBE-5E84C8F69927}">
      <dgm:prSet/>
      <dgm:spPr/>
      <dgm:t>
        <a:bodyPr/>
        <a:lstStyle/>
        <a:p>
          <a:endParaRPr lang="en-US"/>
        </a:p>
      </dgm:t>
    </dgm:pt>
    <dgm:pt modelId="{358361D1-1E8A-4AE8-A4B0-72EDC1443D71}">
      <dgm:prSet/>
      <dgm:spPr/>
      <dgm:t>
        <a:bodyPr/>
        <a:lstStyle/>
        <a:p>
          <a:r>
            <a:rPr lang="en-GB" b="0" i="0"/>
            <a:t>Often involves containerization and use of open-source tools to ensure portability.</a:t>
          </a:r>
          <a:endParaRPr lang="en-US"/>
        </a:p>
      </dgm:t>
    </dgm:pt>
    <dgm:pt modelId="{84D36C18-6B26-4801-B7A0-CB22FA3D1544}" type="parTrans" cxnId="{1F0EFE0D-BB01-4B95-A1CA-0EC1853E287A}">
      <dgm:prSet/>
      <dgm:spPr/>
      <dgm:t>
        <a:bodyPr/>
        <a:lstStyle/>
        <a:p>
          <a:endParaRPr lang="en-US"/>
        </a:p>
      </dgm:t>
    </dgm:pt>
    <dgm:pt modelId="{4E5A20B1-78EA-48ED-9D4F-89AD22FB2C9B}" type="sibTrans" cxnId="{1F0EFE0D-BB01-4B95-A1CA-0EC1853E287A}">
      <dgm:prSet/>
      <dgm:spPr/>
      <dgm:t>
        <a:bodyPr/>
        <a:lstStyle/>
        <a:p>
          <a:endParaRPr lang="en-US"/>
        </a:p>
      </dgm:t>
    </dgm:pt>
    <dgm:pt modelId="{328ADFB6-E288-415C-A5B8-3EF421E33BEB}">
      <dgm:prSet/>
      <dgm:spPr/>
      <dgm:t>
        <a:bodyPr/>
        <a:lstStyle/>
        <a:p>
          <a:r>
            <a:rPr lang="en-GB" b="1" i="0"/>
            <a:t>Importance in Today's Landscape:</a:t>
          </a:r>
          <a:endParaRPr lang="en-US"/>
        </a:p>
      </dgm:t>
    </dgm:pt>
    <dgm:pt modelId="{8AB07100-E6FE-4E94-B532-8FF036627751}" type="parTrans" cxnId="{FEE26342-E7D4-48A7-A4C0-ECDF8E3811C4}">
      <dgm:prSet/>
      <dgm:spPr/>
      <dgm:t>
        <a:bodyPr/>
        <a:lstStyle/>
        <a:p>
          <a:endParaRPr lang="en-US"/>
        </a:p>
      </dgm:t>
    </dgm:pt>
    <dgm:pt modelId="{942E7BD6-3E67-4EAB-B3FB-CB8200B558F6}" type="sibTrans" cxnId="{FEE26342-E7D4-48A7-A4C0-ECDF8E3811C4}">
      <dgm:prSet/>
      <dgm:spPr/>
      <dgm:t>
        <a:bodyPr/>
        <a:lstStyle/>
        <a:p>
          <a:endParaRPr lang="en-US"/>
        </a:p>
      </dgm:t>
    </dgm:pt>
    <dgm:pt modelId="{34C6F042-9F7A-41D7-B9F5-F3E2833ED46E}">
      <dgm:prSet/>
      <dgm:spPr/>
      <dgm:t>
        <a:bodyPr/>
        <a:lstStyle/>
        <a:p>
          <a:r>
            <a:rPr lang="en-GB" b="1" i="0"/>
            <a:t>Adaptability and Scalability</a:t>
          </a:r>
          <a:r>
            <a:rPr lang="en-GB" b="0" i="0"/>
            <a:t>: As cloud computing evolves, these approaches determine how well an organization can adapt and scale.</a:t>
          </a:r>
          <a:endParaRPr lang="en-US"/>
        </a:p>
      </dgm:t>
    </dgm:pt>
    <dgm:pt modelId="{6CBB4E36-5115-4571-8502-E58C9FBE3EB9}" type="parTrans" cxnId="{70C770F7-57CD-4625-BC54-2B2356376CD7}">
      <dgm:prSet/>
      <dgm:spPr/>
      <dgm:t>
        <a:bodyPr/>
        <a:lstStyle/>
        <a:p>
          <a:endParaRPr lang="en-US"/>
        </a:p>
      </dgm:t>
    </dgm:pt>
    <dgm:pt modelId="{8464F3E5-A24A-45CC-8C40-26E2949122AC}" type="sibTrans" cxnId="{70C770F7-57CD-4625-BC54-2B2356376CD7}">
      <dgm:prSet/>
      <dgm:spPr/>
      <dgm:t>
        <a:bodyPr/>
        <a:lstStyle/>
        <a:p>
          <a:endParaRPr lang="en-US"/>
        </a:p>
      </dgm:t>
    </dgm:pt>
    <dgm:pt modelId="{1F025751-362C-4A2A-B0DD-4124419E8AD0}">
      <dgm:prSet/>
      <dgm:spPr/>
      <dgm:t>
        <a:bodyPr/>
        <a:lstStyle/>
        <a:p>
          <a:r>
            <a:rPr lang="en-GB" b="1" i="0"/>
            <a:t>Strategic Business Decisions</a:t>
          </a:r>
          <a:r>
            <a:rPr lang="en-GB" b="0" i="0"/>
            <a:t>: Influences decisions on cloud spending, vendor relationships, and long-term IT infrastructure planning.</a:t>
          </a:r>
          <a:endParaRPr lang="en-US"/>
        </a:p>
      </dgm:t>
    </dgm:pt>
    <dgm:pt modelId="{82B40C8C-7D87-4969-842E-0DC01D51B99A}" type="parTrans" cxnId="{A4451639-69C6-473E-ABA5-97125EEC0CB5}">
      <dgm:prSet/>
      <dgm:spPr/>
      <dgm:t>
        <a:bodyPr/>
        <a:lstStyle/>
        <a:p>
          <a:endParaRPr lang="en-US"/>
        </a:p>
      </dgm:t>
    </dgm:pt>
    <dgm:pt modelId="{D0F768E3-D204-4197-9BE2-A51DD147BA70}" type="sibTrans" cxnId="{A4451639-69C6-473E-ABA5-97125EEC0CB5}">
      <dgm:prSet/>
      <dgm:spPr/>
      <dgm:t>
        <a:bodyPr/>
        <a:lstStyle/>
        <a:p>
          <a:endParaRPr lang="en-US"/>
        </a:p>
      </dgm:t>
    </dgm:pt>
    <dgm:pt modelId="{DF392C26-CD5F-4983-A0F6-01113DFBA47D}">
      <dgm:prSet/>
      <dgm:spPr/>
      <dgm:t>
        <a:bodyPr/>
        <a:lstStyle/>
        <a:p>
          <a:r>
            <a:rPr lang="en-GB" b="1" i="0"/>
            <a:t>Market Trends and Innovations</a:t>
          </a:r>
          <a:r>
            <a:rPr lang="en-GB" b="0" i="0"/>
            <a:t>: Understanding both approaches is critical to navigating emerging technologies and market trends in cloud computing.</a:t>
          </a:r>
          <a:endParaRPr lang="en-US"/>
        </a:p>
      </dgm:t>
    </dgm:pt>
    <dgm:pt modelId="{F9505BF7-EEAB-4CEC-91D4-C9F034AD4BD9}" type="parTrans" cxnId="{AA6D4787-51FC-4AB4-BCB9-16A9C385E6A5}">
      <dgm:prSet/>
      <dgm:spPr/>
      <dgm:t>
        <a:bodyPr/>
        <a:lstStyle/>
        <a:p>
          <a:endParaRPr lang="en-US"/>
        </a:p>
      </dgm:t>
    </dgm:pt>
    <dgm:pt modelId="{455C8A50-40AE-460F-B017-E7A7666DFB93}" type="sibTrans" cxnId="{AA6D4787-51FC-4AB4-BCB9-16A9C385E6A5}">
      <dgm:prSet/>
      <dgm:spPr/>
      <dgm:t>
        <a:bodyPr/>
        <a:lstStyle/>
        <a:p>
          <a:endParaRPr lang="en-US"/>
        </a:p>
      </dgm:t>
    </dgm:pt>
    <dgm:pt modelId="{1F140310-FA9B-024E-AE67-0CF27D03B030}" type="pres">
      <dgm:prSet presAssocID="{6DBA94A4-5C9D-4426-AE0D-2A2860F29F5F}" presName="linear" presStyleCnt="0">
        <dgm:presLayoutVars>
          <dgm:dir/>
          <dgm:animLvl val="lvl"/>
          <dgm:resizeHandles val="exact"/>
        </dgm:presLayoutVars>
      </dgm:prSet>
      <dgm:spPr/>
    </dgm:pt>
    <dgm:pt modelId="{25734F41-4177-4340-9D4D-6ECC327FB29F}" type="pres">
      <dgm:prSet presAssocID="{2799CB7A-DB0D-416B-8F60-33258CA1BD47}" presName="parentLin" presStyleCnt="0"/>
      <dgm:spPr/>
    </dgm:pt>
    <dgm:pt modelId="{8D94A076-0B7E-B642-97D4-2B5B45719F33}" type="pres">
      <dgm:prSet presAssocID="{2799CB7A-DB0D-416B-8F60-33258CA1BD47}" presName="parentLeftMargin" presStyleLbl="node1" presStyleIdx="0" presStyleCnt="3"/>
      <dgm:spPr/>
    </dgm:pt>
    <dgm:pt modelId="{3674AB32-8E7D-9C4B-B515-33A4F4D35825}" type="pres">
      <dgm:prSet presAssocID="{2799CB7A-DB0D-416B-8F60-33258CA1BD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D17A09-96B6-C343-BDA9-F01B8563A794}" type="pres">
      <dgm:prSet presAssocID="{2799CB7A-DB0D-416B-8F60-33258CA1BD47}" presName="negativeSpace" presStyleCnt="0"/>
      <dgm:spPr/>
    </dgm:pt>
    <dgm:pt modelId="{9C3BF4B8-EA87-4F44-80AC-3DB00C407A73}" type="pres">
      <dgm:prSet presAssocID="{2799CB7A-DB0D-416B-8F60-33258CA1BD47}" presName="childText" presStyleLbl="conFgAcc1" presStyleIdx="0" presStyleCnt="3">
        <dgm:presLayoutVars>
          <dgm:bulletEnabled val="1"/>
        </dgm:presLayoutVars>
      </dgm:prSet>
      <dgm:spPr/>
    </dgm:pt>
    <dgm:pt modelId="{2FEC4430-2041-0B4D-89F8-73D51AE6C481}" type="pres">
      <dgm:prSet presAssocID="{69C9DBC5-3A48-46E1-A65C-53E86661070D}" presName="spaceBetweenRectangles" presStyleCnt="0"/>
      <dgm:spPr/>
    </dgm:pt>
    <dgm:pt modelId="{202D9F12-A0B9-C841-8752-92F000B2285E}" type="pres">
      <dgm:prSet presAssocID="{CAD9CC9F-DDFA-4E95-AE1F-08854E5E11F4}" presName="parentLin" presStyleCnt="0"/>
      <dgm:spPr/>
    </dgm:pt>
    <dgm:pt modelId="{D8AE12E4-FF13-8B48-B082-8D131DE547B7}" type="pres">
      <dgm:prSet presAssocID="{CAD9CC9F-DDFA-4E95-AE1F-08854E5E11F4}" presName="parentLeftMargin" presStyleLbl="node1" presStyleIdx="0" presStyleCnt="3"/>
      <dgm:spPr/>
    </dgm:pt>
    <dgm:pt modelId="{6AF8214A-6AD6-494B-84BC-62190B0F91C7}" type="pres">
      <dgm:prSet presAssocID="{CAD9CC9F-DDFA-4E95-AE1F-08854E5E11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C5F839-0D8C-784D-B2AA-620D341B81BF}" type="pres">
      <dgm:prSet presAssocID="{CAD9CC9F-DDFA-4E95-AE1F-08854E5E11F4}" presName="negativeSpace" presStyleCnt="0"/>
      <dgm:spPr/>
    </dgm:pt>
    <dgm:pt modelId="{7F82AA45-C28B-D04E-8AE6-EAA4E30B8060}" type="pres">
      <dgm:prSet presAssocID="{CAD9CC9F-DDFA-4E95-AE1F-08854E5E11F4}" presName="childText" presStyleLbl="conFgAcc1" presStyleIdx="1" presStyleCnt="3">
        <dgm:presLayoutVars>
          <dgm:bulletEnabled val="1"/>
        </dgm:presLayoutVars>
      </dgm:prSet>
      <dgm:spPr/>
    </dgm:pt>
    <dgm:pt modelId="{A7A791F5-9014-AE4A-AC0C-94562490D898}" type="pres">
      <dgm:prSet presAssocID="{CAD6E741-BEE3-48EE-9F4C-FED830C37383}" presName="spaceBetweenRectangles" presStyleCnt="0"/>
      <dgm:spPr/>
    </dgm:pt>
    <dgm:pt modelId="{D0496ADC-FBA2-C542-B61F-624DC0F0FCB7}" type="pres">
      <dgm:prSet presAssocID="{328ADFB6-E288-415C-A5B8-3EF421E33BEB}" presName="parentLin" presStyleCnt="0"/>
      <dgm:spPr/>
    </dgm:pt>
    <dgm:pt modelId="{0865E7A7-05D7-E34C-BA99-EAF51D7C75C8}" type="pres">
      <dgm:prSet presAssocID="{328ADFB6-E288-415C-A5B8-3EF421E33BEB}" presName="parentLeftMargin" presStyleLbl="node1" presStyleIdx="1" presStyleCnt="3"/>
      <dgm:spPr/>
    </dgm:pt>
    <dgm:pt modelId="{44B190A0-E5E2-9A4D-B523-F5A284A930FE}" type="pres">
      <dgm:prSet presAssocID="{328ADFB6-E288-415C-A5B8-3EF421E33BE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62043E0-33CF-5E49-A832-5CDEC681D677}" type="pres">
      <dgm:prSet presAssocID="{328ADFB6-E288-415C-A5B8-3EF421E33BEB}" presName="negativeSpace" presStyleCnt="0"/>
      <dgm:spPr/>
    </dgm:pt>
    <dgm:pt modelId="{4CBBF3E1-6B9F-FB4B-AE00-285198115DD5}" type="pres">
      <dgm:prSet presAssocID="{328ADFB6-E288-415C-A5B8-3EF421E33BE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F0EFE0D-BB01-4B95-A1CA-0EC1853E287A}" srcId="{C10E6F58-31EA-43E2-BD5B-DF7ACB7F34E3}" destId="{358361D1-1E8A-4AE8-A4B0-72EDC1443D71}" srcOrd="1" destOrd="0" parTransId="{84D36C18-6B26-4801-B7A0-CB22FA3D1544}" sibTransId="{4E5A20B1-78EA-48ED-9D4F-89AD22FB2C9B}"/>
    <dgm:cxn modelId="{0093E413-30B2-A349-B785-A60A14B83390}" type="presOf" srcId="{358361D1-1E8A-4AE8-A4B0-72EDC1443D71}" destId="{7F82AA45-C28B-D04E-8AE6-EAA4E30B8060}" srcOrd="0" destOrd="5" presId="urn:microsoft.com/office/officeart/2005/8/layout/list1"/>
    <dgm:cxn modelId="{DA8CEB14-91CA-4E1A-B1FA-585D5C611FC6}" srcId="{42A2455B-03D6-4690-8571-AD302F949237}" destId="{7E820547-A425-4C3C-B0AC-35C47AE275C4}" srcOrd="0" destOrd="0" parTransId="{5A271053-23FF-4BE0-8F98-5FEAFADB450E}" sibTransId="{083F1102-E30A-4BFB-9575-DBA824099F2F}"/>
    <dgm:cxn modelId="{5665851D-28CC-1E41-8380-2F49B944EB09}" type="presOf" srcId="{CAD9CC9F-DDFA-4E95-AE1F-08854E5E11F4}" destId="{D8AE12E4-FF13-8B48-B082-8D131DE547B7}" srcOrd="0" destOrd="0" presId="urn:microsoft.com/office/officeart/2005/8/layout/list1"/>
    <dgm:cxn modelId="{0265881D-F8D0-1E4B-A2FE-CC33F4BB18ED}" type="presOf" srcId="{6DBA94A4-5C9D-4426-AE0D-2A2860F29F5F}" destId="{1F140310-FA9B-024E-AE67-0CF27D03B030}" srcOrd="0" destOrd="0" presId="urn:microsoft.com/office/officeart/2005/8/layout/list1"/>
    <dgm:cxn modelId="{A17D6923-AE20-3345-A8E3-CE38F4E4D345}" type="presOf" srcId="{34C6F042-9F7A-41D7-B9F5-F3E2833ED46E}" destId="{4CBBF3E1-6B9F-FB4B-AE00-285198115DD5}" srcOrd="0" destOrd="0" presId="urn:microsoft.com/office/officeart/2005/8/layout/list1"/>
    <dgm:cxn modelId="{7800A22A-C5C2-45FF-BC34-38B470CBFE79}" srcId="{CAD9CC9F-DDFA-4E95-AE1F-08854E5E11F4}" destId="{C10E6F58-31EA-43E2-BD5B-DF7ACB7F34E3}" srcOrd="1" destOrd="0" parTransId="{C9A1BD27-EBB7-40F8-9B8A-BAB789955310}" sibTransId="{A0C63FFA-E550-4338-9AF4-179603B41924}"/>
    <dgm:cxn modelId="{DF08152E-8844-4432-881F-01C1CF09C6B8}" srcId="{6BE05D5C-5E84-4E31-8B2C-05720FA306CE}" destId="{9375BAF0-CECE-4E64-A23F-EF3AB1AD6B3B}" srcOrd="0" destOrd="0" parTransId="{B30F3450-6E71-4555-BF14-6DCCDECB9D0C}" sibTransId="{F9112CE7-0D73-4290-87E5-EE6E94DBC3C5}"/>
    <dgm:cxn modelId="{A4451639-69C6-473E-ABA5-97125EEC0CB5}" srcId="{328ADFB6-E288-415C-A5B8-3EF421E33BEB}" destId="{1F025751-362C-4A2A-B0DD-4124419E8AD0}" srcOrd="1" destOrd="0" parTransId="{82B40C8C-7D87-4969-842E-0DC01D51B99A}" sibTransId="{D0F768E3-D204-4197-9BE2-A51DD147BA70}"/>
    <dgm:cxn modelId="{C9511B3A-9B33-CB48-A2BB-3DBDFB93584A}" type="presOf" srcId="{6BE05D5C-5E84-4E31-8B2C-05720FA306CE}" destId="{9C3BF4B8-EA87-4F44-80AC-3DB00C407A73}" srcOrd="0" destOrd="3" presId="urn:microsoft.com/office/officeart/2005/8/layout/list1"/>
    <dgm:cxn modelId="{FEE26342-E7D4-48A7-A4C0-ECDF8E3811C4}" srcId="{6DBA94A4-5C9D-4426-AE0D-2A2860F29F5F}" destId="{328ADFB6-E288-415C-A5B8-3EF421E33BEB}" srcOrd="2" destOrd="0" parTransId="{8AB07100-E6FE-4E94-B532-8FF036627751}" sibTransId="{942E7BD6-3E67-4EAB-B3FB-CB8200B558F6}"/>
    <dgm:cxn modelId="{E07B9455-7AEE-634F-90F4-A71CB2B3C6B9}" type="presOf" srcId="{2799CB7A-DB0D-416B-8F60-33258CA1BD47}" destId="{3674AB32-8E7D-9C4B-B515-33A4F4D35825}" srcOrd="1" destOrd="0" presId="urn:microsoft.com/office/officeart/2005/8/layout/list1"/>
    <dgm:cxn modelId="{778E5059-9C17-3E4D-A11F-AE98AE36389D}" type="presOf" srcId="{328ADFB6-E288-415C-A5B8-3EF421E33BEB}" destId="{44B190A0-E5E2-9A4D-B523-F5A284A930FE}" srcOrd="1" destOrd="0" presId="urn:microsoft.com/office/officeart/2005/8/layout/list1"/>
    <dgm:cxn modelId="{5FCFE55D-297A-6040-86F0-B1F5B69F1589}" type="presOf" srcId="{9E81EFC7-3B8F-4021-8FF0-CE664F57EDF1}" destId="{7F82AA45-C28B-D04E-8AE6-EAA4E30B8060}" srcOrd="0" destOrd="1" presId="urn:microsoft.com/office/officeart/2005/8/layout/list1"/>
    <dgm:cxn modelId="{07AC3D62-4667-504C-9571-7A364838B730}" type="presOf" srcId="{7E820547-A425-4C3C-B0AC-35C47AE275C4}" destId="{9C3BF4B8-EA87-4F44-80AC-3DB00C407A73}" srcOrd="0" destOrd="1" presId="urn:microsoft.com/office/officeart/2005/8/layout/list1"/>
    <dgm:cxn modelId="{1330E462-A1D3-CA48-A7B6-97FBA539AED7}" type="presOf" srcId="{DF392C26-CD5F-4983-A0F6-01113DFBA47D}" destId="{4CBBF3E1-6B9F-FB4B-AE00-285198115DD5}" srcOrd="0" destOrd="2" presId="urn:microsoft.com/office/officeart/2005/8/layout/list1"/>
    <dgm:cxn modelId="{4CDAC27D-276F-2D48-A134-7E42E4EFE4D0}" type="presOf" srcId="{F2777A5A-8C1D-4419-AC85-541822E942F5}" destId="{9C3BF4B8-EA87-4F44-80AC-3DB00C407A73}" srcOrd="0" destOrd="5" presId="urn:microsoft.com/office/officeart/2005/8/layout/list1"/>
    <dgm:cxn modelId="{E45D467F-646C-4300-8F72-380E0D8FC18D}" srcId="{6DBA94A4-5C9D-4426-AE0D-2A2860F29F5F}" destId="{CAD9CC9F-DDFA-4E95-AE1F-08854E5E11F4}" srcOrd="1" destOrd="0" parTransId="{53774C50-24AF-416D-BC0D-7FE13C9102D0}" sibTransId="{CAD6E741-BEE3-48EE-9F4C-FED830C37383}"/>
    <dgm:cxn modelId="{AA6D4787-51FC-4AB4-BCB9-16A9C385E6A5}" srcId="{328ADFB6-E288-415C-A5B8-3EF421E33BEB}" destId="{DF392C26-CD5F-4983-A0F6-01113DFBA47D}" srcOrd="2" destOrd="0" parTransId="{F9505BF7-EEAB-4CEC-91D4-C9F034AD4BD9}" sibTransId="{455C8A50-40AE-460F-B017-E7A7666DFB93}"/>
    <dgm:cxn modelId="{DC90E38F-347D-BF45-97AF-43F80B450AC4}" type="presOf" srcId="{9375BAF0-CECE-4E64-A23F-EF3AB1AD6B3B}" destId="{9C3BF4B8-EA87-4F44-80AC-3DB00C407A73}" srcOrd="0" destOrd="4" presId="urn:microsoft.com/office/officeart/2005/8/layout/list1"/>
    <dgm:cxn modelId="{3AF82898-AA6E-0941-9135-31E7C312F674}" type="presOf" srcId="{328ADFB6-E288-415C-A5B8-3EF421E33BEB}" destId="{0865E7A7-05D7-E34C-BA99-EAF51D7C75C8}" srcOrd="0" destOrd="0" presId="urn:microsoft.com/office/officeart/2005/8/layout/list1"/>
    <dgm:cxn modelId="{EB750EB3-68B2-4A41-AB70-83FBBFBE2336}" srcId="{42A2455B-03D6-4690-8571-AD302F949237}" destId="{243B2A66-2F1D-47EC-9CB0-85288D2746CF}" srcOrd="1" destOrd="0" parTransId="{9F09FE62-5797-46B6-A063-CD5B0B94D96D}" sibTransId="{1132E6A6-5B48-4032-AB87-A48FF566F34E}"/>
    <dgm:cxn modelId="{071E3BBA-686F-6740-9CDD-256D7804E8A1}" type="presOf" srcId="{CAD9CC9F-DDFA-4E95-AE1F-08854E5E11F4}" destId="{6AF8214A-6AD6-494B-84BC-62190B0F91C7}" srcOrd="1" destOrd="0" presId="urn:microsoft.com/office/officeart/2005/8/layout/list1"/>
    <dgm:cxn modelId="{90547CC1-47A4-4125-A068-4509AD1F7679}" srcId="{2799CB7A-DB0D-416B-8F60-33258CA1BD47}" destId="{6BE05D5C-5E84-4E31-8B2C-05720FA306CE}" srcOrd="1" destOrd="0" parTransId="{84071157-0719-4D39-A23A-F60EB1986DB4}" sibTransId="{60B29584-52E2-4418-BFFE-99CD37EBCD9B}"/>
    <dgm:cxn modelId="{6A36ACCC-A781-4A35-B576-11302073CD97}" srcId="{CAD9CC9F-DDFA-4E95-AE1F-08854E5E11F4}" destId="{8DF9352F-91AB-4DCC-A544-899E128EF37F}" srcOrd="0" destOrd="0" parTransId="{352A0B7F-9D5A-4549-BAF6-4B3E5D0D57A1}" sibTransId="{4104BF9F-E02F-494B-B81D-9716E34CFF3F}"/>
    <dgm:cxn modelId="{CDE0C7CD-FA7C-4E8E-9E7A-19ED8F697CE9}" srcId="{6BE05D5C-5E84-4E31-8B2C-05720FA306CE}" destId="{F2777A5A-8C1D-4419-AC85-541822E942F5}" srcOrd="1" destOrd="0" parTransId="{CF0B7A4B-F804-4D00-9358-E5A6BB04EA9E}" sibTransId="{1B12EB71-2261-4660-AF7E-B3E8C7C2EB9E}"/>
    <dgm:cxn modelId="{7E6ABAD3-DDB8-7D4B-9B0D-7AB8D61243C2}" type="presOf" srcId="{243B2A66-2F1D-47EC-9CB0-85288D2746CF}" destId="{9C3BF4B8-EA87-4F44-80AC-3DB00C407A73}" srcOrd="0" destOrd="2" presId="urn:microsoft.com/office/officeart/2005/8/layout/list1"/>
    <dgm:cxn modelId="{68E73ED7-55A1-3E4A-88CF-EF920AEF9B4C}" type="presOf" srcId="{962D2BB2-84D3-4523-9C81-3296F0341F42}" destId="{7F82AA45-C28B-D04E-8AE6-EAA4E30B8060}" srcOrd="0" destOrd="4" presId="urn:microsoft.com/office/officeart/2005/8/layout/list1"/>
    <dgm:cxn modelId="{B356A2DE-ACBD-48C4-AAA4-C6E138B893D3}" srcId="{8DF9352F-91AB-4DCC-A544-899E128EF37F}" destId="{D0A67319-3DD9-4CB6-8249-50B2E884220E}" srcOrd="1" destOrd="0" parTransId="{6181A438-9A00-4ACA-A4AA-168E1391FBCD}" sibTransId="{5A14C75F-2392-402A-9182-4E9CDFA4070C}"/>
    <dgm:cxn modelId="{603C16E0-3647-48EC-94D7-799A43006F7B}" srcId="{6DBA94A4-5C9D-4426-AE0D-2A2860F29F5F}" destId="{2799CB7A-DB0D-416B-8F60-33258CA1BD47}" srcOrd="0" destOrd="0" parTransId="{76DE1A22-E87D-4301-A1AD-1EA9651067A7}" sibTransId="{69C9DBC5-3A48-46E1-A65C-53E86661070D}"/>
    <dgm:cxn modelId="{4DEE85E2-6F30-4FFA-8EBE-5E84C8F69927}" srcId="{C10E6F58-31EA-43E2-BD5B-DF7ACB7F34E3}" destId="{962D2BB2-84D3-4523-9C81-3296F0341F42}" srcOrd="0" destOrd="0" parTransId="{3641A200-F6BB-49B1-867A-70EC607F17CC}" sibTransId="{6B7335A1-E81A-4B8D-BCDA-A0A9DBEB9248}"/>
    <dgm:cxn modelId="{A35C13E5-F07F-1740-AC37-BAF578F0E22D}" type="presOf" srcId="{1F025751-362C-4A2A-B0DD-4124419E8AD0}" destId="{4CBBF3E1-6B9F-FB4B-AE00-285198115DD5}" srcOrd="0" destOrd="1" presId="urn:microsoft.com/office/officeart/2005/8/layout/list1"/>
    <dgm:cxn modelId="{0635A1E5-7C8B-2C4A-B51F-B13600C88F89}" type="presOf" srcId="{42A2455B-03D6-4690-8571-AD302F949237}" destId="{9C3BF4B8-EA87-4F44-80AC-3DB00C407A73}" srcOrd="0" destOrd="0" presId="urn:microsoft.com/office/officeart/2005/8/layout/list1"/>
    <dgm:cxn modelId="{64D6DFE6-8C1A-43CA-B84E-0EB1CF66648F}" srcId="{8DF9352F-91AB-4DCC-A544-899E128EF37F}" destId="{9E81EFC7-3B8F-4021-8FF0-CE664F57EDF1}" srcOrd="0" destOrd="0" parTransId="{65F998B5-5125-44CB-B2C6-FB2551A48DBC}" sibTransId="{933E0467-5C47-44F2-A21D-2E53040E606B}"/>
    <dgm:cxn modelId="{339AFBE8-34A4-BF43-B4A7-B0F87631CA16}" type="presOf" srcId="{C10E6F58-31EA-43E2-BD5B-DF7ACB7F34E3}" destId="{7F82AA45-C28B-D04E-8AE6-EAA4E30B8060}" srcOrd="0" destOrd="3" presId="urn:microsoft.com/office/officeart/2005/8/layout/list1"/>
    <dgm:cxn modelId="{B55188F0-EED3-C944-A71B-184134B43DED}" type="presOf" srcId="{2799CB7A-DB0D-416B-8F60-33258CA1BD47}" destId="{8D94A076-0B7E-B642-97D4-2B5B45719F33}" srcOrd="0" destOrd="0" presId="urn:microsoft.com/office/officeart/2005/8/layout/list1"/>
    <dgm:cxn modelId="{0BC829F3-4A20-3942-B521-1FB5CE36690F}" type="presOf" srcId="{8DF9352F-91AB-4DCC-A544-899E128EF37F}" destId="{7F82AA45-C28B-D04E-8AE6-EAA4E30B8060}" srcOrd="0" destOrd="0" presId="urn:microsoft.com/office/officeart/2005/8/layout/list1"/>
    <dgm:cxn modelId="{952FD3F3-A328-4588-8EBF-1813F2BC0A82}" srcId="{2799CB7A-DB0D-416B-8F60-33258CA1BD47}" destId="{42A2455B-03D6-4690-8571-AD302F949237}" srcOrd="0" destOrd="0" parTransId="{F1BECEA7-BC4C-4A7B-9AE1-3FD989A472F0}" sibTransId="{24D50275-303B-4A0F-AB65-E06EA2B14ED0}"/>
    <dgm:cxn modelId="{FD014AF7-2636-3B4D-B7FE-B9CB4FE03A33}" type="presOf" srcId="{D0A67319-3DD9-4CB6-8249-50B2E884220E}" destId="{7F82AA45-C28B-D04E-8AE6-EAA4E30B8060}" srcOrd="0" destOrd="2" presId="urn:microsoft.com/office/officeart/2005/8/layout/list1"/>
    <dgm:cxn modelId="{70C770F7-57CD-4625-BC54-2B2356376CD7}" srcId="{328ADFB6-E288-415C-A5B8-3EF421E33BEB}" destId="{34C6F042-9F7A-41D7-B9F5-F3E2833ED46E}" srcOrd="0" destOrd="0" parTransId="{6CBB4E36-5115-4571-8502-E58C9FBE3EB9}" sibTransId="{8464F3E5-A24A-45CC-8C40-26E2949122AC}"/>
    <dgm:cxn modelId="{FCB2AF6E-9EE8-FA4F-8890-A92373443289}" type="presParOf" srcId="{1F140310-FA9B-024E-AE67-0CF27D03B030}" destId="{25734F41-4177-4340-9D4D-6ECC327FB29F}" srcOrd="0" destOrd="0" presId="urn:microsoft.com/office/officeart/2005/8/layout/list1"/>
    <dgm:cxn modelId="{E5F10A93-F446-D14C-BED2-1D4FBD7A8155}" type="presParOf" srcId="{25734F41-4177-4340-9D4D-6ECC327FB29F}" destId="{8D94A076-0B7E-B642-97D4-2B5B45719F33}" srcOrd="0" destOrd="0" presId="urn:microsoft.com/office/officeart/2005/8/layout/list1"/>
    <dgm:cxn modelId="{B896466C-4765-6A40-97A5-14F3B6CD28D7}" type="presParOf" srcId="{25734F41-4177-4340-9D4D-6ECC327FB29F}" destId="{3674AB32-8E7D-9C4B-B515-33A4F4D35825}" srcOrd="1" destOrd="0" presId="urn:microsoft.com/office/officeart/2005/8/layout/list1"/>
    <dgm:cxn modelId="{89106B82-B1F9-2646-92B7-D1113087CD5E}" type="presParOf" srcId="{1F140310-FA9B-024E-AE67-0CF27D03B030}" destId="{ADD17A09-96B6-C343-BDA9-F01B8563A794}" srcOrd="1" destOrd="0" presId="urn:microsoft.com/office/officeart/2005/8/layout/list1"/>
    <dgm:cxn modelId="{916F9B21-A67E-0943-9A94-48AA56DB4F4C}" type="presParOf" srcId="{1F140310-FA9B-024E-AE67-0CF27D03B030}" destId="{9C3BF4B8-EA87-4F44-80AC-3DB00C407A73}" srcOrd="2" destOrd="0" presId="urn:microsoft.com/office/officeart/2005/8/layout/list1"/>
    <dgm:cxn modelId="{C1960ABB-16C4-F049-A774-D952D2263F37}" type="presParOf" srcId="{1F140310-FA9B-024E-AE67-0CF27D03B030}" destId="{2FEC4430-2041-0B4D-89F8-73D51AE6C481}" srcOrd="3" destOrd="0" presId="urn:microsoft.com/office/officeart/2005/8/layout/list1"/>
    <dgm:cxn modelId="{FB79BE9D-17BE-7244-BBF8-F80CEF343A18}" type="presParOf" srcId="{1F140310-FA9B-024E-AE67-0CF27D03B030}" destId="{202D9F12-A0B9-C841-8752-92F000B2285E}" srcOrd="4" destOrd="0" presId="urn:microsoft.com/office/officeart/2005/8/layout/list1"/>
    <dgm:cxn modelId="{E05BF8E7-0052-D84F-B3F0-7FAF96016F32}" type="presParOf" srcId="{202D9F12-A0B9-C841-8752-92F000B2285E}" destId="{D8AE12E4-FF13-8B48-B082-8D131DE547B7}" srcOrd="0" destOrd="0" presId="urn:microsoft.com/office/officeart/2005/8/layout/list1"/>
    <dgm:cxn modelId="{92E69810-B489-EC46-9567-B3302A0E64C0}" type="presParOf" srcId="{202D9F12-A0B9-C841-8752-92F000B2285E}" destId="{6AF8214A-6AD6-494B-84BC-62190B0F91C7}" srcOrd="1" destOrd="0" presId="urn:microsoft.com/office/officeart/2005/8/layout/list1"/>
    <dgm:cxn modelId="{D62F8909-5E3B-C540-9A9A-6037BCA05457}" type="presParOf" srcId="{1F140310-FA9B-024E-AE67-0CF27D03B030}" destId="{BFC5F839-0D8C-784D-B2AA-620D341B81BF}" srcOrd="5" destOrd="0" presId="urn:microsoft.com/office/officeart/2005/8/layout/list1"/>
    <dgm:cxn modelId="{55C056F3-4309-2745-90D3-08C1222EE861}" type="presParOf" srcId="{1F140310-FA9B-024E-AE67-0CF27D03B030}" destId="{7F82AA45-C28B-D04E-8AE6-EAA4E30B8060}" srcOrd="6" destOrd="0" presId="urn:microsoft.com/office/officeart/2005/8/layout/list1"/>
    <dgm:cxn modelId="{9CA37DDF-DE35-0244-AB1B-2E71235267F2}" type="presParOf" srcId="{1F140310-FA9B-024E-AE67-0CF27D03B030}" destId="{A7A791F5-9014-AE4A-AC0C-94562490D898}" srcOrd="7" destOrd="0" presId="urn:microsoft.com/office/officeart/2005/8/layout/list1"/>
    <dgm:cxn modelId="{E5B04193-4405-C54E-9118-6BB77F30C88C}" type="presParOf" srcId="{1F140310-FA9B-024E-AE67-0CF27D03B030}" destId="{D0496ADC-FBA2-C542-B61F-624DC0F0FCB7}" srcOrd="8" destOrd="0" presId="urn:microsoft.com/office/officeart/2005/8/layout/list1"/>
    <dgm:cxn modelId="{2FFFB37E-A46A-EF41-9D03-3B6B861BA921}" type="presParOf" srcId="{D0496ADC-FBA2-C542-B61F-624DC0F0FCB7}" destId="{0865E7A7-05D7-E34C-BA99-EAF51D7C75C8}" srcOrd="0" destOrd="0" presId="urn:microsoft.com/office/officeart/2005/8/layout/list1"/>
    <dgm:cxn modelId="{664CCFC7-027F-0F44-A8AA-C6C631B227A4}" type="presParOf" srcId="{D0496ADC-FBA2-C542-B61F-624DC0F0FCB7}" destId="{44B190A0-E5E2-9A4D-B523-F5A284A930FE}" srcOrd="1" destOrd="0" presId="urn:microsoft.com/office/officeart/2005/8/layout/list1"/>
    <dgm:cxn modelId="{0BDC904E-275E-8A4F-A780-EF32EEE84137}" type="presParOf" srcId="{1F140310-FA9B-024E-AE67-0CF27D03B030}" destId="{462043E0-33CF-5E49-A832-5CDEC681D677}" srcOrd="9" destOrd="0" presId="urn:microsoft.com/office/officeart/2005/8/layout/list1"/>
    <dgm:cxn modelId="{B32378F2-65C7-874E-81F1-CB00313D628E}" type="presParOf" srcId="{1F140310-FA9B-024E-AE67-0CF27D03B030}" destId="{4CBBF3E1-6B9F-FB4B-AE00-285198115D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8A9D89-4876-40A5-953C-EDA7DA3B37D9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80CF15-8D43-436E-A756-147492E55B4C}">
      <dgm:prSet/>
      <dgm:spPr/>
      <dgm:t>
        <a:bodyPr/>
        <a:lstStyle/>
        <a:p>
          <a:r>
            <a:rPr lang="en-GB" b="1" i="0"/>
            <a:t>Independence from Specific Cloud Providers:</a:t>
          </a:r>
          <a:endParaRPr lang="en-US"/>
        </a:p>
      </dgm:t>
    </dgm:pt>
    <dgm:pt modelId="{0F0AD654-F162-4461-9B6F-5BB9FF16CCDE}" type="parTrans" cxnId="{BD8EC01D-8740-46D6-85D0-0545280DE80D}">
      <dgm:prSet/>
      <dgm:spPr/>
      <dgm:t>
        <a:bodyPr/>
        <a:lstStyle/>
        <a:p>
          <a:endParaRPr lang="en-US"/>
        </a:p>
      </dgm:t>
    </dgm:pt>
    <dgm:pt modelId="{7904520C-566F-4105-9811-395AD1177EEA}" type="sibTrans" cxnId="{BD8EC01D-8740-46D6-85D0-0545280DE80D}">
      <dgm:prSet/>
      <dgm:spPr/>
      <dgm:t>
        <a:bodyPr/>
        <a:lstStyle/>
        <a:p>
          <a:endParaRPr lang="en-US"/>
        </a:p>
      </dgm:t>
    </dgm:pt>
    <dgm:pt modelId="{2E6CCC43-1244-4574-8545-A1BEEAC916DE}">
      <dgm:prSet/>
      <dgm:spPr/>
      <dgm:t>
        <a:bodyPr/>
        <a:lstStyle/>
        <a:p>
          <a:r>
            <a:rPr lang="en-GB" b="0" i="0"/>
            <a:t>Crafted to operate across any cloud platform without dependencies on a specific provider’s infrastructure.</a:t>
          </a:r>
          <a:endParaRPr lang="en-US"/>
        </a:p>
      </dgm:t>
    </dgm:pt>
    <dgm:pt modelId="{3C62B1C8-2D4F-40CE-851C-7F7E17CC1DE9}" type="parTrans" cxnId="{6A9C9570-B4FA-444C-94C7-7EF56CF71F8D}">
      <dgm:prSet/>
      <dgm:spPr/>
      <dgm:t>
        <a:bodyPr/>
        <a:lstStyle/>
        <a:p>
          <a:endParaRPr lang="en-US"/>
        </a:p>
      </dgm:t>
    </dgm:pt>
    <dgm:pt modelId="{D4A048AE-7033-4294-BF5C-656EE8B45416}" type="sibTrans" cxnId="{6A9C9570-B4FA-444C-94C7-7EF56CF71F8D}">
      <dgm:prSet/>
      <dgm:spPr/>
      <dgm:t>
        <a:bodyPr/>
        <a:lstStyle/>
        <a:p>
          <a:endParaRPr lang="en-US"/>
        </a:p>
      </dgm:t>
    </dgm:pt>
    <dgm:pt modelId="{56FDAF50-5E2D-4D35-B02D-97C65961F183}">
      <dgm:prSet/>
      <dgm:spPr/>
      <dgm:t>
        <a:bodyPr/>
        <a:lstStyle/>
        <a:p>
          <a:r>
            <a:rPr lang="en-GB" b="0" i="0"/>
            <a:t>Focuses on universal design principles applicable in various cloud environments.</a:t>
          </a:r>
          <a:endParaRPr lang="en-US"/>
        </a:p>
      </dgm:t>
    </dgm:pt>
    <dgm:pt modelId="{E095DCEC-C7B5-49B8-9986-83981FC37D99}" type="parTrans" cxnId="{CE596A00-8F1A-441F-8710-1CDFB15BA463}">
      <dgm:prSet/>
      <dgm:spPr/>
      <dgm:t>
        <a:bodyPr/>
        <a:lstStyle/>
        <a:p>
          <a:endParaRPr lang="en-US"/>
        </a:p>
      </dgm:t>
    </dgm:pt>
    <dgm:pt modelId="{7DFCD824-CC65-407D-BA7D-202CDC173BA3}" type="sibTrans" cxnId="{CE596A00-8F1A-441F-8710-1CDFB15BA463}">
      <dgm:prSet/>
      <dgm:spPr/>
      <dgm:t>
        <a:bodyPr/>
        <a:lstStyle/>
        <a:p>
          <a:endParaRPr lang="en-US"/>
        </a:p>
      </dgm:t>
    </dgm:pt>
    <dgm:pt modelId="{CE95F06C-800A-43AE-97F4-263D2DABD800}">
      <dgm:prSet/>
      <dgm:spPr/>
      <dgm:t>
        <a:bodyPr/>
        <a:lstStyle/>
        <a:p>
          <a:r>
            <a:rPr lang="en-GB" b="1" i="0"/>
            <a:t>Emphasis on Portability and Interoperability:</a:t>
          </a:r>
          <a:endParaRPr lang="en-US"/>
        </a:p>
      </dgm:t>
    </dgm:pt>
    <dgm:pt modelId="{F38FE7F8-25BE-42E9-9786-630D5617CD45}" type="parTrans" cxnId="{E8D505CB-7798-49F4-8B79-7F0F75C4F7BD}">
      <dgm:prSet/>
      <dgm:spPr/>
      <dgm:t>
        <a:bodyPr/>
        <a:lstStyle/>
        <a:p>
          <a:endParaRPr lang="en-US"/>
        </a:p>
      </dgm:t>
    </dgm:pt>
    <dgm:pt modelId="{34619704-C862-4E79-A851-4AE5239A36B5}" type="sibTrans" cxnId="{E8D505CB-7798-49F4-8B79-7F0F75C4F7BD}">
      <dgm:prSet/>
      <dgm:spPr/>
      <dgm:t>
        <a:bodyPr/>
        <a:lstStyle/>
        <a:p>
          <a:endParaRPr lang="en-US"/>
        </a:p>
      </dgm:t>
    </dgm:pt>
    <dgm:pt modelId="{87B51319-2D16-46F5-8CB8-82854B920CFE}">
      <dgm:prSet/>
      <dgm:spPr/>
      <dgm:t>
        <a:bodyPr/>
        <a:lstStyle/>
        <a:p>
          <a:r>
            <a:rPr lang="en-GB" b="0" i="0"/>
            <a:t>Ensures that applications and data can move seamlessly between different cloud environments.</a:t>
          </a:r>
          <a:endParaRPr lang="en-US"/>
        </a:p>
      </dgm:t>
    </dgm:pt>
    <dgm:pt modelId="{95567D9A-669C-46CA-ACF2-D514CCC779B3}" type="parTrans" cxnId="{818D17DE-5571-4CA6-9E63-DF62D391BE8E}">
      <dgm:prSet/>
      <dgm:spPr/>
      <dgm:t>
        <a:bodyPr/>
        <a:lstStyle/>
        <a:p>
          <a:endParaRPr lang="en-US"/>
        </a:p>
      </dgm:t>
    </dgm:pt>
    <dgm:pt modelId="{8B7FAC39-06BF-4C84-92EB-F5196D7FDD05}" type="sibTrans" cxnId="{818D17DE-5571-4CA6-9E63-DF62D391BE8E}">
      <dgm:prSet/>
      <dgm:spPr/>
      <dgm:t>
        <a:bodyPr/>
        <a:lstStyle/>
        <a:p>
          <a:endParaRPr lang="en-US"/>
        </a:p>
      </dgm:t>
    </dgm:pt>
    <dgm:pt modelId="{9DE5E0C1-EB6E-44E4-8A50-D6FBFC60E46E}">
      <dgm:prSet/>
      <dgm:spPr/>
      <dgm:t>
        <a:bodyPr/>
        <a:lstStyle/>
        <a:p>
          <a:r>
            <a:rPr lang="en-GB" b="0" i="0"/>
            <a:t>Designed to work in multi-cloud or hybrid cloud setups without substantial modifications.</a:t>
          </a:r>
          <a:endParaRPr lang="en-US"/>
        </a:p>
      </dgm:t>
    </dgm:pt>
    <dgm:pt modelId="{B20B9128-C8AF-4D11-9363-955F6F6B93D3}" type="parTrans" cxnId="{8BC3F58A-A901-40BA-AA5C-41636A1FBA43}">
      <dgm:prSet/>
      <dgm:spPr/>
      <dgm:t>
        <a:bodyPr/>
        <a:lstStyle/>
        <a:p>
          <a:endParaRPr lang="en-US"/>
        </a:p>
      </dgm:t>
    </dgm:pt>
    <dgm:pt modelId="{322691C2-A66C-43BB-BC80-25951BABE85F}" type="sibTrans" cxnId="{8BC3F58A-A901-40BA-AA5C-41636A1FBA43}">
      <dgm:prSet/>
      <dgm:spPr/>
      <dgm:t>
        <a:bodyPr/>
        <a:lstStyle/>
        <a:p>
          <a:endParaRPr lang="en-US"/>
        </a:p>
      </dgm:t>
    </dgm:pt>
    <dgm:pt modelId="{C947C612-CFDA-4F4A-B969-9FF94B91799C}">
      <dgm:prSet/>
      <dgm:spPr/>
      <dgm:t>
        <a:bodyPr/>
        <a:lstStyle/>
        <a:p>
          <a:r>
            <a:rPr lang="en-GB" b="1" i="0"/>
            <a:t>Use of Open Standards:</a:t>
          </a:r>
          <a:endParaRPr lang="en-US"/>
        </a:p>
      </dgm:t>
    </dgm:pt>
    <dgm:pt modelId="{57047404-CB6B-44F2-A352-F12D1FF2F424}" type="parTrans" cxnId="{48EE1399-1177-43BC-8A29-ABF314A579D0}">
      <dgm:prSet/>
      <dgm:spPr/>
      <dgm:t>
        <a:bodyPr/>
        <a:lstStyle/>
        <a:p>
          <a:endParaRPr lang="en-US"/>
        </a:p>
      </dgm:t>
    </dgm:pt>
    <dgm:pt modelId="{32BE69EF-4E94-43C6-8E4C-A8640D115C56}" type="sibTrans" cxnId="{48EE1399-1177-43BC-8A29-ABF314A579D0}">
      <dgm:prSet/>
      <dgm:spPr/>
      <dgm:t>
        <a:bodyPr/>
        <a:lstStyle/>
        <a:p>
          <a:endParaRPr lang="en-US"/>
        </a:p>
      </dgm:t>
    </dgm:pt>
    <dgm:pt modelId="{27537CDB-9582-4E32-AC1D-17E064551971}">
      <dgm:prSet/>
      <dgm:spPr/>
      <dgm:t>
        <a:bodyPr/>
        <a:lstStyle/>
        <a:p>
          <a:r>
            <a:rPr lang="en-GB" b="0" i="0"/>
            <a:t>Prefers technologies and platforms that adhere to open standards.</a:t>
          </a:r>
          <a:endParaRPr lang="en-US"/>
        </a:p>
      </dgm:t>
    </dgm:pt>
    <dgm:pt modelId="{29ABA29C-932F-4C9B-A11D-E9E69B928CAB}" type="parTrans" cxnId="{68094641-0D28-46BA-8B36-F67590A78C7F}">
      <dgm:prSet/>
      <dgm:spPr/>
      <dgm:t>
        <a:bodyPr/>
        <a:lstStyle/>
        <a:p>
          <a:endParaRPr lang="en-US"/>
        </a:p>
      </dgm:t>
    </dgm:pt>
    <dgm:pt modelId="{CCF353D1-EAB5-4225-A855-55FC60319C96}" type="sibTrans" cxnId="{68094641-0D28-46BA-8B36-F67590A78C7F}">
      <dgm:prSet/>
      <dgm:spPr/>
      <dgm:t>
        <a:bodyPr/>
        <a:lstStyle/>
        <a:p>
          <a:endParaRPr lang="en-US"/>
        </a:p>
      </dgm:t>
    </dgm:pt>
    <dgm:pt modelId="{DA144E2C-496B-464F-8907-8697C28E6DD3}">
      <dgm:prSet/>
      <dgm:spPr/>
      <dgm:t>
        <a:bodyPr/>
        <a:lstStyle/>
        <a:p>
          <a:r>
            <a:rPr lang="en-GB" b="0" i="0"/>
            <a:t>Avoids proprietary services and tools to maintain flexibility and avoid vendor lock-in.</a:t>
          </a:r>
          <a:endParaRPr lang="en-US"/>
        </a:p>
      </dgm:t>
    </dgm:pt>
    <dgm:pt modelId="{3B314C16-43FB-428E-9C34-5DC167ED91A0}" type="parTrans" cxnId="{301B2D56-FCA8-4DE0-B686-E356F9406825}">
      <dgm:prSet/>
      <dgm:spPr/>
      <dgm:t>
        <a:bodyPr/>
        <a:lstStyle/>
        <a:p>
          <a:endParaRPr lang="en-US"/>
        </a:p>
      </dgm:t>
    </dgm:pt>
    <dgm:pt modelId="{982E9B7D-ADE2-4D00-A92D-4F63F952B42F}" type="sibTrans" cxnId="{301B2D56-FCA8-4DE0-B686-E356F9406825}">
      <dgm:prSet/>
      <dgm:spPr/>
      <dgm:t>
        <a:bodyPr/>
        <a:lstStyle/>
        <a:p>
          <a:endParaRPr lang="en-US"/>
        </a:p>
      </dgm:t>
    </dgm:pt>
    <dgm:pt modelId="{80668C49-55D2-4486-8627-B34891319E01}">
      <dgm:prSet/>
      <dgm:spPr/>
      <dgm:t>
        <a:bodyPr/>
        <a:lstStyle/>
        <a:p>
          <a:r>
            <a:rPr lang="en-GB" b="1" i="0"/>
            <a:t>Benefits of Cloud Agnostic Approach:</a:t>
          </a:r>
          <a:endParaRPr lang="en-US"/>
        </a:p>
      </dgm:t>
    </dgm:pt>
    <dgm:pt modelId="{CBB82BBC-2A60-4B7A-B5FD-D76429E4CFA7}" type="parTrans" cxnId="{FA159E96-E582-4B73-B14B-22F785BFE293}">
      <dgm:prSet/>
      <dgm:spPr/>
      <dgm:t>
        <a:bodyPr/>
        <a:lstStyle/>
        <a:p>
          <a:endParaRPr lang="en-US"/>
        </a:p>
      </dgm:t>
    </dgm:pt>
    <dgm:pt modelId="{ECC3F476-FF46-4E95-8437-A4B24FD7FD77}" type="sibTrans" cxnId="{FA159E96-E582-4B73-B14B-22F785BFE293}">
      <dgm:prSet/>
      <dgm:spPr/>
      <dgm:t>
        <a:bodyPr/>
        <a:lstStyle/>
        <a:p>
          <a:endParaRPr lang="en-US"/>
        </a:p>
      </dgm:t>
    </dgm:pt>
    <dgm:pt modelId="{C16C6FAE-3399-4A81-B0DA-BE25EE8BB44E}">
      <dgm:prSet/>
      <dgm:spPr/>
      <dgm:t>
        <a:bodyPr/>
        <a:lstStyle/>
        <a:p>
          <a:r>
            <a:rPr lang="en-GB" b="1" i="0"/>
            <a:t>Flexibility:</a:t>
          </a:r>
          <a:r>
            <a:rPr lang="en-GB" b="0" i="0"/>
            <a:t> Enables organizations to switch cloud providers easily, adapt to changing business needs.</a:t>
          </a:r>
          <a:endParaRPr lang="en-US"/>
        </a:p>
      </dgm:t>
    </dgm:pt>
    <dgm:pt modelId="{C5EB5AF4-7AC3-4AE9-BE43-F7756C5523E9}" type="parTrans" cxnId="{B9BA1DDD-FD85-458F-80DE-93D645E054AA}">
      <dgm:prSet/>
      <dgm:spPr/>
      <dgm:t>
        <a:bodyPr/>
        <a:lstStyle/>
        <a:p>
          <a:endParaRPr lang="en-US"/>
        </a:p>
      </dgm:t>
    </dgm:pt>
    <dgm:pt modelId="{8E58128B-2399-4A8F-B397-F12EF25EFAE6}" type="sibTrans" cxnId="{B9BA1DDD-FD85-458F-80DE-93D645E054AA}">
      <dgm:prSet/>
      <dgm:spPr/>
      <dgm:t>
        <a:bodyPr/>
        <a:lstStyle/>
        <a:p>
          <a:endParaRPr lang="en-US"/>
        </a:p>
      </dgm:t>
    </dgm:pt>
    <dgm:pt modelId="{E35E1E9E-431F-425A-A156-FB5302D2080C}">
      <dgm:prSet/>
      <dgm:spPr/>
      <dgm:t>
        <a:bodyPr/>
        <a:lstStyle/>
        <a:p>
          <a:r>
            <a:rPr lang="en-GB" b="1" i="0"/>
            <a:t>Reduced Vendor Lock-In:</a:t>
          </a:r>
          <a:r>
            <a:rPr lang="en-GB" b="0" i="0"/>
            <a:t> Avoids being tied to a single cloud provider’s ecosystem and pricing structures.</a:t>
          </a:r>
          <a:endParaRPr lang="en-US"/>
        </a:p>
      </dgm:t>
    </dgm:pt>
    <dgm:pt modelId="{08A73427-A1D2-4086-AD69-409CA5D117C9}" type="parTrans" cxnId="{11C0127B-CB13-4FC3-BCE9-4036C92036FA}">
      <dgm:prSet/>
      <dgm:spPr/>
      <dgm:t>
        <a:bodyPr/>
        <a:lstStyle/>
        <a:p>
          <a:endParaRPr lang="en-US"/>
        </a:p>
      </dgm:t>
    </dgm:pt>
    <dgm:pt modelId="{FC608023-F3FB-4D59-84AD-C545A4D21104}" type="sibTrans" cxnId="{11C0127B-CB13-4FC3-BCE9-4036C92036FA}">
      <dgm:prSet/>
      <dgm:spPr/>
      <dgm:t>
        <a:bodyPr/>
        <a:lstStyle/>
        <a:p>
          <a:endParaRPr lang="en-US"/>
        </a:p>
      </dgm:t>
    </dgm:pt>
    <dgm:pt modelId="{0BCD5E22-369B-4959-ADFB-E7E921023DA3}">
      <dgm:prSet/>
      <dgm:spPr/>
      <dgm:t>
        <a:bodyPr/>
        <a:lstStyle/>
        <a:p>
          <a:r>
            <a:rPr lang="en-GB" b="1" i="0"/>
            <a:t>Wider Compatibility:</a:t>
          </a:r>
          <a:r>
            <a:rPr lang="en-GB" b="0" i="0"/>
            <a:t> Ensures applications are compatible across different cloud platforms, broadening potential market reach.</a:t>
          </a:r>
          <a:endParaRPr lang="en-US"/>
        </a:p>
      </dgm:t>
    </dgm:pt>
    <dgm:pt modelId="{DA5293AC-0583-4B2A-AFC5-3309A51083F0}" type="parTrans" cxnId="{44FD9BE9-85D4-4F0F-9C61-69E1152BAAD1}">
      <dgm:prSet/>
      <dgm:spPr/>
      <dgm:t>
        <a:bodyPr/>
        <a:lstStyle/>
        <a:p>
          <a:endParaRPr lang="en-US"/>
        </a:p>
      </dgm:t>
    </dgm:pt>
    <dgm:pt modelId="{B9B2110F-7CA6-4C72-A94F-6164A0F8CEB5}" type="sibTrans" cxnId="{44FD9BE9-85D4-4F0F-9C61-69E1152BAAD1}">
      <dgm:prSet/>
      <dgm:spPr/>
      <dgm:t>
        <a:bodyPr/>
        <a:lstStyle/>
        <a:p>
          <a:endParaRPr lang="en-US"/>
        </a:p>
      </dgm:t>
    </dgm:pt>
    <dgm:pt modelId="{FD2CAA16-912E-45ED-8C5A-59D7AC37E56D}">
      <dgm:prSet/>
      <dgm:spPr/>
      <dgm:t>
        <a:bodyPr/>
        <a:lstStyle/>
        <a:p>
          <a:r>
            <a:rPr lang="en-GB" b="1" i="0"/>
            <a:t>Facilitates Multi-Cloud Strategies:</a:t>
          </a:r>
          <a:r>
            <a:rPr lang="en-GB" b="0" i="0"/>
            <a:t> Ideal for businesses looking to leverage the strengths of different cloud providers.</a:t>
          </a:r>
          <a:endParaRPr lang="en-US"/>
        </a:p>
      </dgm:t>
    </dgm:pt>
    <dgm:pt modelId="{CD27537D-B0EB-47D5-B11A-A67A5E4A8DB2}" type="parTrans" cxnId="{17E615DE-61F8-4CB4-9198-C0D94FFA1A4F}">
      <dgm:prSet/>
      <dgm:spPr/>
      <dgm:t>
        <a:bodyPr/>
        <a:lstStyle/>
        <a:p>
          <a:endParaRPr lang="en-US"/>
        </a:p>
      </dgm:t>
    </dgm:pt>
    <dgm:pt modelId="{47E137EB-9E3C-4A6D-8C05-30E893704CAB}" type="sibTrans" cxnId="{17E615DE-61F8-4CB4-9198-C0D94FFA1A4F}">
      <dgm:prSet/>
      <dgm:spPr/>
      <dgm:t>
        <a:bodyPr/>
        <a:lstStyle/>
        <a:p>
          <a:endParaRPr lang="en-US"/>
        </a:p>
      </dgm:t>
    </dgm:pt>
    <dgm:pt modelId="{140FAFAC-687B-E24B-BDA2-0B6509FA1F7F}" type="pres">
      <dgm:prSet presAssocID="{298A9D89-4876-40A5-953C-EDA7DA3B37D9}" presName="linear" presStyleCnt="0">
        <dgm:presLayoutVars>
          <dgm:dir/>
          <dgm:animLvl val="lvl"/>
          <dgm:resizeHandles val="exact"/>
        </dgm:presLayoutVars>
      </dgm:prSet>
      <dgm:spPr/>
    </dgm:pt>
    <dgm:pt modelId="{BE0E74BC-70C4-8645-9FEA-7DD79C5BEE65}" type="pres">
      <dgm:prSet presAssocID="{1F80CF15-8D43-436E-A756-147492E55B4C}" presName="parentLin" presStyleCnt="0"/>
      <dgm:spPr/>
    </dgm:pt>
    <dgm:pt modelId="{D6B7D1C9-BA52-6D49-86A8-846692AB603F}" type="pres">
      <dgm:prSet presAssocID="{1F80CF15-8D43-436E-A756-147492E55B4C}" presName="parentLeftMargin" presStyleLbl="node1" presStyleIdx="0" presStyleCnt="4"/>
      <dgm:spPr/>
    </dgm:pt>
    <dgm:pt modelId="{1811238F-98D6-6641-B9A1-D475E50E432D}" type="pres">
      <dgm:prSet presAssocID="{1F80CF15-8D43-436E-A756-147492E55B4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E6272A-CA4B-3745-9D94-B2DEF8984490}" type="pres">
      <dgm:prSet presAssocID="{1F80CF15-8D43-436E-A756-147492E55B4C}" presName="negativeSpace" presStyleCnt="0"/>
      <dgm:spPr/>
    </dgm:pt>
    <dgm:pt modelId="{EF0A31C8-C824-604E-8823-0F4C2C64FE4F}" type="pres">
      <dgm:prSet presAssocID="{1F80CF15-8D43-436E-A756-147492E55B4C}" presName="childText" presStyleLbl="conFgAcc1" presStyleIdx="0" presStyleCnt="4">
        <dgm:presLayoutVars>
          <dgm:bulletEnabled val="1"/>
        </dgm:presLayoutVars>
      </dgm:prSet>
      <dgm:spPr/>
    </dgm:pt>
    <dgm:pt modelId="{50D7BF60-0831-B64E-A028-C5CDF9A86B54}" type="pres">
      <dgm:prSet presAssocID="{7904520C-566F-4105-9811-395AD1177EEA}" presName="spaceBetweenRectangles" presStyleCnt="0"/>
      <dgm:spPr/>
    </dgm:pt>
    <dgm:pt modelId="{99DB1AD4-7247-404B-B8F6-B1F331E668C4}" type="pres">
      <dgm:prSet presAssocID="{CE95F06C-800A-43AE-97F4-263D2DABD800}" presName="parentLin" presStyleCnt="0"/>
      <dgm:spPr/>
    </dgm:pt>
    <dgm:pt modelId="{3A0FB478-CB53-7A4F-9198-3A595515FB38}" type="pres">
      <dgm:prSet presAssocID="{CE95F06C-800A-43AE-97F4-263D2DABD800}" presName="parentLeftMargin" presStyleLbl="node1" presStyleIdx="0" presStyleCnt="4"/>
      <dgm:spPr/>
    </dgm:pt>
    <dgm:pt modelId="{62FB051D-A67D-A84D-B495-995ABFD2FD75}" type="pres">
      <dgm:prSet presAssocID="{CE95F06C-800A-43AE-97F4-263D2DABD8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58F1C8B-B679-7741-B5FB-5E5E579A513B}" type="pres">
      <dgm:prSet presAssocID="{CE95F06C-800A-43AE-97F4-263D2DABD800}" presName="negativeSpace" presStyleCnt="0"/>
      <dgm:spPr/>
    </dgm:pt>
    <dgm:pt modelId="{8677D71E-C54C-3146-AE19-7ADBF9860CDA}" type="pres">
      <dgm:prSet presAssocID="{CE95F06C-800A-43AE-97F4-263D2DABD800}" presName="childText" presStyleLbl="conFgAcc1" presStyleIdx="1" presStyleCnt="4">
        <dgm:presLayoutVars>
          <dgm:bulletEnabled val="1"/>
        </dgm:presLayoutVars>
      </dgm:prSet>
      <dgm:spPr/>
    </dgm:pt>
    <dgm:pt modelId="{F43B0883-09DC-9445-B2DA-570D3F326107}" type="pres">
      <dgm:prSet presAssocID="{34619704-C862-4E79-A851-4AE5239A36B5}" presName="spaceBetweenRectangles" presStyleCnt="0"/>
      <dgm:spPr/>
    </dgm:pt>
    <dgm:pt modelId="{C1B14DE1-52EE-0649-9380-85AEDA688CC9}" type="pres">
      <dgm:prSet presAssocID="{C947C612-CFDA-4F4A-B969-9FF94B91799C}" presName="parentLin" presStyleCnt="0"/>
      <dgm:spPr/>
    </dgm:pt>
    <dgm:pt modelId="{7D22C7BA-B99D-B94C-9A0C-D99F11386A9B}" type="pres">
      <dgm:prSet presAssocID="{C947C612-CFDA-4F4A-B969-9FF94B91799C}" presName="parentLeftMargin" presStyleLbl="node1" presStyleIdx="1" presStyleCnt="4"/>
      <dgm:spPr/>
    </dgm:pt>
    <dgm:pt modelId="{14D5F007-1D71-904D-91C5-D0009096F55F}" type="pres">
      <dgm:prSet presAssocID="{C947C612-CFDA-4F4A-B969-9FF94B91799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AF75FF-FCBA-A64C-ABC1-307BE4D4D085}" type="pres">
      <dgm:prSet presAssocID="{C947C612-CFDA-4F4A-B969-9FF94B91799C}" presName="negativeSpace" presStyleCnt="0"/>
      <dgm:spPr/>
    </dgm:pt>
    <dgm:pt modelId="{0F92AF10-1018-F644-96C8-4B443FA1C8E3}" type="pres">
      <dgm:prSet presAssocID="{C947C612-CFDA-4F4A-B969-9FF94B91799C}" presName="childText" presStyleLbl="conFgAcc1" presStyleIdx="2" presStyleCnt="4">
        <dgm:presLayoutVars>
          <dgm:bulletEnabled val="1"/>
        </dgm:presLayoutVars>
      </dgm:prSet>
      <dgm:spPr/>
    </dgm:pt>
    <dgm:pt modelId="{C22584C1-8880-AC42-BF12-AE0BFC0593CF}" type="pres">
      <dgm:prSet presAssocID="{32BE69EF-4E94-43C6-8E4C-A8640D115C56}" presName="spaceBetweenRectangles" presStyleCnt="0"/>
      <dgm:spPr/>
    </dgm:pt>
    <dgm:pt modelId="{2060ADC8-F2F3-F447-AB65-6EDCA75B9C66}" type="pres">
      <dgm:prSet presAssocID="{80668C49-55D2-4486-8627-B34891319E01}" presName="parentLin" presStyleCnt="0"/>
      <dgm:spPr/>
    </dgm:pt>
    <dgm:pt modelId="{7F2F6686-B803-784C-AD18-9C5129135C33}" type="pres">
      <dgm:prSet presAssocID="{80668C49-55D2-4486-8627-B34891319E01}" presName="parentLeftMargin" presStyleLbl="node1" presStyleIdx="2" presStyleCnt="4"/>
      <dgm:spPr/>
    </dgm:pt>
    <dgm:pt modelId="{D32530CB-E7F0-B441-ABC7-7C3C656CFBFA}" type="pres">
      <dgm:prSet presAssocID="{80668C49-55D2-4486-8627-B34891319E0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BDD9652-320E-8A40-B97F-629196D8B319}" type="pres">
      <dgm:prSet presAssocID="{80668C49-55D2-4486-8627-B34891319E01}" presName="negativeSpace" presStyleCnt="0"/>
      <dgm:spPr/>
    </dgm:pt>
    <dgm:pt modelId="{AC7F1165-3A2F-8A48-8917-C63B0E9BE6F1}" type="pres">
      <dgm:prSet presAssocID="{80668C49-55D2-4486-8627-B34891319E0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E596A00-8F1A-441F-8710-1CDFB15BA463}" srcId="{1F80CF15-8D43-436E-A756-147492E55B4C}" destId="{56FDAF50-5E2D-4D35-B02D-97C65961F183}" srcOrd="1" destOrd="0" parTransId="{E095DCEC-C7B5-49B8-9986-83981FC37D99}" sibTransId="{7DFCD824-CC65-407D-BA7D-202CDC173BA3}"/>
    <dgm:cxn modelId="{1E86AB09-D40D-D849-9387-BA09F866CC88}" type="presOf" srcId="{9DE5E0C1-EB6E-44E4-8A50-D6FBFC60E46E}" destId="{8677D71E-C54C-3146-AE19-7ADBF9860CDA}" srcOrd="0" destOrd="1" presId="urn:microsoft.com/office/officeart/2005/8/layout/list1"/>
    <dgm:cxn modelId="{921CFD0F-469F-7247-B9EE-BE0C68FE2632}" type="presOf" srcId="{27537CDB-9582-4E32-AC1D-17E064551971}" destId="{0F92AF10-1018-F644-96C8-4B443FA1C8E3}" srcOrd="0" destOrd="0" presId="urn:microsoft.com/office/officeart/2005/8/layout/list1"/>
    <dgm:cxn modelId="{BD8EC01D-8740-46D6-85D0-0545280DE80D}" srcId="{298A9D89-4876-40A5-953C-EDA7DA3B37D9}" destId="{1F80CF15-8D43-436E-A756-147492E55B4C}" srcOrd="0" destOrd="0" parTransId="{0F0AD654-F162-4461-9B6F-5BB9FF16CCDE}" sibTransId="{7904520C-566F-4105-9811-395AD1177EEA}"/>
    <dgm:cxn modelId="{28047B22-DABD-3A4E-B2C2-1B953A663D58}" type="presOf" srcId="{298A9D89-4876-40A5-953C-EDA7DA3B37D9}" destId="{140FAFAC-687B-E24B-BDA2-0B6509FA1F7F}" srcOrd="0" destOrd="0" presId="urn:microsoft.com/office/officeart/2005/8/layout/list1"/>
    <dgm:cxn modelId="{2DDED725-009C-1245-B9D0-CC3C5AB664CE}" type="presOf" srcId="{1F80CF15-8D43-436E-A756-147492E55B4C}" destId="{D6B7D1C9-BA52-6D49-86A8-846692AB603F}" srcOrd="0" destOrd="0" presId="urn:microsoft.com/office/officeart/2005/8/layout/list1"/>
    <dgm:cxn modelId="{D7BDB33A-2F20-3245-AEB7-C4B52AFE1429}" type="presOf" srcId="{CE95F06C-800A-43AE-97F4-263D2DABD800}" destId="{62FB051D-A67D-A84D-B495-995ABFD2FD75}" srcOrd="1" destOrd="0" presId="urn:microsoft.com/office/officeart/2005/8/layout/list1"/>
    <dgm:cxn modelId="{68094641-0D28-46BA-8B36-F67590A78C7F}" srcId="{C947C612-CFDA-4F4A-B969-9FF94B91799C}" destId="{27537CDB-9582-4E32-AC1D-17E064551971}" srcOrd="0" destOrd="0" parTransId="{29ABA29C-932F-4C9B-A11D-E9E69B928CAB}" sibTransId="{CCF353D1-EAB5-4225-A855-55FC60319C96}"/>
    <dgm:cxn modelId="{301B2D56-FCA8-4DE0-B686-E356F9406825}" srcId="{C947C612-CFDA-4F4A-B969-9FF94B91799C}" destId="{DA144E2C-496B-464F-8907-8697C28E6DD3}" srcOrd="1" destOrd="0" parTransId="{3B314C16-43FB-428E-9C34-5DC167ED91A0}" sibTransId="{982E9B7D-ADE2-4D00-A92D-4F63F952B42F}"/>
    <dgm:cxn modelId="{94B8BA5B-A5BF-2448-8362-89D028D276C7}" type="presOf" srcId="{0BCD5E22-369B-4959-ADFB-E7E921023DA3}" destId="{AC7F1165-3A2F-8A48-8917-C63B0E9BE6F1}" srcOrd="0" destOrd="2" presId="urn:microsoft.com/office/officeart/2005/8/layout/list1"/>
    <dgm:cxn modelId="{6A9C9570-B4FA-444C-94C7-7EF56CF71F8D}" srcId="{1F80CF15-8D43-436E-A756-147492E55B4C}" destId="{2E6CCC43-1244-4574-8545-A1BEEAC916DE}" srcOrd="0" destOrd="0" parTransId="{3C62B1C8-2D4F-40CE-851C-7F7E17CC1DE9}" sibTransId="{D4A048AE-7033-4294-BF5C-656EE8B45416}"/>
    <dgm:cxn modelId="{11C0127B-CB13-4FC3-BCE9-4036C92036FA}" srcId="{80668C49-55D2-4486-8627-B34891319E01}" destId="{E35E1E9E-431F-425A-A156-FB5302D2080C}" srcOrd="1" destOrd="0" parTransId="{08A73427-A1D2-4086-AD69-409CA5D117C9}" sibTransId="{FC608023-F3FB-4D59-84AD-C545A4D21104}"/>
    <dgm:cxn modelId="{9252D87B-C572-E34C-B8F3-FEA5A17E6389}" type="presOf" srcId="{FD2CAA16-912E-45ED-8C5A-59D7AC37E56D}" destId="{AC7F1165-3A2F-8A48-8917-C63B0E9BE6F1}" srcOrd="0" destOrd="3" presId="urn:microsoft.com/office/officeart/2005/8/layout/list1"/>
    <dgm:cxn modelId="{8BC3F58A-A901-40BA-AA5C-41636A1FBA43}" srcId="{CE95F06C-800A-43AE-97F4-263D2DABD800}" destId="{9DE5E0C1-EB6E-44E4-8A50-D6FBFC60E46E}" srcOrd="1" destOrd="0" parTransId="{B20B9128-C8AF-4D11-9363-955F6F6B93D3}" sibTransId="{322691C2-A66C-43BB-BC80-25951BABE85F}"/>
    <dgm:cxn modelId="{E84CC194-8B34-794F-8A91-094999C6E8B9}" type="presOf" srcId="{CE95F06C-800A-43AE-97F4-263D2DABD800}" destId="{3A0FB478-CB53-7A4F-9198-3A595515FB38}" srcOrd="0" destOrd="0" presId="urn:microsoft.com/office/officeart/2005/8/layout/list1"/>
    <dgm:cxn modelId="{FA159E96-E582-4B73-B14B-22F785BFE293}" srcId="{298A9D89-4876-40A5-953C-EDA7DA3B37D9}" destId="{80668C49-55D2-4486-8627-B34891319E01}" srcOrd="3" destOrd="0" parTransId="{CBB82BBC-2A60-4B7A-B5FD-D76429E4CFA7}" sibTransId="{ECC3F476-FF46-4E95-8437-A4B24FD7FD77}"/>
    <dgm:cxn modelId="{48EE1399-1177-43BC-8A29-ABF314A579D0}" srcId="{298A9D89-4876-40A5-953C-EDA7DA3B37D9}" destId="{C947C612-CFDA-4F4A-B969-9FF94B91799C}" srcOrd="2" destOrd="0" parTransId="{57047404-CB6B-44F2-A352-F12D1FF2F424}" sibTransId="{32BE69EF-4E94-43C6-8E4C-A8640D115C56}"/>
    <dgm:cxn modelId="{AF214FA2-2462-C447-81B3-C87B96344429}" type="presOf" srcId="{C16C6FAE-3399-4A81-B0DA-BE25EE8BB44E}" destId="{AC7F1165-3A2F-8A48-8917-C63B0E9BE6F1}" srcOrd="0" destOrd="0" presId="urn:microsoft.com/office/officeart/2005/8/layout/list1"/>
    <dgm:cxn modelId="{542BB8AA-F6C2-9F44-9296-8834CF44C9CF}" type="presOf" srcId="{1F80CF15-8D43-436E-A756-147492E55B4C}" destId="{1811238F-98D6-6641-B9A1-D475E50E432D}" srcOrd="1" destOrd="0" presId="urn:microsoft.com/office/officeart/2005/8/layout/list1"/>
    <dgm:cxn modelId="{54DE40B9-872E-6A4D-96DB-4C5CEEA5002E}" type="presOf" srcId="{C947C612-CFDA-4F4A-B969-9FF94B91799C}" destId="{7D22C7BA-B99D-B94C-9A0C-D99F11386A9B}" srcOrd="0" destOrd="0" presId="urn:microsoft.com/office/officeart/2005/8/layout/list1"/>
    <dgm:cxn modelId="{1DC405C0-0D86-194E-B964-BB77CDB77171}" type="presOf" srcId="{DA144E2C-496B-464F-8907-8697C28E6DD3}" destId="{0F92AF10-1018-F644-96C8-4B443FA1C8E3}" srcOrd="0" destOrd="1" presId="urn:microsoft.com/office/officeart/2005/8/layout/list1"/>
    <dgm:cxn modelId="{58FCC9C8-8356-1642-ADF9-0C5012DCAC3B}" type="presOf" srcId="{56FDAF50-5E2D-4D35-B02D-97C65961F183}" destId="{EF0A31C8-C824-604E-8823-0F4C2C64FE4F}" srcOrd="0" destOrd="1" presId="urn:microsoft.com/office/officeart/2005/8/layout/list1"/>
    <dgm:cxn modelId="{B495CAC9-8B8F-3E42-8BC0-FC0E64273B9E}" type="presOf" srcId="{80668C49-55D2-4486-8627-B34891319E01}" destId="{D32530CB-E7F0-B441-ABC7-7C3C656CFBFA}" srcOrd="1" destOrd="0" presId="urn:microsoft.com/office/officeart/2005/8/layout/list1"/>
    <dgm:cxn modelId="{E8D505CB-7798-49F4-8B79-7F0F75C4F7BD}" srcId="{298A9D89-4876-40A5-953C-EDA7DA3B37D9}" destId="{CE95F06C-800A-43AE-97F4-263D2DABD800}" srcOrd="1" destOrd="0" parTransId="{F38FE7F8-25BE-42E9-9786-630D5617CD45}" sibTransId="{34619704-C862-4E79-A851-4AE5239A36B5}"/>
    <dgm:cxn modelId="{E486F8D7-E922-2A4E-930D-C3D876E74A29}" type="presOf" srcId="{E35E1E9E-431F-425A-A156-FB5302D2080C}" destId="{AC7F1165-3A2F-8A48-8917-C63B0E9BE6F1}" srcOrd="0" destOrd="1" presId="urn:microsoft.com/office/officeart/2005/8/layout/list1"/>
    <dgm:cxn modelId="{B9BA1DDD-FD85-458F-80DE-93D645E054AA}" srcId="{80668C49-55D2-4486-8627-B34891319E01}" destId="{C16C6FAE-3399-4A81-B0DA-BE25EE8BB44E}" srcOrd="0" destOrd="0" parTransId="{C5EB5AF4-7AC3-4AE9-BE43-F7756C5523E9}" sibTransId="{8E58128B-2399-4A8F-B397-F12EF25EFAE6}"/>
    <dgm:cxn modelId="{17E615DE-61F8-4CB4-9198-C0D94FFA1A4F}" srcId="{80668C49-55D2-4486-8627-B34891319E01}" destId="{FD2CAA16-912E-45ED-8C5A-59D7AC37E56D}" srcOrd="3" destOrd="0" parTransId="{CD27537D-B0EB-47D5-B11A-A67A5E4A8DB2}" sibTransId="{47E137EB-9E3C-4A6D-8C05-30E893704CAB}"/>
    <dgm:cxn modelId="{818D17DE-5571-4CA6-9E63-DF62D391BE8E}" srcId="{CE95F06C-800A-43AE-97F4-263D2DABD800}" destId="{87B51319-2D16-46F5-8CB8-82854B920CFE}" srcOrd="0" destOrd="0" parTransId="{95567D9A-669C-46CA-ACF2-D514CCC779B3}" sibTransId="{8B7FAC39-06BF-4C84-92EB-F5196D7FDD05}"/>
    <dgm:cxn modelId="{FC6769DF-C011-8C45-AC20-AAE07F1C13D1}" type="presOf" srcId="{2E6CCC43-1244-4574-8545-A1BEEAC916DE}" destId="{EF0A31C8-C824-604E-8823-0F4C2C64FE4F}" srcOrd="0" destOrd="0" presId="urn:microsoft.com/office/officeart/2005/8/layout/list1"/>
    <dgm:cxn modelId="{05B5B6E2-6B14-8B49-9C25-227B9DA963F7}" type="presOf" srcId="{80668C49-55D2-4486-8627-B34891319E01}" destId="{7F2F6686-B803-784C-AD18-9C5129135C33}" srcOrd="0" destOrd="0" presId="urn:microsoft.com/office/officeart/2005/8/layout/list1"/>
    <dgm:cxn modelId="{4CA4B6E6-0E65-2A48-A37C-3D760712FA5C}" type="presOf" srcId="{C947C612-CFDA-4F4A-B969-9FF94B91799C}" destId="{14D5F007-1D71-904D-91C5-D0009096F55F}" srcOrd="1" destOrd="0" presId="urn:microsoft.com/office/officeart/2005/8/layout/list1"/>
    <dgm:cxn modelId="{44FD9BE9-85D4-4F0F-9C61-69E1152BAAD1}" srcId="{80668C49-55D2-4486-8627-B34891319E01}" destId="{0BCD5E22-369B-4959-ADFB-E7E921023DA3}" srcOrd="2" destOrd="0" parTransId="{DA5293AC-0583-4B2A-AFC5-3309A51083F0}" sibTransId="{B9B2110F-7CA6-4C72-A94F-6164A0F8CEB5}"/>
    <dgm:cxn modelId="{5EA392FA-F406-2A40-A3BB-453090853AC9}" type="presOf" srcId="{87B51319-2D16-46F5-8CB8-82854B920CFE}" destId="{8677D71E-C54C-3146-AE19-7ADBF9860CDA}" srcOrd="0" destOrd="0" presId="urn:microsoft.com/office/officeart/2005/8/layout/list1"/>
    <dgm:cxn modelId="{8A9BF8F3-8564-AA43-81F5-919A4A9FDDE4}" type="presParOf" srcId="{140FAFAC-687B-E24B-BDA2-0B6509FA1F7F}" destId="{BE0E74BC-70C4-8645-9FEA-7DD79C5BEE65}" srcOrd="0" destOrd="0" presId="urn:microsoft.com/office/officeart/2005/8/layout/list1"/>
    <dgm:cxn modelId="{A2C51B91-B369-F540-9FAD-0324D4351375}" type="presParOf" srcId="{BE0E74BC-70C4-8645-9FEA-7DD79C5BEE65}" destId="{D6B7D1C9-BA52-6D49-86A8-846692AB603F}" srcOrd="0" destOrd="0" presId="urn:microsoft.com/office/officeart/2005/8/layout/list1"/>
    <dgm:cxn modelId="{FDC4877A-E175-2C42-A955-3CA12EF28E0E}" type="presParOf" srcId="{BE0E74BC-70C4-8645-9FEA-7DD79C5BEE65}" destId="{1811238F-98D6-6641-B9A1-D475E50E432D}" srcOrd="1" destOrd="0" presId="urn:microsoft.com/office/officeart/2005/8/layout/list1"/>
    <dgm:cxn modelId="{8B0B16C0-2DF1-B247-933A-A139ACAFD91D}" type="presParOf" srcId="{140FAFAC-687B-E24B-BDA2-0B6509FA1F7F}" destId="{30E6272A-CA4B-3745-9D94-B2DEF8984490}" srcOrd="1" destOrd="0" presId="urn:microsoft.com/office/officeart/2005/8/layout/list1"/>
    <dgm:cxn modelId="{2458F3E4-D8D6-E34E-9149-80DC94245681}" type="presParOf" srcId="{140FAFAC-687B-E24B-BDA2-0B6509FA1F7F}" destId="{EF0A31C8-C824-604E-8823-0F4C2C64FE4F}" srcOrd="2" destOrd="0" presId="urn:microsoft.com/office/officeart/2005/8/layout/list1"/>
    <dgm:cxn modelId="{D3ECA7BC-E05D-1E4F-BAF1-EDEB9B4A609D}" type="presParOf" srcId="{140FAFAC-687B-E24B-BDA2-0B6509FA1F7F}" destId="{50D7BF60-0831-B64E-A028-C5CDF9A86B54}" srcOrd="3" destOrd="0" presId="urn:microsoft.com/office/officeart/2005/8/layout/list1"/>
    <dgm:cxn modelId="{23FA8636-9B1E-2540-B0FD-7D791F03AA4D}" type="presParOf" srcId="{140FAFAC-687B-E24B-BDA2-0B6509FA1F7F}" destId="{99DB1AD4-7247-404B-B8F6-B1F331E668C4}" srcOrd="4" destOrd="0" presId="urn:microsoft.com/office/officeart/2005/8/layout/list1"/>
    <dgm:cxn modelId="{82CD0694-8F5E-6A41-A024-52023EDCBA66}" type="presParOf" srcId="{99DB1AD4-7247-404B-B8F6-B1F331E668C4}" destId="{3A0FB478-CB53-7A4F-9198-3A595515FB38}" srcOrd="0" destOrd="0" presId="urn:microsoft.com/office/officeart/2005/8/layout/list1"/>
    <dgm:cxn modelId="{5B05D9CF-0548-684C-BBD4-66BA0B1B4D74}" type="presParOf" srcId="{99DB1AD4-7247-404B-B8F6-B1F331E668C4}" destId="{62FB051D-A67D-A84D-B495-995ABFD2FD75}" srcOrd="1" destOrd="0" presId="urn:microsoft.com/office/officeart/2005/8/layout/list1"/>
    <dgm:cxn modelId="{8B8EB9AB-F69A-8344-A609-7B03B2EDBCCA}" type="presParOf" srcId="{140FAFAC-687B-E24B-BDA2-0B6509FA1F7F}" destId="{C58F1C8B-B679-7741-B5FB-5E5E579A513B}" srcOrd="5" destOrd="0" presId="urn:microsoft.com/office/officeart/2005/8/layout/list1"/>
    <dgm:cxn modelId="{373FE7D2-DB01-5C40-B7F6-F46A9BDA8E17}" type="presParOf" srcId="{140FAFAC-687B-E24B-BDA2-0B6509FA1F7F}" destId="{8677D71E-C54C-3146-AE19-7ADBF9860CDA}" srcOrd="6" destOrd="0" presId="urn:microsoft.com/office/officeart/2005/8/layout/list1"/>
    <dgm:cxn modelId="{86CEEB2D-E879-3240-B2B9-1B6BAE1FD742}" type="presParOf" srcId="{140FAFAC-687B-E24B-BDA2-0B6509FA1F7F}" destId="{F43B0883-09DC-9445-B2DA-570D3F326107}" srcOrd="7" destOrd="0" presId="urn:microsoft.com/office/officeart/2005/8/layout/list1"/>
    <dgm:cxn modelId="{90BBC51A-F3EB-9547-A53B-C7177F3FCB2E}" type="presParOf" srcId="{140FAFAC-687B-E24B-BDA2-0B6509FA1F7F}" destId="{C1B14DE1-52EE-0649-9380-85AEDA688CC9}" srcOrd="8" destOrd="0" presId="urn:microsoft.com/office/officeart/2005/8/layout/list1"/>
    <dgm:cxn modelId="{7E910D01-42C5-4B4D-BD8C-12C7C801F614}" type="presParOf" srcId="{C1B14DE1-52EE-0649-9380-85AEDA688CC9}" destId="{7D22C7BA-B99D-B94C-9A0C-D99F11386A9B}" srcOrd="0" destOrd="0" presId="urn:microsoft.com/office/officeart/2005/8/layout/list1"/>
    <dgm:cxn modelId="{A0CA600B-1A87-7B41-BEE3-AF35ECE3F063}" type="presParOf" srcId="{C1B14DE1-52EE-0649-9380-85AEDA688CC9}" destId="{14D5F007-1D71-904D-91C5-D0009096F55F}" srcOrd="1" destOrd="0" presId="urn:microsoft.com/office/officeart/2005/8/layout/list1"/>
    <dgm:cxn modelId="{57843711-E4EF-D44E-BBF5-0006DF787AC7}" type="presParOf" srcId="{140FAFAC-687B-E24B-BDA2-0B6509FA1F7F}" destId="{73AF75FF-FCBA-A64C-ABC1-307BE4D4D085}" srcOrd="9" destOrd="0" presId="urn:microsoft.com/office/officeart/2005/8/layout/list1"/>
    <dgm:cxn modelId="{C2CA4828-A7B8-4D45-8E1B-741E14748908}" type="presParOf" srcId="{140FAFAC-687B-E24B-BDA2-0B6509FA1F7F}" destId="{0F92AF10-1018-F644-96C8-4B443FA1C8E3}" srcOrd="10" destOrd="0" presId="urn:microsoft.com/office/officeart/2005/8/layout/list1"/>
    <dgm:cxn modelId="{D25E224E-26EF-9647-BCB9-C49B54C0F617}" type="presParOf" srcId="{140FAFAC-687B-E24B-BDA2-0B6509FA1F7F}" destId="{C22584C1-8880-AC42-BF12-AE0BFC0593CF}" srcOrd="11" destOrd="0" presId="urn:microsoft.com/office/officeart/2005/8/layout/list1"/>
    <dgm:cxn modelId="{09BB823E-12B3-7943-B3F1-E0BA933F70B9}" type="presParOf" srcId="{140FAFAC-687B-E24B-BDA2-0B6509FA1F7F}" destId="{2060ADC8-F2F3-F447-AB65-6EDCA75B9C66}" srcOrd="12" destOrd="0" presId="urn:microsoft.com/office/officeart/2005/8/layout/list1"/>
    <dgm:cxn modelId="{B5F3443C-5168-B34C-BD4F-8EAD9A3DD0EB}" type="presParOf" srcId="{2060ADC8-F2F3-F447-AB65-6EDCA75B9C66}" destId="{7F2F6686-B803-784C-AD18-9C5129135C33}" srcOrd="0" destOrd="0" presId="urn:microsoft.com/office/officeart/2005/8/layout/list1"/>
    <dgm:cxn modelId="{93B459DC-208D-B146-894B-CD3F8EFD900C}" type="presParOf" srcId="{2060ADC8-F2F3-F447-AB65-6EDCA75B9C66}" destId="{D32530CB-E7F0-B441-ABC7-7C3C656CFBFA}" srcOrd="1" destOrd="0" presId="urn:microsoft.com/office/officeart/2005/8/layout/list1"/>
    <dgm:cxn modelId="{6328C149-8FE1-9341-96AC-9C9F7234AB44}" type="presParOf" srcId="{140FAFAC-687B-E24B-BDA2-0B6509FA1F7F}" destId="{0BDD9652-320E-8A40-B97F-629196D8B319}" srcOrd="13" destOrd="0" presId="urn:microsoft.com/office/officeart/2005/8/layout/list1"/>
    <dgm:cxn modelId="{EDEE3289-8977-3B42-B244-A12056F0BED9}" type="presParOf" srcId="{140FAFAC-687B-E24B-BDA2-0B6509FA1F7F}" destId="{AC7F1165-3A2F-8A48-8917-C63B0E9BE6F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BF4B8-EA87-4F44-80AC-3DB00C407A73}">
      <dsp:nvSpPr>
        <dsp:cNvPr id="0" name=""/>
        <dsp:cNvSpPr/>
      </dsp:nvSpPr>
      <dsp:spPr>
        <a:xfrm>
          <a:off x="0" y="252210"/>
          <a:ext cx="6900512" cy="181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49936" rIns="5355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 dirty="0" err="1"/>
            <a:t>CloudNative</a:t>
          </a:r>
          <a:r>
            <a:rPr lang="en-GB" sz="1200" b="0" i="0" kern="1200" dirty="0"/>
            <a:t>: Designing and running applications that fully embrace the strengths of cloud computing.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Characteristics: Scalable, elastic, resilient, and agile.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/>
            <a:t>Utilizes cloud-specific features and services.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 dirty="0"/>
            <a:t>Cloud Agnostic</a:t>
          </a:r>
          <a:r>
            <a:rPr lang="en-GB" sz="1200" b="0" i="0" kern="1200" dirty="0"/>
            <a:t>: Creating applications that operate on any cloud platform without needing modification.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Emphasizes portability and interoperability.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Relies on common standards and avoids proprietary services.</a:t>
          </a:r>
          <a:endParaRPr lang="en-US" sz="1200" kern="1200"/>
        </a:p>
      </dsp:txBody>
      <dsp:txXfrm>
        <a:off x="0" y="252210"/>
        <a:ext cx="6900512" cy="1814399"/>
      </dsp:txXfrm>
    </dsp:sp>
    <dsp:sp modelId="{3674AB32-8E7D-9C4B-B515-33A4F4D35825}">
      <dsp:nvSpPr>
        <dsp:cNvPr id="0" name=""/>
        <dsp:cNvSpPr/>
      </dsp:nvSpPr>
      <dsp:spPr>
        <a:xfrm>
          <a:off x="345025" y="75090"/>
          <a:ext cx="483035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Definitions:</a:t>
          </a:r>
          <a:endParaRPr lang="en-US" sz="1200" kern="1200"/>
        </a:p>
      </dsp:txBody>
      <dsp:txXfrm>
        <a:off x="362318" y="92383"/>
        <a:ext cx="4795772" cy="319654"/>
      </dsp:txXfrm>
    </dsp:sp>
    <dsp:sp modelId="{7F82AA45-C28B-D04E-8AE6-EAA4E30B8060}">
      <dsp:nvSpPr>
        <dsp:cNvPr id="0" name=""/>
        <dsp:cNvSpPr/>
      </dsp:nvSpPr>
      <dsp:spPr>
        <a:xfrm>
          <a:off x="0" y="2308530"/>
          <a:ext cx="6900512" cy="1511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49936" rIns="5355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CloudNative Approach</a:t>
          </a:r>
          <a:r>
            <a:rPr lang="en-GB" sz="1200" b="0" i="0" kern="1200"/>
            <a:t>: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Tailored to leverage a specific cloud provider’s infrastructure and services.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Often involves using managed services and serverless architectures.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Cloud Agnostic Approach</a:t>
          </a:r>
          <a:r>
            <a:rPr lang="en-GB" sz="1200" b="0" i="0" kern="1200"/>
            <a:t>: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Focuses on flexibility and the ability to work across multiple cloud environments.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Often involves containerization and use of open-source tools to ensure portability.</a:t>
          </a:r>
          <a:endParaRPr lang="en-US" sz="1200" kern="1200"/>
        </a:p>
      </dsp:txBody>
      <dsp:txXfrm>
        <a:off x="0" y="2308530"/>
        <a:ext cx="6900512" cy="1511999"/>
      </dsp:txXfrm>
    </dsp:sp>
    <dsp:sp modelId="{6AF8214A-6AD6-494B-84BC-62190B0F91C7}">
      <dsp:nvSpPr>
        <dsp:cNvPr id="0" name=""/>
        <dsp:cNvSpPr/>
      </dsp:nvSpPr>
      <dsp:spPr>
        <a:xfrm>
          <a:off x="345025" y="2131410"/>
          <a:ext cx="483035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Philosophical and Implementation Differences:</a:t>
          </a:r>
          <a:endParaRPr lang="en-US" sz="1200" kern="1200"/>
        </a:p>
      </dsp:txBody>
      <dsp:txXfrm>
        <a:off x="362318" y="2148703"/>
        <a:ext cx="4795772" cy="319654"/>
      </dsp:txXfrm>
    </dsp:sp>
    <dsp:sp modelId="{4CBBF3E1-6B9F-FB4B-AE00-285198115DD5}">
      <dsp:nvSpPr>
        <dsp:cNvPr id="0" name=""/>
        <dsp:cNvSpPr/>
      </dsp:nvSpPr>
      <dsp:spPr>
        <a:xfrm>
          <a:off x="0" y="4062450"/>
          <a:ext cx="6900512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49936" rIns="5355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Adaptability and Scalability</a:t>
          </a:r>
          <a:r>
            <a:rPr lang="en-GB" sz="1200" b="0" i="0" kern="1200"/>
            <a:t>: As cloud computing evolves, these approaches determine how well an organization can adapt and scale.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Strategic Business Decisions</a:t>
          </a:r>
          <a:r>
            <a:rPr lang="en-GB" sz="1200" b="0" i="0" kern="1200"/>
            <a:t>: Influences decisions on cloud spending, vendor relationships, and long-term IT infrastructure planning.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Market Trends and Innovations</a:t>
          </a:r>
          <a:r>
            <a:rPr lang="en-GB" sz="1200" b="0" i="0" kern="1200"/>
            <a:t>: Understanding both approaches is critical to navigating emerging technologies and market trends in cloud computing.</a:t>
          </a:r>
          <a:endParaRPr lang="en-US" sz="1200" kern="1200"/>
        </a:p>
      </dsp:txBody>
      <dsp:txXfrm>
        <a:off x="0" y="4062450"/>
        <a:ext cx="6900512" cy="1398600"/>
      </dsp:txXfrm>
    </dsp:sp>
    <dsp:sp modelId="{44B190A0-E5E2-9A4D-B523-F5A284A930FE}">
      <dsp:nvSpPr>
        <dsp:cNvPr id="0" name=""/>
        <dsp:cNvSpPr/>
      </dsp:nvSpPr>
      <dsp:spPr>
        <a:xfrm>
          <a:off x="345025" y="3885330"/>
          <a:ext cx="483035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Importance in Today's Landscape:</a:t>
          </a:r>
          <a:endParaRPr lang="en-US" sz="1200" kern="1200"/>
        </a:p>
      </dsp:txBody>
      <dsp:txXfrm>
        <a:off x="362318" y="3902623"/>
        <a:ext cx="4795772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A31C8-C824-604E-8823-0F4C2C64FE4F}">
      <dsp:nvSpPr>
        <dsp:cNvPr id="0" name=""/>
        <dsp:cNvSpPr/>
      </dsp:nvSpPr>
      <dsp:spPr>
        <a:xfrm>
          <a:off x="0" y="260240"/>
          <a:ext cx="6666833" cy="869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Crafted to operate across any cloud platform without dependencies on a specific provider’s infrastructure.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Focuses on universal design principles applicable in various cloud environments.</a:t>
          </a:r>
          <a:endParaRPr lang="en-US" sz="1200" kern="1200"/>
        </a:p>
      </dsp:txBody>
      <dsp:txXfrm>
        <a:off x="0" y="260240"/>
        <a:ext cx="6666833" cy="869399"/>
      </dsp:txXfrm>
    </dsp:sp>
    <dsp:sp modelId="{1811238F-98D6-6641-B9A1-D475E50E432D}">
      <dsp:nvSpPr>
        <dsp:cNvPr id="0" name=""/>
        <dsp:cNvSpPr/>
      </dsp:nvSpPr>
      <dsp:spPr>
        <a:xfrm>
          <a:off x="333341" y="83120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Independence from Specific Cloud Providers:</a:t>
          </a:r>
          <a:endParaRPr lang="en-US" sz="1200" kern="1200"/>
        </a:p>
      </dsp:txBody>
      <dsp:txXfrm>
        <a:off x="350634" y="100413"/>
        <a:ext cx="4632197" cy="319654"/>
      </dsp:txXfrm>
    </dsp:sp>
    <dsp:sp modelId="{8677D71E-C54C-3146-AE19-7ADBF9860CDA}">
      <dsp:nvSpPr>
        <dsp:cNvPr id="0" name=""/>
        <dsp:cNvSpPr/>
      </dsp:nvSpPr>
      <dsp:spPr>
        <a:xfrm>
          <a:off x="0" y="1371560"/>
          <a:ext cx="6666833" cy="10394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Ensures that applications and data can move seamlessly between different cloud environments.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Designed to work in multi-cloud or hybrid cloud setups without substantial modifications.</a:t>
          </a:r>
          <a:endParaRPr lang="en-US" sz="1200" kern="1200"/>
        </a:p>
      </dsp:txBody>
      <dsp:txXfrm>
        <a:off x="0" y="1371560"/>
        <a:ext cx="6666833" cy="1039499"/>
      </dsp:txXfrm>
    </dsp:sp>
    <dsp:sp modelId="{62FB051D-A67D-A84D-B495-995ABFD2FD75}">
      <dsp:nvSpPr>
        <dsp:cNvPr id="0" name=""/>
        <dsp:cNvSpPr/>
      </dsp:nvSpPr>
      <dsp:spPr>
        <a:xfrm>
          <a:off x="333341" y="1194440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Emphasis on Portability and Interoperability:</a:t>
          </a:r>
          <a:endParaRPr lang="en-US" sz="1200" kern="1200"/>
        </a:p>
      </dsp:txBody>
      <dsp:txXfrm>
        <a:off x="350634" y="1211733"/>
        <a:ext cx="4632197" cy="319654"/>
      </dsp:txXfrm>
    </dsp:sp>
    <dsp:sp modelId="{0F92AF10-1018-F644-96C8-4B443FA1C8E3}">
      <dsp:nvSpPr>
        <dsp:cNvPr id="0" name=""/>
        <dsp:cNvSpPr/>
      </dsp:nvSpPr>
      <dsp:spPr>
        <a:xfrm>
          <a:off x="0" y="2652980"/>
          <a:ext cx="6666833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Prefers technologies and platforms that adhere to open standards.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Avoids proprietary services and tools to maintain flexibility and avoid vendor lock-in.</a:t>
          </a:r>
          <a:endParaRPr lang="en-US" sz="1200" kern="1200"/>
        </a:p>
      </dsp:txBody>
      <dsp:txXfrm>
        <a:off x="0" y="2652980"/>
        <a:ext cx="6666833" cy="699300"/>
      </dsp:txXfrm>
    </dsp:sp>
    <dsp:sp modelId="{14D5F007-1D71-904D-91C5-D0009096F55F}">
      <dsp:nvSpPr>
        <dsp:cNvPr id="0" name=""/>
        <dsp:cNvSpPr/>
      </dsp:nvSpPr>
      <dsp:spPr>
        <a:xfrm>
          <a:off x="333341" y="2475860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Use of Open Standards:</a:t>
          </a:r>
          <a:endParaRPr lang="en-US" sz="1200" kern="1200"/>
        </a:p>
      </dsp:txBody>
      <dsp:txXfrm>
        <a:off x="350634" y="2493153"/>
        <a:ext cx="4632197" cy="319654"/>
      </dsp:txXfrm>
    </dsp:sp>
    <dsp:sp modelId="{AC7F1165-3A2F-8A48-8917-C63B0E9BE6F1}">
      <dsp:nvSpPr>
        <dsp:cNvPr id="0" name=""/>
        <dsp:cNvSpPr/>
      </dsp:nvSpPr>
      <dsp:spPr>
        <a:xfrm>
          <a:off x="0" y="3594200"/>
          <a:ext cx="6666833" cy="1776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Flexibility:</a:t>
          </a:r>
          <a:r>
            <a:rPr lang="en-GB" sz="1200" b="0" i="0" kern="1200"/>
            <a:t> Enables organizations to switch cloud providers easily, adapt to changing business needs.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Reduced Vendor Lock-In:</a:t>
          </a:r>
          <a:r>
            <a:rPr lang="en-GB" sz="1200" b="0" i="0" kern="1200"/>
            <a:t> Avoids being tied to a single cloud provider’s ecosystem and pricing structures.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Wider Compatibility:</a:t>
          </a:r>
          <a:r>
            <a:rPr lang="en-GB" sz="1200" b="0" i="0" kern="1200"/>
            <a:t> Ensures applications are compatible across different cloud platforms, broadening potential market reach.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Facilitates Multi-Cloud Strategies:</a:t>
          </a:r>
          <a:r>
            <a:rPr lang="en-GB" sz="1200" b="0" i="0" kern="1200"/>
            <a:t> Ideal for businesses looking to leverage the strengths of different cloud providers.</a:t>
          </a:r>
          <a:endParaRPr lang="en-US" sz="1200" kern="1200"/>
        </a:p>
      </dsp:txBody>
      <dsp:txXfrm>
        <a:off x="0" y="3594200"/>
        <a:ext cx="6666833" cy="1776599"/>
      </dsp:txXfrm>
    </dsp:sp>
    <dsp:sp modelId="{D32530CB-E7F0-B441-ABC7-7C3C656CFBFA}">
      <dsp:nvSpPr>
        <dsp:cNvPr id="0" name=""/>
        <dsp:cNvSpPr/>
      </dsp:nvSpPr>
      <dsp:spPr>
        <a:xfrm>
          <a:off x="333341" y="3417080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Benefits of Cloud Agnostic Approach:</a:t>
          </a:r>
          <a:endParaRPr lang="en-US" sz="1200" kern="1200"/>
        </a:p>
      </dsp:txBody>
      <dsp:txXfrm>
        <a:off x="350634" y="3434373"/>
        <a:ext cx="4632197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9C04-EBF9-102A-DF94-1998CDDC7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6C8C2-4BCC-8028-3862-EF5E325F5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D4165-05DF-19E8-D38D-8998A88D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0D52-EA91-B7AC-5E52-FF8AB746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BACA-9DEA-068E-5902-8D1596D2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18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93A3-2DE7-8047-DB08-6EE5DA15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9160-70FC-2BD2-E099-948F4A4C6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82154-25F1-6B98-DDAE-F43DC378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89B20-3B05-2DC4-E7D3-3B00FB53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D6FA0-5573-3792-1711-53EA2C97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141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FE9ED-4AA1-CAA8-95C3-AAB3B90ED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2FF6D-EEB4-8133-52D4-5BCDCCDA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896B-67AC-6F0B-28EE-3A8C5E55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9418-D0EB-1A34-147E-1BDFA8E3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079B-F28E-B10D-2DBB-A27F378A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583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D504-8823-7FEB-9CBA-1B22E8F0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A4C3-E663-51F0-B3B1-B64EFD86A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21A2A-BAEA-18FA-E406-EF97F504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E4A02-BB2D-07E8-BE13-56ADBFE7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96FFF-1573-6A63-7BD2-8FAFD1F4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019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2A87-EAA5-BC0B-04CE-BC668603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CDBC-BEE2-96BF-8525-A2CB0C65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BD71-1A1E-0DA3-746D-FD0B2314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866E-7C97-65F8-FBF4-79BD3140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A4A35-FFB7-7225-597B-0831AB97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131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2F33-FDE7-D124-B440-A812B220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A466-2341-05DE-EE69-6D80BE931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E3A6F-A643-8869-8891-9C186DA8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60F44-5DF8-2EA2-C9EE-D8DF4D91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A79FF-A9BE-70D5-F310-D01D7720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704D-295E-882F-E833-F6EA5A12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765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FB3-F4FE-065E-F863-F14D6278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6BA6-9E55-F832-F69C-635B24048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CE77E-1A48-5D03-CC29-046AE59F4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E98CA-08C1-61FE-F803-CA39E034C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55C88-BF8C-FCFC-5A1A-8F21F9968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6684E-F98B-8D2B-960F-0CD1161C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7B40C-28FE-6F09-9E34-2766486F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29F73-50A6-CC93-736D-9DAC1367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601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8AB5-C917-D830-F65A-78F08DAF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09F71-0FD4-CF4B-73FD-42F94C90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1B4B1-2D55-73AC-B849-E122FFBC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F5F91-BEBA-552E-B0BD-682AE084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07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1CD09-76EE-F2DE-7292-6CE6E981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5C3FC-10C0-0302-F39D-9EBEF17E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A0908-FE0E-3EB6-9A7F-37E3AA26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960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07D7-85A1-EFC6-E0AD-857DA160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CB01-339E-4BD2-B747-E35A2DD9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0D8B3-F0E4-89B1-57ED-9E40BA884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82E77-4F14-D228-69C1-BEC72FA4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1F4F0-F93A-ACB1-6402-911D7BC3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1238C-EC3B-61FD-3F6B-E8BD1B58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895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9648-84D6-3D98-9A71-7E71FF38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C3F0F-89EF-1468-BAB0-1286424C9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59513-D00B-6B96-928E-743193494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131ED-7955-6708-2361-AB29727E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31692-447E-2784-4D4C-0FFB746C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0ED48-58C5-1DCA-A959-A9201DB6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08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C8239-D7F2-340A-A451-34EEFF09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ED8DC-BEFC-B432-E594-60EDB8FC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C1C0B-55D2-DAE2-833B-F0E97231F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0782-5E28-0A41-8AE8-BE27310018EE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AFAC8-AECD-5F7B-EE15-D1A3849DF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330D-8255-38FF-97A8-160D843FF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19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F58CD-81E0-CD57-B204-808F055D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Cloud Native </a:t>
            </a:r>
            <a:b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vs </a:t>
            </a:r>
            <a:b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Cloud Agnostic</a:t>
            </a:r>
          </a:p>
        </p:txBody>
      </p:sp>
    </p:spTree>
    <p:extLst>
      <p:ext uri="{BB962C8B-B14F-4D97-AF65-F5344CB8AC3E}">
        <p14:creationId xmlns:p14="http://schemas.microsoft.com/office/powerpoint/2010/main" val="2430213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557C0-E222-7F06-E3BB-36060B5A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What is GitOps?</a:t>
            </a:r>
          </a:p>
        </p:txBody>
      </p:sp>
      <p:pic>
        <p:nvPicPr>
          <p:cNvPr id="4" name="Picture 3" descr="A close-up of a document&#10;&#10;Description automatically generated">
            <a:extLst>
              <a:ext uri="{FF2B5EF4-FFF2-40B4-BE49-F238E27FC236}">
                <a16:creationId xmlns:a16="http://schemas.microsoft.com/office/drawing/2014/main" id="{9A941DBB-B400-F174-CD7A-A947AF26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34" y="579473"/>
            <a:ext cx="9084930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5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C41FA-3D40-D0A3-ECFC-F700FEFE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Modern Cloud application are</a:t>
            </a:r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6CA5B006-46A2-6AB4-C484-C6B2461A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2097123"/>
            <a:ext cx="6780700" cy="26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9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E2B82-C57F-9F37-F483-8D22DB49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4600" b="1" i="0">
                <a:effectLst/>
                <a:latin typeface="Söhne"/>
              </a:rPr>
              <a:t>Introduction to Cloud Computing Approaches</a:t>
            </a:r>
            <a:endParaRPr lang="en-CH" sz="46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457939-113B-4283-22F9-70E7592BC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10697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41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73590-BBA3-F263-84B0-829E3C1A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4600" b="1" i="0">
                <a:effectLst/>
                <a:latin typeface="Söhne"/>
              </a:rPr>
              <a:t>What is CloudNative?</a:t>
            </a:r>
            <a:endParaRPr lang="en-CH" sz="46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2CD9A-CCEA-5375-8E14-8F655D27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Designed for Cloud Environments:</a:t>
            </a:r>
            <a:endParaRPr lang="en-GB" sz="12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Built from the ground up specifically for cloud computing.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Tailored to leverage cloud infrastructure and operational models.</a:t>
            </a:r>
          </a:p>
          <a:p>
            <a:pPr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Utilization of Cloud Provider's Services:</a:t>
            </a:r>
            <a:endParaRPr lang="en-GB" sz="12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Maximizes the use of a cloud provider's native services and capabilities.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Includes managed services, serverless architectures, and platform-specific tools.</a:t>
            </a:r>
          </a:p>
          <a:p>
            <a:pPr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Key Architectural Focus:</a:t>
            </a:r>
            <a:endParaRPr lang="en-GB" sz="12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Microservices Architecture:</a:t>
            </a:r>
            <a:endParaRPr lang="en-GB" sz="1200" b="0" i="0" dirty="0">
              <a:effectLst/>
              <a:latin typeface="Söhne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Application is a collection of small, independent, and loosely coupled services.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Containerization:</a:t>
            </a:r>
            <a:endParaRPr lang="en-GB" sz="1200" b="0" i="0" dirty="0">
              <a:effectLst/>
              <a:latin typeface="Söhne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Use of containers (like Docker) for consistency across different environments and efficient resource utilization.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Orchestration:</a:t>
            </a:r>
            <a:endParaRPr lang="en-GB" sz="1200" b="0" i="0" dirty="0">
              <a:effectLst/>
              <a:latin typeface="Söhne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Automated management of containerized applications, typically using Kubernetes or specific cloud services.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Streamlines deployment, scaling, and operations of application containers.</a:t>
            </a:r>
          </a:p>
          <a:p>
            <a:pPr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Primary Benefits:</a:t>
            </a:r>
            <a:endParaRPr lang="en-GB" sz="12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Scalability:</a:t>
            </a:r>
            <a:r>
              <a:rPr lang="en-GB" sz="1200" b="0" i="0" dirty="0">
                <a:effectLst/>
                <a:latin typeface="Söhne"/>
              </a:rPr>
              <a:t> Easily scale applications in response to demand.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Resilience:</a:t>
            </a:r>
            <a:r>
              <a:rPr lang="en-GB" sz="1200" b="0" i="0" dirty="0">
                <a:effectLst/>
                <a:latin typeface="Söhne"/>
              </a:rPr>
              <a:t> Enhanced fault tolerance and robustness.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Agility:</a:t>
            </a:r>
            <a:r>
              <a:rPr lang="en-GB" sz="1200" b="0" i="0" dirty="0">
                <a:effectLst/>
                <a:latin typeface="Söhne"/>
              </a:rPr>
              <a:t> Quick deployment and updates, leading to faster innovation cycles.</a:t>
            </a:r>
          </a:p>
          <a:p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44054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B2CD9-27CA-577E-75A5-B03BECE1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 i="0">
                <a:solidFill>
                  <a:srgbClr val="FFFFFF"/>
                </a:solidFill>
                <a:effectLst/>
                <a:latin typeface="Söhne"/>
              </a:rPr>
              <a:t>What is Cloud Agnostic?</a:t>
            </a:r>
            <a:endParaRPr lang="en-CH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FA1D0A-0CD0-E817-0A32-2DC238001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129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75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A60F7-E282-9C40-01AA-8DB890CE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 i="0">
                <a:solidFill>
                  <a:srgbClr val="FFFFFF"/>
                </a:solidFill>
                <a:effectLst/>
                <a:latin typeface="Söhne"/>
              </a:rPr>
              <a:t>Advantages of CloudNative</a:t>
            </a:r>
            <a:endParaRPr lang="en-CH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C8AB-C6F3-B5FF-417B-F7351CDB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Optimal Use of Cloud Provider's Strengths: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Tailors applications to fully leverage the specific features and services of a cloud provider.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Makes the most of advanced cloud capabilities like AI, analytics, and IoT services.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Enhanced Performance and Efficiency: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Applications run more efficiently in the environment they are specifically designed for.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Better utilization of underlying cloud infrastructure leads to improved performance.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Seamless Integration with Cloud Provider's Tools: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Native integration with a cloud provider’s development, monitoring, and management tools.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Simplifies workflows, from deployment to monitoring and scaling.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Support and Community in the Provider’s Ecosystem: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Access to extensive support resources, including documentation, forums, and customer service.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Benefits from a community of developers and companies using the same cloud platform.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Opportunities for collaboration and learning from best practices within the ecosystem.</a:t>
            </a:r>
          </a:p>
          <a:p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165269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9F210-B967-3C93-503F-EF32A4F9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 i="0">
                <a:solidFill>
                  <a:srgbClr val="FFFFFF"/>
                </a:solidFill>
                <a:effectLst/>
                <a:latin typeface="Söhne"/>
              </a:rPr>
              <a:t>Advantages of Cloud Agnostic</a:t>
            </a:r>
            <a:endParaRPr lang="en-CH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6225-EC40-DE12-1902-EC80F410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Flexibility in Switching Providers: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Ability to change cloud providers without extensive redevelopment.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Supports adapting to changing business needs and technological advancements.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Avoidance of Vendor Lock-in: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Reduces dependency on a single cloud provider’s infrastructure and pricing model.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Provides more leverage in negotiations with cloud service providers due to the ability to switch.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Broader Audience Reach: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Compatibility with multiple cloud platforms expands the potential user base.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Facilitates serving customers in different regions and with different cloud preferences.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Suitability for Multi-Cloud Strategies: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Ideal for organizations looking to distribute their services across various cloud environments.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Enhances business continuity and risk management by not relying on a single provider.</a:t>
            </a:r>
          </a:p>
        </p:txBody>
      </p:sp>
    </p:spTree>
    <p:extLst>
      <p:ext uri="{BB962C8B-B14F-4D97-AF65-F5344CB8AC3E}">
        <p14:creationId xmlns:p14="http://schemas.microsoft.com/office/powerpoint/2010/main" val="82006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1970F-0FD7-20BA-6386-0426748C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b="1" i="0">
                <a:effectLst/>
                <a:latin typeface="Söhne"/>
              </a:rPr>
              <a:t>Choosing the Right Approach</a:t>
            </a:r>
            <a:endParaRPr lang="en-CH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DBD2-F9E4-F232-19C9-A9049CE6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Key Considerations:</a:t>
            </a:r>
            <a:endParaRPr lang="en-GB" sz="1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Specific Business Needs:</a:t>
            </a:r>
            <a:r>
              <a:rPr lang="en-GB" sz="1000" b="0" i="0">
                <a:effectLst/>
                <a:latin typeface="Söhne"/>
              </a:rPr>
              <a:t> Understanding unique organizational requirements and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Scalability Requirements:</a:t>
            </a:r>
            <a:r>
              <a:rPr lang="en-GB" sz="1000" b="0" i="0">
                <a:effectLst/>
                <a:latin typeface="Söhne"/>
              </a:rPr>
              <a:t> Assessing the need for scaling up or down based on demand.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Budget Constraints:</a:t>
            </a:r>
            <a:r>
              <a:rPr lang="en-GB" sz="1000" b="0" i="0">
                <a:effectLst/>
                <a:latin typeface="Söhne"/>
              </a:rPr>
              <a:t> Evaluating financial resources and cost implications of each approach.</a:t>
            </a:r>
          </a:p>
          <a:p>
            <a:pPr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When to Choose CloudNative:</a:t>
            </a:r>
            <a:endParaRPr lang="en-GB" sz="1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Opt for CloudNative when the goal is to fully leverage a specific cloud provider's advanced features and capabilities.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Ideal for businesses seeking deep integration with a single cloud platform’s services and ecosystem.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Recommended when scalability and resilience within a single cloud environment are top priorities.</a:t>
            </a:r>
          </a:p>
          <a:p>
            <a:pPr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When to Choose Cloud Agnostic:</a:t>
            </a:r>
            <a:endParaRPr lang="en-GB" sz="1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Cloud Agnostic is preferable for maintaining flexibility and avoiding dependence on a single provider.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Suited for organizations aiming to ensure compatibility and portability across multiple cloud environments.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A strategic choice for businesses with a focus on mitigating vendor lock-in risks and ensuring long-term flexibility.</a:t>
            </a:r>
          </a:p>
          <a:p>
            <a:pPr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Alignment with Long-Term Strategies:</a:t>
            </a:r>
            <a:endParaRPr lang="en-GB" sz="1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The decision between CloudNative and Cloud Agnostic should be in harmony with the organization's long-term IT and business strategies.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Consider future growth projections, potential market changes, and the evolving nature of cloud technologies.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Factor in long-term cost implications, potential scalability, and the need for innovation agility.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000" b="0" i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9244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77A43-01A0-EAA2-595C-B3A1535A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Agnostic System Design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0D1C7D-A625-2905-881B-C3817222F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681652"/>
            <a:ext cx="6780700" cy="549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7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2AADC-9774-E88B-7600-ABE3A3B3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Agnostic Future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C7406-604B-4E6B-D621-F7233907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444481"/>
            <a:ext cx="6780700" cy="39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1021</Words>
  <Application>Microsoft Macintosh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Cloud Native  vs  Cloud Agnostic</vt:lpstr>
      <vt:lpstr>Introduction to Cloud Computing Approaches</vt:lpstr>
      <vt:lpstr>What is CloudNative?</vt:lpstr>
      <vt:lpstr>What is Cloud Agnostic?</vt:lpstr>
      <vt:lpstr>Advantages of CloudNative</vt:lpstr>
      <vt:lpstr>Advantages of Cloud Agnostic</vt:lpstr>
      <vt:lpstr>Choosing the Right Approach</vt:lpstr>
      <vt:lpstr>Cloud Agnostic System Design</vt:lpstr>
      <vt:lpstr>Cloud Agnostic Future</vt:lpstr>
      <vt:lpstr>What is GitOps?</vt:lpstr>
      <vt:lpstr>Modern Cloud application 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 vs  Cloud Agnostic</dc:title>
  <dc:creator>Ilya Chakun</dc:creator>
  <cp:lastModifiedBy>Ilya Chakun</cp:lastModifiedBy>
  <cp:revision>11</cp:revision>
  <dcterms:created xsi:type="dcterms:W3CDTF">2023-11-25T20:17:55Z</dcterms:created>
  <dcterms:modified xsi:type="dcterms:W3CDTF">2023-12-04T14:05:26Z</dcterms:modified>
</cp:coreProperties>
</file>