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>
      <p:cViewPr varScale="1">
        <p:scale>
          <a:sx n="204" d="100"/>
          <a:sy n="2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E0AF-E373-59B5-5DB0-71060C907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001AD-296D-A857-6D8D-92C2E4D5C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5E7E-9920-F8BB-9BC9-E34FC96F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14B8-5F50-BF42-B8A3-44FF0748FD37}" type="datetimeFigureOut">
              <a:rPr lang="en-CH" smtClean="0"/>
              <a:t>21.01.2024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51C7-86B6-01C3-7DC0-49769569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9977-8CA8-8BD3-4B9D-80BC5E48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D53-4187-D34B-BB4C-EC44D0BAFA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126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40CC-0F81-180C-6656-5E318894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C3389-D78D-1AE8-71AB-091B0BEFF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EEC7-3D50-994A-7E2A-A6F97D16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14B8-5F50-BF42-B8A3-44FF0748FD37}" type="datetimeFigureOut">
              <a:rPr lang="en-CH" smtClean="0"/>
              <a:t>21.01.2024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0BBB-E9B6-C4D8-BD4D-981EE393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AD49-F1C3-214D-579F-79EF6709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D53-4187-D34B-BB4C-EC44D0BAFA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638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3C659-1DB9-BC0F-DB2B-306D5E952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AFD71-9211-F0DA-1FEC-0393D58D8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324D-B5CB-502D-0650-1642F362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14B8-5F50-BF42-B8A3-44FF0748FD37}" type="datetimeFigureOut">
              <a:rPr lang="en-CH" smtClean="0"/>
              <a:t>21.01.2024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C614-67EF-5AC0-3276-CF5BDA91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B88F-E29E-83C9-E655-BE2DBB8A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D53-4187-D34B-BB4C-EC44D0BAFA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191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4865-AEED-D31B-FC39-615590A0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9AFB-0742-1496-0606-311A7041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5EFEC-2A59-0390-1EAC-234831B2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14B8-5F50-BF42-B8A3-44FF0748FD37}" type="datetimeFigureOut">
              <a:rPr lang="en-CH" smtClean="0"/>
              <a:t>21.01.2024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2F15-32B0-D269-919B-3C1D0374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D11A3-92A7-6F6D-A12A-14CC566C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D53-4187-D34B-BB4C-EC44D0BAFA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436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EC4D-D149-CD43-6936-D7AABE78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2B25E-DEEB-C68E-50C1-A985C1848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C4333-C924-7934-DD78-CD99A446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14B8-5F50-BF42-B8A3-44FF0748FD37}" type="datetimeFigureOut">
              <a:rPr lang="en-CH" smtClean="0"/>
              <a:t>21.01.2024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74D5-8D11-8A51-38D7-4E9780B0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A6788-32FA-0BE3-E11F-66F6689D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D53-4187-D34B-BB4C-EC44D0BAFA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533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62D2-C125-6314-E879-06A95ED6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4DEB-9901-41F4-18DC-C523B538A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70790-8527-CADB-40AC-CA83ADE54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62C97-B3BF-4871-9164-B0811A44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14B8-5F50-BF42-B8A3-44FF0748FD37}" type="datetimeFigureOut">
              <a:rPr lang="en-CH" smtClean="0"/>
              <a:t>21.01.2024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7FF70-0C72-21F8-FD52-4B5B9A6C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20ED0-D5A3-DDF1-4380-7055621B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D53-4187-D34B-BB4C-EC44D0BAFA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458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7BA0-FE45-341C-3F4D-5927CB9F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2F10-6FD8-B835-107E-A7F06E6DB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C4EAE-BDD2-9FC4-BA3D-BFAE6C22F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40C8E-07AE-B8EB-2334-1464FB271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FFDBA-B8FC-89F2-C204-DDF0E00C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D8E42-779C-042D-0030-337D90C9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14B8-5F50-BF42-B8A3-44FF0748FD37}" type="datetimeFigureOut">
              <a:rPr lang="en-CH" smtClean="0"/>
              <a:t>21.01.2024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06022-FDF9-31AD-AD58-EF58E1C2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BAD5A-C9BB-BA1E-521F-A96DFB42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D53-4187-D34B-BB4C-EC44D0BAFA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69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AD99-F69A-B8EB-1CC9-8B5B350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15E7A-F667-C3D9-AEE8-BBB81117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14B8-5F50-BF42-B8A3-44FF0748FD37}" type="datetimeFigureOut">
              <a:rPr lang="en-CH" smtClean="0"/>
              <a:t>21.01.2024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82083-608C-DF47-C05C-EB6B2276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F90E3-B9E7-1476-70BD-1DCAA87B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D53-4187-D34B-BB4C-EC44D0BAFA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834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9C112-1878-0520-72EC-A9E9006C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14B8-5F50-BF42-B8A3-44FF0748FD37}" type="datetimeFigureOut">
              <a:rPr lang="en-CH" smtClean="0"/>
              <a:t>21.01.2024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2BAB7-C93F-236C-9A38-6E941D41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D09B0-9981-5C83-F7CD-C93AC30C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D53-4187-D34B-BB4C-EC44D0BAFA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140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A928-0676-4D33-F459-CE2F8B2D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BFFB-7CBC-26AD-638E-B2F0E27B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D0892-A619-4C9A-629C-6FC3DFB7F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C1495-42B0-DD20-9923-DDFC762B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14B8-5F50-BF42-B8A3-44FF0748FD37}" type="datetimeFigureOut">
              <a:rPr lang="en-CH" smtClean="0"/>
              <a:t>21.01.2024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58A66-F961-3819-B67F-45ABF602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4F63D-C820-F17F-317F-0B445BB8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D53-4187-D34B-BB4C-EC44D0BAFA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698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3DC8-E74B-F8EF-92F2-A9A2C130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6DE63-BD09-B842-9FF4-C0DE7BB7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25302-9600-CBCB-BEC0-4D8890077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E5EF3-F2E3-B800-2798-9EBEF2C8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14B8-5F50-BF42-B8A3-44FF0748FD37}" type="datetimeFigureOut">
              <a:rPr lang="en-CH" smtClean="0"/>
              <a:t>21.01.2024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C5683-7DFD-61EE-A140-38CC0F68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39D1D-60B7-D1D8-33DA-5F5739D8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D53-4187-D34B-BB4C-EC44D0BAFA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739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185A8-A5CA-908A-A912-B0F8C882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2DC05-86F0-7448-39D7-1CAD9C401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D93D0-50F6-393F-0055-9613E43D8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214B8-5F50-BF42-B8A3-44FF0748FD37}" type="datetimeFigureOut">
              <a:rPr lang="en-CH" smtClean="0"/>
              <a:t>21.01.2024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AC47-3E3F-A0E3-EC6F-9B2A86BC5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D812A-FD60-1312-51C8-5FCC49924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47D53-4187-D34B-BB4C-EC44D0BAFA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495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2F344-6248-530F-7E66-637CBA04C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CH" sz="6600"/>
              <a:t>Amazon AppFlow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290B2-7E3A-550A-45FE-E6B7B197D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effectLst/>
              </a:rPr>
              <a:t>Automate data flows between software as a service (SaaS) and AWS services</a:t>
            </a:r>
            <a:endParaRPr lang="en-GB" b="0" i="0">
              <a:effectLst/>
            </a:endParaRPr>
          </a:p>
          <a:p>
            <a:pPr algn="l"/>
            <a:endParaRPr lang="en-CH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4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BCC6-2626-4D60-4177-48F54F8D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CH" sz="3600"/>
              <a:t>AWS AppFlow</a:t>
            </a:r>
          </a:p>
        </p:txBody>
      </p:sp>
      <p:pic>
        <p:nvPicPr>
          <p:cNvPr id="1026" name="Picture 2" descr="HIW long description: The diagram shows the process of using Amazon AppFlow. Three written steps and four illustrations display from left to right. The first step says, &amp;quot;Source: Ingest data from supported SaaS applications.&amp;rdquo; The first illustration shows four stacked boxes indicating examples of SaaS applications. The second step says, &amp;ldquo;Amazon AppFlow, transfer data and opt to enrich it through filters and validations.&amp;rdquo; The second illustration is the Amazon AppFlow icon that sits in front of six boxes showcasing available filters and validations. The third step is titled, &amp;ldquo;Destination: Transfer data to supported destinations for processing or storage.&amp;rdquo; The third illustration is four stacked boxes that highlight potential destinations such as Amazon Redshift, Amazon Simple Storage Service (S3), Snowflake, and Salesforce.">
            <a:extLst>
              <a:ext uri="{FF2B5EF4-FFF2-40B4-BE49-F238E27FC236}">
                <a16:creationId xmlns:a16="http://schemas.microsoft.com/office/drawing/2014/main" id="{0A513318-ED3C-39E8-6492-36B95AF11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0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5495-F1C9-1965-40F7-6B9EB2A0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GB" sz="1800" b="0" i="0">
                <a:effectLst/>
              </a:rPr>
              <a:t>AWS AppFlow is a fully managed integration service that enables you to securely transfer data between Software as a Service (SaaS) applications like Salesforce, ServiceNow, Slack, and AWS services like Amazon S3 and Amazon Redshift, in just a few clicks. </a:t>
            </a:r>
          </a:p>
          <a:p>
            <a:r>
              <a:rPr lang="en-GB" sz="1800" b="0" i="0">
                <a:effectLst/>
              </a:rPr>
              <a:t>This service is designed to simplify the process of data ingestion and data transformation without the need for writing custom integration code or managing underlying infrastructure</a:t>
            </a:r>
            <a:endParaRPr lang="en-CH" sz="1800"/>
          </a:p>
        </p:txBody>
      </p:sp>
    </p:spTree>
    <p:extLst>
      <p:ext uri="{BB962C8B-B14F-4D97-AF65-F5344CB8AC3E}">
        <p14:creationId xmlns:p14="http://schemas.microsoft.com/office/powerpoint/2010/main" val="276587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91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Amazon AppFlow</vt:lpstr>
      <vt:lpstr>AWS AppFlow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AppFlow</dc:title>
  <dc:creator>Ilya Chakun</dc:creator>
  <cp:lastModifiedBy>Ilya Chakun</cp:lastModifiedBy>
  <cp:revision>1</cp:revision>
  <dcterms:created xsi:type="dcterms:W3CDTF">2024-01-21T17:02:59Z</dcterms:created>
  <dcterms:modified xsi:type="dcterms:W3CDTF">2024-01-21T17:25:50Z</dcterms:modified>
</cp:coreProperties>
</file>