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52"/>
  </p:normalViewPr>
  <p:slideViewPr>
    <p:cSldViewPr snapToGrid="0">
      <p:cViewPr varScale="1">
        <p:scale>
          <a:sx n="199" d="100"/>
          <a:sy n="19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6D56-32AA-4CAB-BCAB-1DCBD20B3DA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BED8B-C5D1-4FC8-A35C-45845FBF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BF67-8A33-4B3D-A6E4-49127C39A4D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D0D3-B1EF-4CAA-9381-137CAAF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2E7F-EC04-6F45-1D45-228CE6D9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AWS Batch</a:t>
            </a:r>
          </a:p>
        </p:txBody>
      </p:sp>
    </p:spTree>
    <p:extLst>
      <p:ext uri="{BB962C8B-B14F-4D97-AF65-F5344CB8AC3E}">
        <p14:creationId xmlns:p14="http://schemas.microsoft.com/office/powerpoint/2010/main" val="70373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Batch Monitoring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You can use the </a:t>
            </a:r>
            <a:r>
              <a:rPr lang="en-US" sz="2200" b="1"/>
              <a:t>AWS Batch event stream for CloudWatch Events </a:t>
            </a:r>
            <a:r>
              <a:rPr lang="en-US" sz="2200"/>
              <a:t>to receive near real-time notifications regarding the current state of jobs that have been submitted to your job queues.</a:t>
            </a:r>
          </a:p>
          <a:p>
            <a:r>
              <a:rPr lang="en-US" sz="2200"/>
              <a:t>Events from the AWS Batch event stream are ensured to be delivered at least one time.</a:t>
            </a:r>
          </a:p>
          <a:p>
            <a:r>
              <a:rPr lang="en-US" sz="2200"/>
              <a:t>CloudTrail captures all API calls for AWS Batch as events.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263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77CC5-5982-D265-56F6-7E312CE7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GB" sz="4000" b="1" i="0">
                <a:effectLst/>
                <a:latin typeface="+mn-lt"/>
              </a:rPr>
              <a:t>AWS Batch Best Practices</a:t>
            </a:r>
            <a:endParaRPr lang="en-CH" sz="40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DF53-6CB3-2452-194F-DF4F70821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9296340" cy="2699968"/>
          </a:xfrm>
        </p:spPr>
        <p:txBody>
          <a:bodyPr>
            <a:normAutofit/>
          </a:bodyPr>
          <a:lstStyle/>
          <a:p>
            <a:r>
              <a:rPr lang="en-GB" sz="2000" dirty="0"/>
              <a:t>https://</a:t>
            </a:r>
            <a:r>
              <a:rPr lang="en-GB" sz="2000" dirty="0" err="1"/>
              <a:t>docs.aws.amazon.com</a:t>
            </a:r>
            <a:r>
              <a:rPr lang="en-GB" sz="2000" dirty="0"/>
              <a:t>/batch/latest/</a:t>
            </a:r>
            <a:r>
              <a:rPr lang="en-GB" sz="2000" dirty="0" err="1"/>
              <a:t>userguide</a:t>
            </a:r>
            <a:r>
              <a:rPr lang="en-GB" sz="2000" dirty="0"/>
              <a:t>/best-</a:t>
            </a:r>
            <a:r>
              <a:rPr lang="en-GB" sz="2000" dirty="0" err="1"/>
              <a:t>practices.html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4202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AWS Batch?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/>
            <a:r>
              <a:rPr lang="en-US" sz="2200" b="1" dirty="0"/>
              <a:t>AWS Batch </a:t>
            </a:r>
            <a:r>
              <a:rPr lang="en-US" sz="2200" dirty="0"/>
              <a:t>helps you to run batch computing workloads of any scale. </a:t>
            </a:r>
          </a:p>
          <a:p>
            <a:pPr marL="0"/>
            <a:r>
              <a:rPr lang="en-US" sz="2200" dirty="0"/>
              <a:t>AWS Batch automatically provisions compute resources and optimizes the workload distribution based on the quantity and scale of the workloads. </a:t>
            </a:r>
          </a:p>
          <a:p>
            <a:pPr marL="0"/>
            <a:r>
              <a:rPr lang="en-US" sz="2200" dirty="0"/>
              <a:t>With AWS Batch, there's no need to install or manage batch computing software, so you can focus your time on analyzing results and solving problems.</a:t>
            </a:r>
          </a:p>
          <a:p>
            <a:pPr marL="0"/>
            <a:r>
              <a:rPr lang="en-US" sz="2200" dirty="0"/>
              <a:t>EC2</a:t>
            </a:r>
          </a:p>
          <a:p>
            <a:pPr marL="0"/>
            <a:r>
              <a:rPr lang="en-US" sz="2200" dirty="0" err="1"/>
              <a:t>Fargate</a:t>
            </a:r>
            <a:endParaRPr lang="en-US" sz="2200" dirty="0"/>
          </a:p>
          <a:p>
            <a:pPr marL="0"/>
            <a:r>
              <a:rPr lang="en-US" sz="2200" dirty="0"/>
              <a:t>EKS</a:t>
            </a:r>
          </a:p>
          <a:p>
            <a:pPr marL="0"/>
            <a:r>
              <a:rPr lang="en-US" sz="2200" dirty="0"/>
              <a:t>Supports EFA -&gt; HPC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60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613EFBE6-DE62-023D-F6AE-6F0D14624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9" b="49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7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Components of AWS Batch: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600" b="1" dirty="0"/>
              <a:t>Jobs</a:t>
            </a:r>
            <a:r>
              <a:rPr lang="en-US" sz="1600" dirty="0"/>
              <a:t> — the unit of work submitted to AWS Batch, whether it be implemented as a shell script, executable, or Docker container image.</a:t>
            </a:r>
          </a:p>
          <a:p>
            <a:pPr marL="0"/>
            <a:r>
              <a:rPr lang="en-US" sz="1600" b="1" dirty="0"/>
              <a:t>Job Definition</a:t>
            </a:r>
            <a:r>
              <a:rPr lang="en-US" sz="1600" dirty="0"/>
              <a:t> — describes how your work is be executed, including the CPU and memory requirements and IAM role that provides access to other AWS services.</a:t>
            </a:r>
          </a:p>
          <a:p>
            <a:pPr marL="0"/>
            <a:r>
              <a:rPr lang="en-US" sz="1600" b="1" dirty="0"/>
              <a:t>Job Queues</a:t>
            </a:r>
            <a:r>
              <a:rPr lang="en-US" sz="1600" dirty="0"/>
              <a:t> — listing of work to be completed by your Jobs. You can leverage multiple queues with different priority levels.</a:t>
            </a:r>
          </a:p>
          <a:p>
            <a:pPr marL="0"/>
            <a:r>
              <a:rPr lang="en-US" sz="1600" b="1" dirty="0"/>
              <a:t>Compute Environment </a:t>
            </a:r>
            <a:r>
              <a:rPr lang="en-US" sz="1600" dirty="0"/>
              <a:t>— the compute resources that run your Jobs. </a:t>
            </a:r>
          </a:p>
          <a:p>
            <a:pPr marL="457200" lvl="1"/>
            <a:r>
              <a:rPr lang="en-US" sz="1600" dirty="0"/>
              <a:t>Environments can be configured to be managed by AWS or on your own as well as the number of and type(s) of instances on which Jobs will run. </a:t>
            </a:r>
          </a:p>
          <a:p>
            <a:pPr marL="457200" lvl="1"/>
            <a:r>
              <a:rPr lang="en-US" sz="1600" dirty="0"/>
              <a:t>You can also allow AWS to select the right instance type.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06" r="445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AWS Batch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 dirty="0"/>
              <a:t>Workflow steps:</a:t>
            </a:r>
          </a:p>
          <a:p>
            <a:pPr marL="342900"/>
            <a:r>
              <a:rPr lang="en-US" sz="1700" dirty="0"/>
              <a:t>User creates a job container, uploads the container to the Amazon Elastic Container Registry or another container registry (for example, </a:t>
            </a:r>
            <a:r>
              <a:rPr lang="en-US" sz="1700" dirty="0" err="1"/>
              <a:t>DockerHub</a:t>
            </a:r>
            <a:r>
              <a:rPr lang="en-US" sz="1700" dirty="0"/>
              <a:t>), and creates a job definition to AWS Batch.</a:t>
            </a:r>
          </a:p>
          <a:p>
            <a:pPr marL="342900"/>
            <a:r>
              <a:rPr lang="en-US" sz="1700" dirty="0"/>
              <a:t>User submits jobs to a job queue in AWS Batch.</a:t>
            </a:r>
          </a:p>
          <a:p>
            <a:pPr marL="342900"/>
            <a:r>
              <a:rPr lang="en-US" sz="1700" dirty="0"/>
              <a:t>AWS Batch pulls the image from the container registry and processes the jobs in the queue</a:t>
            </a:r>
          </a:p>
          <a:p>
            <a:pPr marL="342900"/>
            <a:r>
              <a:rPr lang="en-US" sz="1700" dirty="0"/>
              <a:t>Input and output data from each job is stored in an S3 bucket.</a:t>
            </a:r>
          </a:p>
          <a:p>
            <a:pPr marL="342900"/>
            <a:endParaRPr lang="en-US" sz="17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914136"/>
            <a:ext cx="5458968" cy="30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SQS deployed for a loosely coupled workload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500"/>
              <a:t>Workflow steps:</a:t>
            </a:r>
          </a:p>
          <a:p>
            <a:pPr marL="342900"/>
            <a:r>
              <a:rPr lang="en-US" sz="1500"/>
              <a:t>Multiple users submit jobs with the AWS CLI or SDK.</a:t>
            </a:r>
          </a:p>
          <a:p>
            <a:pPr marL="342900"/>
            <a:r>
              <a:rPr lang="en-US" sz="1500"/>
              <a:t>The jobs are queued as messages in Amazon SQS.</a:t>
            </a:r>
          </a:p>
          <a:p>
            <a:pPr marL="342900"/>
            <a:r>
              <a:rPr lang="en-US" sz="1500"/>
              <a:t>EC2 Instances poll the queue and start processing jobs.</a:t>
            </a:r>
          </a:p>
          <a:p>
            <a:pPr marL="342900"/>
            <a:r>
              <a:rPr lang="en-US" sz="1500"/>
              <a:t>Amazon SQS emits metrics based on the number of messages (jobs) in the queue.</a:t>
            </a:r>
          </a:p>
          <a:p>
            <a:pPr marL="342900"/>
            <a:r>
              <a:rPr lang="en-US" sz="1500"/>
              <a:t>An Amazon CloudWatch alarm is configured to notify Auto Scaling if the queue is longer than a specified length. Auto Scaling increases the number of EC2 instances.</a:t>
            </a:r>
          </a:p>
          <a:p>
            <a:pPr marL="342900"/>
            <a:r>
              <a:rPr lang="en-US" sz="1500"/>
              <a:t>The EC2 instances pull source data and store result data in an S3 bucket.</a:t>
            </a:r>
          </a:p>
          <a:p>
            <a:pPr marL="0"/>
            <a:endParaRPr lang="en-US" sz="15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873194"/>
            <a:ext cx="5458968" cy="31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6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/>
              <a:t>Operating third-party commercial or open-source batch processing systems is no longer necessary thanks to AWS Batch. </a:t>
            </a:r>
          </a:p>
          <a:p>
            <a:pPr marL="0"/>
            <a:r>
              <a:rPr lang="en-US" sz="2200" dirty="0"/>
              <a:t>Because it is fully connected with the AWS platform, you can leverage its networking, scalability, and administration features. </a:t>
            </a:r>
          </a:p>
          <a:p>
            <a:pPr marL="0"/>
            <a:r>
              <a:rPr lang="en-US" sz="2200" dirty="0"/>
              <a:t>It enables users to take advantage of the services without worrying about setting up and managing the required infrastructure.</a:t>
            </a:r>
          </a:p>
          <a:p>
            <a:r>
              <a:rPr lang="en-US" sz="2200" i="1" u="sng" dirty="0"/>
              <a:t>Fully managed</a:t>
            </a:r>
          </a:p>
          <a:p>
            <a:r>
              <a:rPr lang="en-US" sz="2200" i="1" u="sng" dirty="0"/>
              <a:t>Integrated with AWS</a:t>
            </a:r>
          </a:p>
          <a:p>
            <a:r>
              <a:rPr lang="en-US" sz="2200" i="1" u="sng" dirty="0"/>
              <a:t>Cost-optimized resource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3903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Batch Use Cases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 b="1"/>
              <a:t>Financial services: Post-trade analytics :</a:t>
            </a:r>
          </a:p>
          <a:p>
            <a:pPr marL="0"/>
            <a:r>
              <a:rPr lang="en-US" sz="2200"/>
              <a:t>It automates the evaluation of market performance, execution reporting, and transaction expenses for the day.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600553"/>
            <a:ext cx="6903720" cy="16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Batch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By default, IAM users don’t have permission to create or modify AWS Batch resources or perform tasks using the AWS Batch API.</a:t>
            </a:r>
          </a:p>
          <a:p>
            <a:r>
              <a:rPr lang="en-US" sz="2200"/>
              <a:t>Take advantage of IAM policies, roles, and permissions.</a:t>
            </a:r>
          </a:p>
          <a:p>
            <a:r>
              <a:rPr lang="en-US" sz="2200"/>
              <a:t>You can control access to AWS Batch resources based on the tag values.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46931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640</Words>
  <Application>Microsoft Macintosh PowerPoint</Application>
  <PresentationFormat>Widescreen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AWS Batch</vt:lpstr>
      <vt:lpstr>What Is AWS Batch?</vt:lpstr>
      <vt:lpstr>PowerPoint Presentation</vt:lpstr>
      <vt:lpstr>Components of AWS Batch:</vt:lpstr>
      <vt:lpstr>Example AWS Batch architecture</vt:lpstr>
      <vt:lpstr>Amazon SQS deployed for a loosely coupled workload</vt:lpstr>
      <vt:lpstr>Benefits</vt:lpstr>
      <vt:lpstr>AWS Batch Use Cases</vt:lpstr>
      <vt:lpstr>AWS Batch Security</vt:lpstr>
      <vt:lpstr>AWS Batch Monitoring</vt:lpstr>
      <vt:lpstr>AWS Batch Best Practices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AWS Batch?</dc:title>
  <dc:creator>Учетная запись Майкрософт</dc:creator>
  <cp:lastModifiedBy>Ilya Chakun</cp:lastModifiedBy>
  <cp:revision>7</cp:revision>
  <dcterms:created xsi:type="dcterms:W3CDTF">2023-09-10T17:05:16Z</dcterms:created>
  <dcterms:modified xsi:type="dcterms:W3CDTF">2024-01-24T15:54:07Z</dcterms:modified>
</cp:coreProperties>
</file>