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CF7B-BC99-DF18-CE0D-FDE15A29D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84D4C9-17E3-F7CE-1BE1-28C188E4F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4FF75-85A0-D3D8-C2C6-3C579A3AC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CE30-1BA0-E91E-E69B-EBBDD0D33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308F0-B5A7-CB50-32C7-23CF8953B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2839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F29AA-C576-75DE-05C7-3761B8844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FAAEFB-943D-EA63-92B1-D47C97432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13001-E9B2-B896-7FE6-E33DC7895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9020C-EFBE-9711-DB6A-2C1F9102A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BD7D3-A42E-33ED-DE4C-296F280AB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7096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31CB33-C99C-73B8-ADAC-E381FD38D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6DC8E-DA32-428A-3838-21630E5EF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BE0F9-EE75-F498-8C44-9633991F4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DD194-B54F-383D-43CC-DCCFDD29B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9EC78-1D9B-755E-D4B7-E6EAA4C89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5834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47260-2540-D64D-2528-D7346228E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D9037-D1AD-02DD-5275-6C219E033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60EAD-2229-9A4A-81B7-57EEAEA4A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8B1F6-87FB-24E5-4291-4E759A049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8C72F-B6E7-5926-8E0A-09EF6B3EA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68399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EF950-C753-EED1-64A3-7909EBC96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EBA2A-BBA3-343B-3922-3B6B9CED7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301F9-9C97-D1E6-4444-3F84DEF4F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858E8-CA9D-D3B8-BE46-A6DC94F89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F5689-72EC-5C6A-7361-8574FBBEE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0116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F43F8-E718-1850-AD03-80F64C9BD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E6A76-3A24-4160-B0BF-C09050E5B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019C5-E78B-A00C-7B6E-B3316322A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061B6-C92E-2B4D-D16F-A3327F66B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275D0-6991-7E5B-2AE8-596ECC22C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F5ED2-894A-C254-FF98-843BCE87D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275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BF018-3716-0252-E5F8-A058BAE2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BA4A2-03EB-84B1-E67F-B6ABC71D9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1E446-5167-5471-D41D-B91084121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1440AA-BBA1-CFE9-1485-16E0F70E6A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6D822-6CDA-40DB-D58E-07A5CF831C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D17D69-A4DD-F8CC-A675-E64114F84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67C424-9E5C-1F7A-F0D9-4FA867612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F79C7C-8E73-4AD1-B045-E284A1456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9516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EEFF6-21F5-45EC-9F3B-B2FD4A4CB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F9B50A-575F-13A9-1DA7-F60D25BEE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DB648E-BF9D-5DF0-C66C-641C1918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8E8585-E870-6735-1A1A-6994328D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2569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75436E-D0EE-EE45-81E6-39A398A84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52AA8B-967C-42E6-AC46-7A17828C9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A0FFF-DEDB-4884-988E-94D68BB49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0428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92665-57D5-2C5C-BF79-CA9624CF4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30588-F0AD-53F9-3DDD-FAB7C18CE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7AD8C-8C0B-62CD-EA6E-8E96EA602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D3239-311A-A5ED-4100-B9769073A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56C61-A9F3-D6C0-28B7-0C49A712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A4E72-26E9-44CD-050D-E99BD885E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78785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D9776-D002-8C3B-1063-5C779623A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9B032B-FA75-BAFB-E08C-1181B66EA5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387D7-1A19-5105-A490-0D0AA6B2C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0B1FE-009E-AFA6-4F97-708940B34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75DAD-BB92-30B2-A3C6-4D80BD74C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91FFA-4FA0-5FBE-BDCF-0AF8A2E71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16077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91D697-D1DB-9013-3FB9-AB1CD55C8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D13D2-C6C7-A236-3F68-5559321F9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9E4B4-8FE7-DFF0-FB1C-AF817A1000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C9020-58D6-4B4B-AE71-CBBD8D6FD410}" type="datetimeFigureOut">
              <a:rPr lang="en-CH" smtClean="0"/>
              <a:t>03.09.23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0B890-5F67-33B6-3F06-5BCAC7208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50A08-4A65-4B25-B7EF-9485EF230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28871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5ED85-8B77-E0C9-5AEC-412A4979B2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252C72-A98F-2DEE-2DA6-90F4ED0D3E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6558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Ilya Chakun</dc:creator>
  <cp:lastModifiedBy>Ilya Chakun</cp:lastModifiedBy>
  <cp:revision>2</cp:revision>
  <dcterms:created xsi:type="dcterms:W3CDTF">2023-08-06T12:53:09Z</dcterms:created>
  <dcterms:modified xsi:type="dcterms:W3CDTF">2023-09-03T14:00:29Z</dcterms:modified>
</cp:coreProperties>
</file>