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e4df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e4df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1be4df7c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1be4df7c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EC0-13BC-88F9-F52C-AB5BB2C1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19B15-A69A-FD9D-0A50-FEA08AFA0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1898-0623-9838-55C8-E66ACE04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44EEA-EBDF-B605-CE77-3F8B5381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929E-D406-B823-E488-26E3D5F7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066230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3D20-6086-C921-0460-F732C044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C6CBF-72AC-07C6-E169-CA3F9F1A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0702-DCA9-EE38-3134-5288983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3785-E482-C574-75BB-8D28BC67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92A6-D635-141E-EDC9-409F2BD1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638354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1CE35-2ACA-AFC1-4AAA-FD1E6BEA6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5304-820E-B675-A7AE-F7A38CF0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7E89-9D2B-19F1-F238-9A269B20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8BFB-1093-2293-46E7-35BB60C8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D1D5-391F-135A-DE91-F13BA573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491949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5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CFC8-C862-E922-B618-4C8F7996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E170-0A5A-5F72-62F2-66EDB25B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129B-5AC8-5260-937F-63FAF2F6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EF51-841C-6B0A-6EDB-F504AB07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171A-AC47-6EE1-AC29-7A68F18E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082609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2945-5419-F196-9529-6BA12AF5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69674-C59F-3382-28F9-42EA3E58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3152-EC85-AC6C-3FA0-693B94CF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7807-0524-19F3-8B96-A31A95F2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932C-88B5-09BC-6D14-6F8CE430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671708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1A42-B2F1-4880-E637-753F6445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5283-64CA-5B8E-6C1B-1FDB634A0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0438-7E94-2D45-394D-2ECB26511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C199D-45CB-0E85-37B0-F474C1D0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8F62-8D08-2152-F378-50455AA1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500F-1E3D-E34F-7FE0-AD116A84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8455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3435-75C2-F471-CB23-7E0113AA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330B-8B0D-0A85-807F-5DBB71C2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CCE1-C413-B66C-E866-128F44D69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2A3D5-AE12-28B8-0E91-B83254CD1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31340-0BEF-3B6F-D58A-95F89A3FD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9B004-8317-422C-9B7A-B94117C4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DE235-74AE-63DC-79B8-6A3A33A7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50F8E-30D0-E94A-F2C2-CB486D20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876611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983-B4A7-E86F-48ED-D429CE45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4362C-EBFC-D670-EB11-57C354CC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63502-EF1C-92B7-0377-F2EB90B1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A8573-4099-8670-D466-E3582741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966399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787C5-D674-CD10-DCCB-329A97EF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C281A-046A-5BBB-2C9D-4BE5803A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F855F-41A5-0A60-A67F-4F8DBDE9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8264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BE21-8C99-4430-4BB7-C4E37C93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9E41-4716-6AC5-813D-F1F4A7A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E55A9-F0B8-2E63-4025-06365C041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C4C44-B357-0377-2E95-86504B28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BF0F-9A7E-D116-6359-7A231BC8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2E252-FC22-A06D-4A95-A7592A35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2635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9109-9EA0-CF57-BA20-ED9F54F0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04FEF-F08A-B3DC-C0AB-8A260A947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40462-0BA9-5ABD-DF22-5FB99449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8AD64-0E36-219D-4941-5489D4B7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F22D-96CC-0228-53DB-F86CD053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B15D-0B72-D3BE-D0E9-5C5816C3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467816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FB134-1D6D-9F85-9A34-6EBA1E8A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AD90-9811-58DB-3A2F-E19AFDD1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B980-74AD-0686-0764-E4DFC34F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B66E-DB3F-4749-868D-779F2C5E8F37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E49F-E034-1A6B-A389-10A8EA083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1E46-1403-BF68-6ED8-67C6DF7E1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905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Cost Explorer</a:t>
            </a: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/>
              <a:t>Amazon Cost Explorer has an easy-to-use interface that lets you visualize, understand, and manage your Amazon costs and usage over time.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7274" y="1718202"/>
            <a:ext cx="8080308" cy="2969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ct val="42307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Cost Explorer</a:t>
            </a: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>
                <a:highlight>
                  <a:srgbClr val="FFFFFF"/>
                </a:highlight>
              </a:rPr>
              <a:t>With Cost Explorer, you can do the following: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Clr>
                <a:srgbClr val="232F3E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700">
                <a:highlight>
                  <a:srgbClr val="FFFFFF"/>
                </a:highlight>
              </a:rPr>
              <a:t>Review charges and usage associated with your account.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700">
                <a:highlight>
                  <a:srgbClr val="FFFFFF"/>
                </a:highlight>
              </a:rPr>
              <a:t>View and create reports for your cost and usage data.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700">
                <a:highlight>
                  <a:srgbClr val="FFFFFF"/>
                </a:highlight>
              </a:rPr>
              <a:t>Forecast estimated spending for the next three months.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700">
                <a:highlight>
                  <a:srgbClr val="FFFFFF"/>
                </a:highlight>
              </a:rPr>
              <a:t>Get recommendations on utilization and coverage of your Reserved Instances (RIs).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700">
                <a:highlight>
                  <a:srgbClr val="FFFFFF"/>
                </a:highlight>
              </a:rPr>
              <a:t>Get recommendations on utilization and coverage of your Savings Plans.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Amazon Cost Explorer</vt:lpstr>
      <vt:lpstr>Amazon Cost 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Cost Explorer</dc:title>
  <cp:lastModifiedBy>Ilya Chakun</cp:lastModifiedBy>
  <cp:revision>1</cp:revision>
  <dcterms:modified xsi:type="dcterms:W3CDTF">2023-12-03T17:42:58Z</dcterms:modified>
</cp:coreProperties>
</file>