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6"/>
  </p:normalViewPr>
  <p:slideViewPr>
    <p:cSldViewPr snapToGrid="0">
      <p:cViewPr varScale="1">
        <p:scale>
          <a:sx n="266" d="100"/>
          <a:sy n="266" d="100"/>
        </p:scale>
        <p:origin x="1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d6d58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d6d58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F62D-D217-B0DC-FD5D-C8FBAD77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F5BB6-8765-CCAE-F590-47C49126E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CFD6-FE62-02F8-B660-62731849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B648-BC75-67FC-B36C-33D0FC99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FE9E7-7B54-E349-9C49-A7B29D78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142651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AA8F-6716-97B1-A3F2-A2E42750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03965-1110-4A70-0E55-E19C5211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6016-2824-9046-C3EF-2FB205B4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D7C3-6845-76AF-123A-8385535F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629A-4CB9-FBAD-14E2-D234D75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65268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3154A-5BF5-AE8A-7E20-2226C535E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7907-A52A-F942-495E-C4B213A8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5574-FFE5-0885-C5D1-D492C565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4AB9-8259-FA4C-3A44-9AE9F410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4EAF-3EA6-9A41-1E03-142E6371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3403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64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C5F9-3AE9-FAD6-8138-60493EEC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08ED-4FF6-64B4-B56D-6F11FC46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5F86-8C0B-AB16-F418-6279A3A4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0BCE-D9E0-0DE1-956F-672012DE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0BEB-F0A7-314B-7FB6-7183C840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878839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7D1F-4764-0875-77E7-7EC61E5D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54E5-40FE-02D2-1E1A-21D49DD92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4607-DAEA-93F6-1633-F4FF8252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A9C5-198F-348C-9311-B8C16C44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5512-D34E-5345-F9AA-F4CDBDBC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403588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F812-6024-0100-DAB1-316E7F86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B7F3-79CD-0142-BAEC-B27E776D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E173-859A-BC44-080F-CE62303D9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9E1AB-A7B1-0F94-2FBC-1FE139C9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132D2-F0DA-CBF5-9902-A88D732F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BBAB8-94C4-81AA-BAB5-693694CC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7986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5C91-11FA-1283-308C-2B4303E4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FCED-FC44-0E86-4DB0-CAD17F9C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49DE-C8F7-70F7-9851-A6EDE926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FABB7-44E7-1CB7-0702-4C34C2BF1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21021-6374-F80F-C513-5B29A614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91145-D4BF-CEF1-7D28-795257B2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4F789-1EC5-DCE9-EC83-14A8AC41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66645-2415-1A2D-C761-069F2257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913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633B-D13E-81AE-64D3-E917E9B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1300-54A8-62B3-1B03-49588AE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D15E-3649-8208-6B2E-6A43B90D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90414-9512-0C94-E123-A047A536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18911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6EA-3A97-8311-E85F-BA410A47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E8056-B8B2-4CB6-1B43-767302F6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794EF-CA02-38DA-AB7E-4C539AF4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3777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3736-887B-1210-A231-5919896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DE9F-AF48-EA0F-DD5A-EFDFE36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A5FCC-0E29-BB3B-E089-85B7C99F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0CBE-6A70-380F-0E8D-68C5F932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08A4-2FAF-F00F-16A9-6655F6E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E5A0B-4FFC-C048-6E90-25319EC0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101053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C36E-846D-9E0F-099B-33997BFA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355F4-D257-3492-8B84-9D1E30009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3D52B-152A-8350-0400-2801B046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0A6B8-3FAB-6611-AFD4-B0DA3E0D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B17-E633-CF3B-73B6-561B14C7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886C-E321-D583-BCD1-024B6311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243212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45EAB-8039-8976-659D-BDFFEDF7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0443-56E5-9FB3-C256-387AE80E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69A-1D86-9C0A-942B-419FB9C24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E278-E336-B24C-BF10-6208B3C0AEA3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3BFF8-3AB0-B50D-BFBF-52450E8A7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4ADF-AEE1-B485-FB54-EB94E7324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613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Savings Plans 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/>
          </p:cNvSpPr>
          <p:nvPr/>
        </p:nvSpPr>
        <p:spPr>
          <a:xfrm>
            <a:off x="3406237" y="1701640"/>
            <a:ext cx="5354768" cy="870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548640">
              <a:lnSpc>
                <a:spcPct val="95000"/>
              </a:lnSpc>
              <a:spcAft>
                <a:spcPts val="720"/>
              </a:spcAft>
              <a:buSzPts val="1018"/>
            </a:pPr>
            <a:r>
              <a:rPr lang="en-GB" sz="1200" kern="1200" dirty="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Savings Plans is a flexible pricing model that can help you reduce your bill by up to 72% compared to On-Demand prices, in exchange for a one- or three-year hourly spend commitment. </a:t>
            </a:r>
            <a:endParaRPr lang="en-GB" sz="1200" dirty="0">
              <a:solidFill>
                <a:srgbClr val="333333"/>
              </a:solidFill>
            </a:endParaRPr>
          </a:p>
        </p:txBody>
      </p:sp>
      <p:sp>
        <p:nvSpPr>
          <p:cNvPr id="56" name="Google Shape;56;p13"/>
          <p:cNvSpPr txBox="1">
            <a:spLocks/>
          </p:cNvSpPr>
          <p:nvPr/>
        </p:nvSpPr>
        <p:spPr>
          <a:xfrm>
            <a:off x="3406237" y="2695358"/>
            <a:ext cx="3296171" cy="1316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548640">
              <a:lnSpc>
                <a:spcPct val="50000"/>
              </a:lnSpc>
            </a:pPr>
            <a:r>
              <a:rPr lang="ru" sz="1200" kern="1200" dirty="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AWS offers three types of Savings Plans:</a:t>
            </a:r>
            <a:endParaRPr sz="1200" kern="1200" dirty="0">
              <a:solidFill>
                <a:srgbClr val="333333"/>
              </a:solidFill>
              <a:latin typeface="+mn-lt"/>
              <a:ea typeface="+mn-ea"/>
              <a:cs typeface="+mn-cs"/>
            </a:endParaRPr>
          </a:p>
          <a:p>
            <a:pPr marL="274320" indent="-190500" defTabSz="548640">
              <a:spcBef>
                <a:spcPts val="720"/>
              </a:spcBef>
              <a:buClr>
                <a:srgbClr val="333333"/>
              </a:buClr>
              <a:buSzPts val="1400"/>
              <a:buChar char="●"/>
            </a:pPr>
            <a:r>
              <a:rPr lang="ru" sz="1200" kern="1200" dirty="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Compute Savings Plans</a:t>
            </a:r>
            <a:endParaRPr sz="1200" kern="1200" dirty="0">
              <a:solidFill>
                <a:srgbClr val="333333"/>
              </a:solidFill>
              <a:latin typeface="+mn-lt"/>
              <a:ea typeface="+mn-ea"/>
              <a:cs typeface="+mn-cs"/>
            </a:endParaRPr>
          </a:p>
          <a:p>
            <a:pPr marL="274320" indent="-190500" defTabSz="548640">
              <a:buClr>
                <a:srgbClr val="333333"/>
              </a:buClr>
              <a:buSzPts val="1400"/>
              <a:buChar char="●"/>
            </a:pPr>
            <a:r>
              <a:rPr lang="ru" sz="1200" kern="1200" dirty="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EC2 Instance Savings Plans</a:t>
            </a:r>
            <a:endParaRPr sz="1200" kern="1200" dirty="0">
              <a:solidFill>
                <a:srgbClr val="333333"/>
              </a:solidFill>
              <a:latin typeface="+mn-lt"/>
              <a:ea typeface="+mn-ea"/>
              <a:cs typeface="+mn-cs"/>
            </a:endParaRPr>
          </a:p>
          <a:p>
            <a:pPr marL="274320" indent="-190500" defTabSz="548640">
              <a:buClr>
                <a:srgbClr val="333333"/>
              </a:buClr>
              <a:buSzPts val="1400"/>
              <a:buChar char="●"/>
            </a:pPr>
            <a:r>
              <a:rPr lang="ru" sz="1200" kern="1200" dirty="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Amazon SageMaker Savings Plans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F13A8-D7D7-A125-DFDD-AE9DB13D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Svaing Plan vs Reserved Instance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st Savings for Compute in AWS — ECS">
            <a:extLst>
              <a:ext uri="{FF2B5EF4-FFF2-40B4-BE49-F238E27FC236}">
                <a16:creationId xmlns:a16="http://schemas.microsoft.com/office/drawing/2014/main" id="{B8D6D2A9-69D6-2E10-3069-E0EC268D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225" y="1975104"/>
            <a:ext cx="5879264" cy="268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6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61</Words>
  <Application>Microsoft Macintosh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Savings Plans </vt:lpstr>
      <vt:lpstr>Svaing Plan vs Reserved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Savings Plans </dc:title>
  <cp:lastModifiedBy>Ilya Chakun</cp:lastModifiedBy>
  <cp:revision>1</cp:revision>
  <dcterms:modified xsi:type="dcterms:W3CDTF">2023-12-03T17:48:26Z</dcterms:modified>
</cp:coreProperties>
</file>