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66"/>
  </p:normalViewPr>
  <p:slideViewPr>
    <p:cSldViewPr snapToGrid="0">
      <p:cViewPr varScale="1">
        <p:scale>
          <a:sx n="199" d="100"/>
          <a:sy n="19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8288-A1E8-4E9C-B15C-C9C5455015F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2D81-284B-4FFB-9C05-BCB377A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E09-16E2-445F-961D-7B22F3706171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CF50-1EEC-42E3-AF69-F97AA8EB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C98D-4B06-CF29-5969-F2C75035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Amazon Timestream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Timestream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dirty="0"/>
              <a:t>Fully managed, fast, scalable, serverless time-series database service</a:t>
            </a:r>
          </a:p>
          <a:p>
            <a:r>
              <a:rPr lang="en-US" sz="1100" dirty="0"/>
              <a:t>Time-series data measures how things change over time</a:t>
            </a:r>
          </a:p>
          <a:p>
            <a:r>
              <a:rPr lang="en-US" sz="1100" dirty="0"/>
              <a:t>Store and analyze trillions of time-ordered events per day</a:t>
            </a:r>
          </a:p>
          <a:p>
            <a:r>
              <a:rPr lang="en-US" sz="1100" dirty="0"/>
              <a:t>1,000x faster query performance at 1/10th the cost of relational databases</a:t>
            </a:r>
          </a:p>
          <a:p>
            <a:r>
              <a:rPr lang="en-US" sz="1100" dirty="0"/>
              <a:t>Automates rollups, retention, tiering, and compression of data</a:t>
            </a:r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u="sng" dirty="0"/>
              <a:t>Use cases: </a:t>
            </a:r>
          </a:p>
          <a:p>
            <a:r>
              <a:rPr lang="en-US" sz="1100" dirty="0"/>
              <a:t>Log data for DevOps</a:t>
            </a:r>
          </a:p>
          <a:p>
            <a:r>
              <a:rPr lang="en-US" sz="1100" dirty="0"/>
              <a:t>Sensor data for IoT applications</a:t>
            </a:r>
          </a:p>
          <a:p>
            <a:r>
              <a:rPr lang="en-US" sz="1100" dirty="0"/>
              <a:t>Customer clickstream data in web traffic monitoring</a:t>
            </a:r>
          </a:p>
          <a:p>
            <a:r>
              <a:rPr lang="en-US" sz="1100" dirty="0"/>
              <a:t>Industrial telemetry data for equipment maintenance</a:t>
            </a:r>
          </a:p>
        </p:txBody>
      </p:sp>
      <p:pic>
        <p:nvPicPr>
          <p:cNvPr id="1026" name="Picture 2" descr="Time Series Database - Amazon Timestream - AWS">
            <a:extLst>
              <a:ext uri="{FF2B5EF4-FFF2-40B4-BE49-F238E27FC236}">
                <a16:creationId xmlns:a16="http://schemas.microsoft.com/office/drawing/2014/main" id="{ECD68E13-A649-EEC8-9070-434FCEE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4"/>
            <a:ext cx="4788505" cy="2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time series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Series of data points ordered in time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26" y="2633472"/>
            <a:ext cx="646190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Timestream - Diagram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94" y="1909483"/>
            <a:ext cx="9466731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Timestream Pricing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You pay only for what you use </a:t>
            </a:r>
          </a:p>
          <a:p>
            <a:r>
              <a:rPr lang="en-US" sz="2000" dirty="0"/>
              <a:t>Writes – per million writes </a:t>
            </a:r>
          </a:p>
          <a:p>
            <a:r>
              <a:rPr lang="en-US" sz="2000" dirty="0"/>
              <a:t>Reads (query) – per TB of data scanned by queries </a:t>
            </a:r>
          </a:p>
          <a:p>
            <a:r>
              <a:rPr lang="en-US" sz="2000" dirty="0"/>
              <a:t>Storage – per GB (in-memory / SSD / magnetic)</a:t>
            </a:r>
          </a:p>
          <a:p>
            <a:r>
              <a:rPr lang="en-US" sz="2000" dirty="0"/>
              <a:t>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8001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Amazon Timestream">
            <a:extLst>
              <a:ext uri="{FF2B5EF4-FFF2-40B4-BE49-F238E27FC236}">
                <a16:creationId xmlns:a16="http://schemas.microsoft.com/office/drawing/2014/main" id="{88B1497E-625B-E131-3FB9-D979B98EB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2" r="15679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Timestream Exam Take away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It’s a serverless offering</a:t>
            </a:r>
          </a:p>
          <a:p>
            <a:r>
              <a:rPr lang="en-US" sz="1400"/>
              <a:t>Automatically scales writes, storage, and query capacity on demand</a:t>
            </a:r>
          </a:p>
          <a:p>
            <a:r>
              <a:rPr lang="en-US" sz="1400"/>
              <a:t>Can set the data retention policy for each table</a:t>
            </a:r>
          </a:p>
          <a:p>
            <a:r>
              <a:rPr lang="en-US" sz="1400"/>
              <a:t>Data is organized by time intervals</a:t>
            </a:r>
          </a:p>
          <a:p>
            <a:r>
              <a:rPr lang="en-US" sz="1400"/>
              <a:t>Uses time-series specific data compression (=less scanning, faster performance)</a:t>
            </a:r>
          </a:p>
          <a:p>
            <a:r>
              <a:rPr lang="en-US" sz="1400"/>
              <a:t>Separate data processing layer for data ingestion, storage sharing and queries</a:t>
            </a:r>
          </a:p>
          <a:p>
            <a:r>
              <a:rPr lang="en-US" sz="1400"/>
              <a:t>Uses an adaptive query engine that adapts to different time-series datasets</a:t>
            </a:r>
          </a:p>
          <a:p>
            <a:r>
              <a:rPr lang="en-US" sz="1400"/>
              <a:t>Offers built-in analytics (interpolation / smoothing / approximation)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9735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217</Words>
  <Application>Microsoft Macintosh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Amazon Timestream</vt:lpstr>
      <vt:lpstr>Amazon Timestream</vt:lpstr>
      <vt:lpstr>What is a time series</vt:lpstr>
      <vt:lpstr>Timestream - Diagram</vt:lpstr>
      <vt:lpstr>Timestream Pricing</vt:lpstr>
      <vt:lpstr>Timestream Exam Take away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Timestream</dc:title>
  <dc:creator>Учетная запись Майкрософт</dc:creator>
  <cp:lastModifiedBy>Ilya Chakun</cp:lastModifiedBy>
  <cp:revision>5</cp:revision>
  <dcterms:created xsi:type="dcterms:W3CDTF">2023-09-10T16:03:56Z</dcterms:created>
  <dcterms:modified xsi:type="dcterms:W3CDTF">2023-12-03T13:28:32Z</dcterms:modified>
</cp:coreProperties>
</file>