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66"/>
  </p:normalViewPr>
  <p:slideViewPr>
    <p:cSldViewPr snapToGrid="0">
      <p:cViewPr varScale="1">
        <p:scale>
          <a:sx n="199" d="100"/>
          <a:sy n="19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1D41-03AB-D258-871A-92FE9084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Database Comparison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DF1DB-DA3C-7A21-0E21-C7867D0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2CC1-E37D-DFDB-1745-7712C2E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97" y="345298"/>
            <a:ext cx="5891637" cy="5959586"/>
          </a:xfrm>
        </p:spPr>
        <p:txBody>
          <a:bodyPr anchor="ctr">
            <a:normAutofit lnSpcReduction="10000"/>
          </a:bodyPr>
          <a:lstStyle/>
          <a:p>
            <a:br>
              <a:rPr lang="en-GB" sz="1000" b="0" i="0" dirty="0">
                <a:effectLst/>
              </a:rPr>
            </a:br>
            <a:r>
              <a:rPr lang="en-GB" sz="1000" b="1" i="0" dirty="0">
                <a:effectLst/>
              </a:rPr>
              <a:t>Amazon RDS (Relational Database Service):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Relational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RDS if your application requires a traditional relational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popular databases such as MySQL, PostgreSQL, Oracle, SQL Server, and MariaDB.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Provides automated backups, patch management, and easy scalability.</a:t>
            </a:r>
          </a:p>
          <a:p>
            <a:r>
              <a:rPr lang="en-GB" sz="1000" b="1" i="0" dirty="0">
                <a:effectLst/>
              </a:rPr>
              <a:t>Amazon DynamoDB: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NoSQL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DynamoDB for highly scalable, low-latency NoSQL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with variable and unpredictable workloads.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managed, serverless, and offers seamless scaling.</a:t>
            </a:r>
          </a:p>
          <a:p>
            <a:r>
              <a:rPr lang="en-GB" sz="1000" b="1" i="0" dirty="0">
                <a:effectLst/>
              </a:rPr>
              <a:t>Amazon Aurora: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High-Performance Relational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Aurora for high-performance relational databases with compatibility for MySQL or PostgreSQL.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Provides the performance of commercial databases with the cost-effectiveness of open-source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managed, scalable, and offers automatic backups.</a:t>
            </a:r>
          </a:p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DocumentDB</a:t>
            </a:r>
            <a:r>
              <a:rPr lang="en-GB" sz="1000" b="1" i="0" dirty="0">
                <a:effectLst/>
              </a:rPr>
              <a:t> (with MongoDB compatibility):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MongoDB-Compatible Document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DocumentDB</a:t>
            </a:r>
            <a:r>
              <a:rPr lang="en-GB" sz="1000" b="0" i="0" dirty="0">
                <a:effectLst/>
              </a:rPr>
              <a:t> if you need a fully managed, scalable, and highly available MongoDB-compatible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Designed for applications using the MongoDB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Offers built-in security, automated backups, and easy scalability.</a:t>
            </a:r>
          </a:p>
          <a:p>
            <a:r>
              <a:rPr lang="en-GB" sz="1000" b="1" i="0" dirty="0">
                <a:effectLst/>
              </a:rPr>
              <a:t>Amazon Neptune: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Graph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Neptune for graph databases, suitable for highly connected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both Property Graph and RDF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requiring graph analysis and traversal.</a:t>
            </a:r>
          </a:p>
        </p:txBody>
      </p:sp>
    </p:spTree>
    <p:extLst>
      <p:ext uri="{BB962C8B-B14F-4D97-AF65-F5344CB8AC3E}">
        <p14:creationId xmlns:p14="http://schemas.microsoft.com/office/powerpoint/2010/main" val="8463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6271E-CE7E-E4F6-2943-57781A0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96C9-A6E9-2827-39A9-9F784943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613862"/>
            <a:ext cx="5709597" cy="5633471"/>
          </a:xfrm>
        </p:spPr>
        <p:txBody>
          <a:bodyPr anchor="ctr">
            <a:normAutofit/>
          </a:bodyPr>
          <a:lstStyle/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ElastiCache</a:t>
            </a:r>
            <a:r>
              <a:rPr lang="en-GB" sz="1000" b="1" i="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In-Memory Caching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ElastiCache</a:t>
            </a:r>
            <a:r>
              <a:rPr lang="en-GB" sz="1000" b="0" i="0" dirty="0">
                <a:effectLst/>
              </a:rPr>
              <a:t> for in-memory caching to improve application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Redis and Memcached.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reducing database load and accelerating data access.</a:t>
            </a:r>
          </a:p>
          <a:p>
            <a:r>
              <a:rPr lang="en-GB" sz="1000" b="1" i="0" dirty="0">
                <a:effectLst/>
              </a:rPr>
              <a:t>Amazon Redshift: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Data Warehousing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Redshift for large-scale data warehousing and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high-performance querying on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managed, scalable, and integrates with popular BI tools.</a:t>
            </a:r>
          </a:p>
          <a:p>
            <a:r>
              <a:rPr lang="en-GB" sz="1000" b="1" i="0" dirty="0">
                <a:effectLst/>
              </a:rPr>
              <a:t>Amazon Timestream: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Time-Series Data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Timestream for ingesting, querying, and </a:t>
            </a:r>
            <a:r>
              <a:rPr lang="en-GB" sz="1000" b="0" i="0" dirty="0" err="1">
                <a:effectLst/>
              </a:rPr>
              <a:t>analyzing</a:t>
            </a:r>
            <a:r>
              <a:rPr lang="en-GB" sz="1000" b="0" i="0" dirty="0">
                <a:effectLst/>
              </a:rPr>
              <a:t> time-series data at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Suitable for IoT applications, telemetry, and operational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 and optimized for time-series data.</a:t>
            </a:r>
          </a:p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Keyspaces</a:t>
            </a:r>
            <a:r>
              <a:rPr lang="en-GB" sz="1000" b="1" i="0" dirty="0">
                <a:effectLst/>
              </a:rPr>
              <a:t> (for Apache Cassandra):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Cassandra-Compatible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Keyspaces</a:t>
            </a:r>
            <a:r>
              <a:rPr lang="en-GB" sz="1000" b="0" i="0" dirty="0">
                <a:effectLst/>
              </a:rPr>
              <a:t> for a fully managed, serverless, and scalable Apache Cassandra-compatible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with variable and unpredictable workloads.</a:t>
            </a:r>
          </a:p>
          <a:p>
            <a:r>
              <a:rPr lang="en-GB" sz="1000" b="1" i="0" dirty="0">
                <a:effectLst/>
              </a:rPr>
              <a:t>Amazon Quantum Ledger Database (QLDB):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Ledger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QLDB for building transparent, immutable, and cryptographically verifiable transaction logs.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requiring a centralized, tamper-resistant ledger.</a:t>
            </a:r>
          </a:p>
        </p:txBody>
      </p:sp>
    </p:spTree>
    <p:extLst>
      <p:ext uri="{BB962C8B-B14F-4D97-AF65-F5344CB8AC3E}">
        <p14:creationId xmlns:p14="http://schemas.microsoft.com/office/powerpoint/2010/main" val="33419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9371-16D1-1C52-126A-7CFF138A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Databases Comparison</a:t>
            </a:r>
          </a:p>
        </p:txBody>
      </p:sp>
      <p:pic>
        <p:nvPicPr>
          <p:cNvPr id="8" name="Picture 7" descr="A table with different colored text&#10;&#10;Description automatically generated with medium confidence">
            <a:extLst>
              <a:ext uri="{FF2B5EF4-FFF2-40B4-BE49-F238E27FC236}">
                <a16:creationId xmlns:a16="http://schemas.microsoft.com/office/drawing/2014/main" id="{C59459E4-A86A-B401-6A53-4780F950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56" y="2354239"/>
            <a:ext cx="923528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0F66-8E03-74D6-7534-38063749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D8595-5CCF-18FC-8F1B-6F7E7721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2156"/>
            <a:ext cx="7772400" cy="40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8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413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AWS Database Comparison</vt:lpstr>
      <vt:lpstr>Database Comparison</vt:lpstr>
      <vt:lpstr>Database Comparison</vt:lpstr>
      <vt:lpstr>Databases Comparison</vt:lpstr>
      <vt:lpstr>Choose database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Ilya Chakun</cp:lastModifiedBy>
  <cp:revision>8</cp:revision>
  <dcterms:created xsi:type="dcterms:W3CDTF">2023-09-10T15:38:22Z</dcterms:created>
  <dcterms:modified xsi:type="dcterms:W3CDTF">2023-12-03T15:48:41Z</dcterms:modified>
</cp:coreProperties>
</file>