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bde522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bde522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0135-DB67-F136-D5A7-512521219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1DF98-3D5C-B8D0-1AE5-619ADC192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CDD3-045B-4296-B8D2-5F917DDD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655-E4B2-C24D-9F45-AFBE087581A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86C3-0F20-720F-B955-D686C6F6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7A041-E0B3-C810-4C9D-CE9A0E2A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598811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56B1-AC3C-3BF2-5852-AE936F4C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B28F7-A06F-D07E-6B3F-FA742BCA4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B4CA-F850-E605-F867-3A04D330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655-E4B2-C24D-9F45-AFBE087581A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4367-1032-21AD-DA43-0276F247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E2B45-5D68-017F-CD68-BD6E9934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703282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B9BAF-7CA9-25B0-81F2-E913F0A87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75C15-0D34-828F-EC86-D9032E414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6F198-F49A-8896-8BA0-72AD9F24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655-E4B2-C24D-9F45-AFBE087581A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C49C2-7B42-A612-AE1B-90CBB584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0022-A973-6B98-1F13-B33D5DF8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321726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01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BB54-6D41-B977-8096-038AFD02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B3D0-A684-A300-953E-93E9DF26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C8E2-1934-EDB8-FBB0-CA82BA43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655-E4B2-C24D-9F45-AFBE087581A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A7AD-7C1C-7188-389B-4110CD21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49D91-8C10-7EEF-A762-FD0AF78E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672792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A9F3-A74E-F662-8643-512AB648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368C7-DA18-EB17-BA1F-BE032A260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5DA5-813B-F95A-5AE3-7211F184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655-E4B2-C24D-9F45-AFBE087581A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90FA2-2A1B-79F8-7592-09C940B7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0BCDC-1E02-B8FF-D1C5-D66D05E7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097506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225E-08DD-4479-5044-33820CB9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8097-1807-DEBF-76A6-5403F722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617B2-BA80-F7FA-5976-1339EEF7A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2294-06E4-0D7E-76B8-956F7A7B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655-E4B2-C24D-9F45-AFBE087581A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533B6-4E1C-47E9-F55D-0C84FB7B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9E5FF-6903-4033-5271-748E752F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269830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FE9B-DFC3-3E33-53AD-0318D3B5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768C5-0036-FCA8-8538-B5724A52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FB2AC-FB1F-E2FD-BF1D-187F4EBEA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AB1FA-7690-E701-8CCC-C5B38BF3A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1BB50-6561-76D6-2804-1EDE09B91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9E47D-4529-127C-AD0A-423E0E2C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655-E4B2-C24D-9F45-AFBE087581A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83155-6759-E8A6-9EE8-69464531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CEC0D-DEFA-4F9D-80C1-1A51E2C3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762088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AA5A-4815-0A08-0512-89FE2C55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431B7-7BAF-BD3E-2E1C-0FF6113F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655-E4B2-C24D-9F45-AFBE087581A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9AEA3-BCCF-B78C-5CAF-38BB535D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0A21B-B098-95C1-5F3C-6119C8E5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287060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7A30A-C0C3-59FC-14E5-8DEFD4E7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655-E4B2-C24D-9F45-AFBE087581A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E99AE-1924-2C0D-482D-A24C48F9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3C25F-96F1-8843-BC52-227A5AFB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1299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9C5C-47B2-42A8-0711-CB99BC4F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AEDF-F78E-BEAE-AB5E-1E131EAFD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2B5CC-3B62-B30B-4003-6DD02D67A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D48A0-EE54-5010-EFA2-5025F3AD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655-E4B2-C24D-9F45-AFBE087581A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212B0-1D70-7E05-FCE3-15E11BD9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57C7A-8D1F-7089-4CFE-22B88FFF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514468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7453-A1A0-1BE1-94FA-181D0F3D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6E8E3-7ABD-C176-38CD-E91ADDBE6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BD1F9-2676-A494-24C1-C9750644E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2F175-6944-460D-F963-C23A2F72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F655-E4B2-C24D-9F45-AFBE087581A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96370-5715-849F-436E-70020443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5D812-51B1-838D-2D8C-93C013D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926385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6C76F-FC7C-1965-54A5-E75F1B22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EE69F-2BE3-5033-FFEC-1F099EED9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872A2-F9E8-7F9D-C551-328077305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F655-E4B2-C24D-9F45-AFBE087581A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626A-F0FC-8562-5CED-CB9E34E0B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00483-D033-CB8B-0D1D-174C55DEF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01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51435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852775" y="457200"/>
            <a:ext cx="3588597" cy="9981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Cloud9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852775" y="1645576"/>
            <a:ext cx="3328527" cy="2931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01600" marR="1016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What is AWS Cloud9?</a:t>
            </a:r>
          </a:p>
          <a:p>
            <a:pPr marL="101600" marR="1016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✔ A cloud-based integrated development environment (IDE) that lets you write, run, and debug your code with just a browser.</a:t>
            </a:r>
          </a:p>
          <a:p>
            <a:pPr marL="101600" marR="101600" lvl="0" indent="-228600" defTabSz="91440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✔ Comes prepackaged with essential tools for popular programming languages, including JavaScript, Python, and PHP.</a:t>
            </a:r>
          </a:p>
          <a:p>
            <a:pPr marL="101600" marR="101600" lvl="0" indent="-228600" defTabSz="91440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300" dirty="0"/>
              <a:t>✔ Quickly share your development environment with your team, enabling you to pair program and track each other's inputs in real time.</a:t>
            </a:r>
          </a:p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SzPts val="852"/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60457" y="803461"/>
            <a:ext cx="3553238" cy="35532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ully-featured Editor">
            <a:extLst>
              <a:ext uri="{FF2B5EF4-FFF2-40B4-BE49-F238E27FC236}">
                <a16:creationId xmlns:a16="http://schemas.microsoft.com/office/drawing/2014/main" id="{C57800A7-0368-05F8-AAB5-31676220D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" r="16831" b="-2"/>
          <a:stretch/>
        </p:blipFill>
        <p:spPr bwMode="auto">
          <a:xfrm>
            <a:off x="433227" y="318247"/>
            <a:ext cx="8277545" cy="4402109"/>
          </a:xfrm>
          <a:custGeom>
            <a:avLst/>
            <a:gdLst/>
            <a:ahLst/>
            <a:cxnLst/>
            <a:rect l="l" t="t" r="r" b="b"/>
            <a:pathLst>
              <a:path w="10630858" h="5869478">
                <a:moveTo>
                  <a:pt x="5791061" y="218"/>
                </a:moveTo>
                <a:cubicBezTo>
                  <a:pt x="5877327" y="-560"/>
                  <a:pt x="5971399" y="626"/>
                  <a:pt x="6073275" y="5793"/>
                </a:cubicBezTo>
                <a:cubicBezTo>
                  <a:pt x="6098744" y="7086"/>
                  <a:pt x="6121786" y="8165"/>
                  <a:pt x="6142651" y="9057"/>
                </a:cubicBezTo>
                <a:lnTo>
                  <a:pt x="6164185" y="9874"/>
                </a:lnTo>
                <a:lnTo>
                  <a:pt x="6258731" y="5793"/>
                </a:lnTo>
                <a:lnTo>
                  <a:pt x="6319194" y="2002"/>
                </a:lnTo>
                <a:lnTo>
                  <a:pt x="6413049" y="11772"/>
                </a:lnTo>
                <a:cubicBezTo>
                  <a:pt x="6592720" y="42783"/>
                  <a:pt x="6774188" y="66100"/>
                  <a:pt x="6956654" y="46745"/>
                </a:cubicBezTo>
                <a:cubicBezTo>
                  <a:pt x="7082424" y="33223"/>
                  <a:pt x="7207994" y="25294"/>
                  <a:pt x="7334364" y="25763"/>
                </a:cubicBezTo>
                <a:cubicBezTo>
                  <a:pt x="7624835" y="25763"/>
                  <a:pt x="7915502" y="28559"/>
                  <a:pt x="8205974" y="22730"/>
                </a:cubicBezTo>
                <a:cubicBezTo>
                  <a:pt x="8464499" y="17601"/>
                  <a:pt x="8722029" y="6412"/>
                  <a:pt x="8980756" y="34620"/>
                </a:cubicBezTo>
                <a:cubicBezTo>
                  <a:pt x="9362658" y="76124"/>
                  <a:pt x="9746556" y="62832"/>
                  <a:pt x="10129655" y="57937"/>
                </a:cubicBezTo>
                <a:lnTo>
                  <a:pt x="10163726" y="56766"/>
                </a:lnTo>
                <a:lnTo>
                  <a:pt x="10254950" y="73131"/>
                </a:lnTo>
                <a:lnTo>
                  <a:pt x="10311819" y="101928"/>
                </a:lnTo>
                <a:cubicBezTo>
                  <a:pt x="10479504" y="200737"/>
                  <a:pt x="10591476" y="367254"/>
                  <a:pt x="10625532" y="561669"/>
                </a:cubicBezTo>
                <a:lnTo>
                  <a:pt x="10626834" y="578090"/>
                </a:lnTo>
                <a:lnTo>
                  <a:pt x="10611964" y="734537"/>
                </a:lnTo>
                <a:cubicBezTo>
                  <a:pt x="10602387" y="823467"/>
                  <a:pt x="10587763" y="913306"/>
                  <a:pt x="10611964" y="1001326"/>
                </a:cubicBezTo>
                <a:cubicBezTo>
                  <a:pt x="10628543" y="1062669"/>
                  <a:pt x="10632231" y="1127783"/>
                  <a:pt x="10622705" y="1191154"/>
                </a:cubicBezTo>
                <a:cubicBezTo>
                  <a:pt x="10606645" y="1303627"/>
                  <a:pt x="10603293" y="1418084"/>
                  <a:pt x="10612740" y="1531572"/>
                </a:cubicBezTo>
                <a:cubicBezTo>
                  <a:pt x="10618978" y="1606398"/>
                  <a:pt x="10618020" y="1681815"/>
                  <a:pt x="10609893" y="1756397"/>
                </a:cubicBezTo>
                <a:cubicBezTo>
                  <a:pt x="10599152" y="1856690"/>
                  <a:pt x="10582457" y="1958800"/>
                  <a:pt x="10602776" y="2059394"/>
                </a:cubicBezTo>
                <a:cubicBezTo>
                  <a:pt x="10635130" y="2219226"/>
                  <a:pt x="10628659" y="2378906"/>
                  <a:pt x="10615717" y="2539949"/>
                </a:cubicBezTo>
                <a:cubicBezTo>
                  <a:pt x="10606011" y="2659785"/>
                  <a:pt x="10595269" y="2780984"/>
                  <a:pt x="10614682" y="2902183"/>
                </a:cubicBezTo>
                <a:cubicBezTo>
                  <a:pt x="10623029" y="2958418"/>
                  <a:pt x="10623029" y="3015928"/>
                  <a:pt x="10614682" y="3072165"/>
                </a:cubicBezTo>
                <a:cubicBezTo>
                  <a:pt x="10604587" y="3147914"/>
                  <a:pt x="10595010" y="3222907"/>
                  <a:pt x="10607952" y="3299413"/>
                </a:cubicBezTo>
                <a:cubicBezTo>
                  <a:pt x="10613646" y="3332743"/>
                  <a:pt x="10617917" y="3366376"/>
                  <a:pt x="10620894" y="3400009"/>
                </a:cubicBezTo>
                <a:cubicBezTo>
                  <a:pt x="10626822" y="3485877"/>
                  <a:pt x="10624699" y="3572233"/>
                  <a:pt x="10614553" y="3657556"/>
                </a:cubicBezTo>
                <a:cubicBezTo>
                  <a:pt x="10604846" y="3756637"/>
                  <a:pt x="10620635" y="3856323"/>
                  <a:pt x="10607694" y="3955100"/>
                </a:cubicBezTo>
                <a:cubicBezTo>
                  <a:pt x="10598504" y="4034653"/>
                  <a:pt x="10598155" y="4115265"/>
                  <a:pt x="10606658" y="4194923"/>
                </a:cubicBezTo>
                <a:cubicBezTo>
                  <a:pt x="10621954" y="4345512"/>
                  <a:pt x="10620998" y="4497755"/>
                  <a:pt x="10603811" y="4648057"/>
                </a:cubicBezTo>
                <a:cubicBezTo>
                  <a:pt x="10593198" y="4735775"/>
                  <a:pt x="10587116" y="4826067"/>
                  <a:pt x="10606140" y="4912119"/>
                </a:cubicBezTo>
                <a:cubicBezTo>
                  <a:pt x="10628530" y="5013245"/>
                  <a:pt x="10633189" y="5114446"/>
                  <a:pt x="10629921" y="5215515"/>
                </a:cubicBezTo>
                <a:lnTo>
                  <a:pt x="10625356" y="5273604"/>
                </a:lnTo>
                <a:lnTo>
                  <a:pt x="10624284" y="5284086"/>
                </a:lnTo>
                <a:cubicBezTo>
                  <a:pt x="10601148" y="5404993"/>
                  <a:pt x="10545219" y="5529874"/>
                  <a:pt x="10458692" y="5632218"/>
                </a:cubicBezTo>
                <a:lnTo>
                  <a:pt x="10418904" y="5670857"/>
                </a:lnTo>
                <a:lnTo>
                  <a:pt x="10417064" y="5673484"/>
                </a:lnTo>
                <a:cubicBezTo>
                  <a:pt x="10307992" y="5802550"/>
                  <a:pt x="10158402" y="5877799"/>
                  <a:pt x="9954609" y="5858572"/>
                </a:cubicBezTo>
                <a:cubicBezTo>
                  <a:pt x="9860355" y="5870096"/>
                  <a:pt x="9750551" y="5855439"/>
                  <a:pt x="9657171" y="5854061"/>
                </a:cubicBezTo>
                <a:lnTo>
                  <a:pt x="9612467" y="5856387"/>
                </a:lnTo>
                <a:lnTo>
                  <a:pt x="9279984" y="5838331"/>
                </a:lnTo>
                <a:cubicBezTo>
                  <a:pt x="9153141" y="5834280"/>
                  <a:pt x="9026273" y="5834164"/>
                  <a:pt x="8899305" y="5841275"/>
                </a:cubicBezTo>
                <a:cubicBezTo>
                  <a:pt x="8761407" y="5850940"/>
                  <a:pt x="8623304" y="5854733"/>
                  <a:pt x="8485266" y="5852671"/>
                </a:cubicBezTo>
                <a:lnTo>
                  <a:pt x="8314842" y="5842884"/>
                </a:lnTo>
                <a:lnTo>
                  <a:pt x="8193631" y="5825368"/>
                </a:lnTo>
                <a:lnTo>
                  <a:pt x="8029897" y="5818284"/>
                </a:lnTo>
                <a:lnTo>
                  <a:pt x="8028296" y="5817260"/>
                </a:lnTo>
                <a:lnTo>
                  <a:pt x="8008332" y="5817260"/>
                </a:lnTo>
                <a:lnTo>
                  <a:pt x="8006732" y="5818114"/>
                </a:lnTo>
                <a:lnTo>
                  <a:pt x="7839115" y="5825368"/>
                </a:lnTo>
                <a:lnTo>
                  <a:pt x="7801585" y="5830791"/>
                </a:lnTo>
                <a:lnTo>
                  <a:pt x="7734233" y="5834980"/>
                </a:lnTo>
                <a:lnTo>
                  <a:pt x="7482820" y="5855530"/>
                </a:lnTo>
                <a:lnTo>
                  <a:pt x="7445741" y="5854102"/>
                </a:lnTo>
                <a:lnTo>
                  <a:pt x="7403701" y="5858035"/>
                </a:lnTo>
                <a:lnTo>
                  <a:pt x="7155292" y="5854564"/>
                </a:lnTo>
                <a:cubicBezTo>
                  <a:pt x="6874805" y="5835913"/>
                  <a:pt x="6593917" y="5824488"/>
                  <a:pt x="6312830" y="5849900"/>
                </a:cubicBezTo>
                <a:lnTo>
                  <a:pt x="6232577" y="5855788"/>
                </a:lnTo>
                <a:lnTo>
                  <a:pt x="6231985" y="5855764"/>
                </a:lnTo>
                <a:lnTo>
                  <a:pt x="6166003" y="5858572"/>
                </a:lnTo>
                <a:cubicBezTo>
                  <a:pt x="6100624" y="5861901"/>
                  <a:pt x="6043822" y="5864887"/>
                  <a:pt x="5993271" y="5866513"/>
                </a:cubicBezTo>
                <a:lnTo>
                  <a:pt x="5925657" y="5866398"/>
                </a:lnTo>
                <a:lnTo>
                  <a:pt x="5833706" y="5859695"/>
                </a:lnTo>
                <a:cubicBezTo>
                  <a:pt x="5697214" y="5841788"/>
                  <a:pt x="5559607" y="5838897"/>
                  <a:pt x="5422657" y="5851067"/>
                </a:cubicBezTo>
                <a:lnTo>
                  <a:pt x="5250035" y="5858044"/>
                </a:lnTo>
                <a:lnTo>
                  <a:pt x="5151093" y="5858278"/>
                </a:lnTo>
                <a:lnTo>
                  <a:pt x="4972680" y="5851067"/>
                </a:lnTo>
                <a:cubicBezTo>
                  <a:pt x="4829141" y="5841741"/>
                  <a:pt x="4685204" y="5826120"/>
                  <a:pt x="4542066" y="5842905"/>
                </a:cubicBezTo>
                <a:cubicBezTo>
                  <a:pt x="4491758" y="5848734"/>
                  <a:pt x="4441488" y="5852626"/>
                  <a:pt x="4391242" y="5854962"/>
                </a:cubicBezTo>
                <a:lnTo>
                  <a:pt x="4246482" y="5857576"/>
                </a:lnTo>
                <a:lnTo>
                  <a:pt x="4221030" y="5856572"/>
                </a:lnTo>
                <a:lnTo>
                  <a:pt x="4218005" y="5856681"/>
                </a:lnTo>
                <a:lnTo>
                  <a:pt x="3939367" y="5844305"/>
                </a:lnTo>
                <a:cubicBezTo>
                  <a:pt x="3773470" y="5832648"/>
                  <a:pt x="3606974" y="5815626"/>
                  <a:pt x="3441875" y="5843140"/>
                </a:cubicBezTo>
                <a:cubicBezTo>
                  <a:pt x="3386806" y="5851400"/>
                  <a:pt x="3331601" y="5858126"/>
                  <a:pt x="3276306" y="5863318"/>
                </a:cubicBezTo>
                <a:lnTo>
                  <a:pt x="3225006" y="5866706"/>
                </a:lnTo>
                <a:lnTo>
                  <a:pt x="3194056" y="5866407"/>
                </a:lnTo>
                <a:lnTo>
                  <a:pt x="3082891" y="5863061"/>
                </a:lnTo>
                <a:lnTo>
                  <a:pt x="3013959" y="5869302"/>
                </a:lnTo>
                <a:cubicBezTo>
                  <a:pt x="2910698" y="5871464"/>
                  <a:pt x="2845426" y="5852913"/>
                  <a:pt x="2748311" y="5858572"/>
                </a:cubicBezTo>
                <a:cubicBezTo>
                  <a:pt x="2736171" y="5859279"/>
                  <a:pt x="2721419" y="5860082"/>
                  <a:pt x="2704411" y="5860936"/>
                </a:cubicBezTo>
                <a:lnTo>
                  <a:pt x="2650475" y="5863440"/>
                </a:lnTo>
                <a:lnTo>
                  <a:pt x="2436349" y="5854816"/>
                </a:lnTo>
                <a:cubicBezTo>
                  <a:pt x="2095150" y="5845165"/>
                  <a:pt x="1753811" y="5845122"/>
                  <a:pt x="1412584" y="5830782"/>
                </a:cubicBezTo>
                <a:cubicBezTo>
                  <a:pt x="1262458" y="5824256"/>
                  <a:pt x="1113131" y="5859227"/>
                  <a:pt x="963404" y="5861093"/>
                </a:cubicBezTo>
                <a:cubicBezTo>
                  <a:pt x="896140" y="5861967"/>
                  <a:pt x="828812" y="5861342"/>
                  <a:pt x="761431" y="5859896"/>
                </a:cubicBezTo>
                <a:lnTo>
                  <a:pt x="637698" y="5856158"/>
                </a:lnTo>
                <a:lnTo>
                  <a:pt x="592997" y="5853711"/>
                </a:lnTo>
                <a:cubicBezTo>
                  <a:pt x="391136" y="5830428"/>
                  <a:pt x="227663" y="5724844"/>
                  <a:pt x="123577" y="5564333"/>
                </a:cubicBezTo>
                <a:lnTo>
                  <a:pt x="99502" y="5518240"/>
                </a:lnTo>
                <a:lnTo>
                  <a:pt x="95609" y="5512764"/>
                </a:lnTo>
                <a:lnTo>
                  <a:pt x="86221" y="5492812"/>
                </a:lnTo>
                <a:lnTo>
                  <a:pt x="61763" y="5445986"/>
                </a:lnTo>
                <a:lnTo>
                  <a:pt x="56991" y="5430695"/>
                </a:lnTo>
                <a:lnTo>
                  <a:pt x="41922" y="5398673"/>
                </a:lnTo>
                <a:lnTo>
                  <a:pt x="25760" y="5339273"/>
                </a:lnTo>
                <a:lnTo>
                  <a:pt x="16811" y="5271956"/>
                </a:lnTo>
                <a:cubicBezTo>
                  <a:pt x="9305" y="5238090"/>
                  <a:pt x="4710" y="5203585"/>
                  <a:pt x="3092" y="5168860"/>
                </a:cubicBezTo>
                <a:cubicBezTo>
                  <a:pt x="-7132" y="5042101"/>
                  <a:pt x="10081" y="4917108"/>
                  <a:pt x="24446" y="4791844"/>
                </a:cubicBezTo>
                <a:cubicBezTo>
                  <a:pt x="34023" y="4712006"/>
                  <a:pt x="48647" y="4631352"/>
                  <a:pt x="24446" y="4552331"/>
                </a:cubicBezTo>
                <a:cubicBezTo>
                  <a:pt x="7867" y="4497261"/>
                  <a:pt x="4180" y="4438805"/>
                  <a:pt x="13705" y="4381912"/>
                </a:cubicBezTo>
                <a:cubicBezTo>
                  <a:pt x="29766" y="4280940"/>
                  <a:pt x="33117" y="4178184"/>
                  <a:pt x="23670" y="4076300"/>
                </a:cubicBezTo>
                <a:cubicBezTo>
                  <a:pt x="17432" y="4009125"/>
                  <a:pt x="18390" y="3941419"/>
                  <a:pt x="26517" y="3874462"/>
                </a:cubicBezTo>
                <a:cubicBezTo>
                  <a:pt x="37258" y="3784423"/>
                  <a:pt x="53954" y="3692752"/>
                  <a:pt x="33635" y="3602444"/>
                </a:cubicBezTo>
                <a:cubicBezTo>
                  <a:pt x="1280" y="3458954"/>
                  <a:pt x="7751" y="3315599"/>
                  <a:pt x="20694" y="3171022"/>
                </a:cubicBezTo>
                <a:cubicBezTo>
                  <a:pt x="30400" y="3063439"/>
                  <a:pt x="41141" y="2954632"/>
                  <a:pt x="21728" y="2845824"/>
                </a:cubicBezTo>
                <a:cubicBezTo>
                  <a:pt x="13381" y="2795337"/>
                  <a:pt x="13381" y="2743709"/>
                  <a:pt x="21728" y="2693221"/>
                </a:cubicBezTo>
                <a:cubicBezTo>
                  <a:pt x="31823" y="2625218"/>
                  <a:pt x="41400" y="2557892"/>
                  <a:pt x="28458" y="2489208"/>
                </a:cubicBezTo>
                <a:cubicBezTo>
                  <a:pt x="22764" y="2459285"/>
                  <a:pt x="18493" y="2429092"/>
                  <a:pt x="15516" y="2398898"/>
                </a:cubicBezTo>
                <a:cubicBezTo>
                  <a:pt x="9589" y="2321809"/>
                  <a:pt x="11711" y="2244283"/>
                  <a:pt x="21857" y="2167683"/>
                </a:cubicBezTo>
                <a:cubicBezTo>
                  <a:pt x="31564" y="2078733"/>
                  <a:pt x="15776" y="1989238"/>
                  <a:pt x="28717" y="1900560"/>
                </a:cubicBezTo>
                <a:cubicBezTo>
                  <a:pt x="37907" y="1829142"/>
                  <a:pt x="38255" y="1756772"/>
                  <a:pt x="29752" y="1685258"/>
                </a:cubicBezTo>
                <a:cubicBezTo>
                  <a:pt x="14456" y="1550065"/>
                  <a:pt x="15412" y="1413389"/>
                  <a:pt x="32599" y="1278454"/>
                </a:cubicBezTo>
                <a:cubicBezTo>
                  <a:pt x="43212" y="1199704"/>
                  <a:pt x="49294" y="1118644"/>
                  <a:pt x="30270" y="1041390"/>
                </a:cubicBezTo>
                <a:cubicBezTo>
                  <a:pt x="-14509" y="859818"/>
                  <a:pt x="11634" y="677973"/>
                  <a:pt x="30270" y="497354"/>
                </a:cubicBezTo>
                <a:lnTo>
                  <a:pt x="31725" y="472895"/>
                </a:lnTo>
                <a:lnTo>
                  <a:pt x="43781" y="427827"/>
                </a:lnTo>
                <a:lnTo>
                  <a:pt x="50994" y="413476"/>
                </a:lnTo>
                <a:lnTo>
                  <a:pt x="58372" y="387895"/>
                </a:lnTo>
                <a:cubicBezTo>
                  <a:pt x="111660" y="254431"/>
                  <a:pt x="198390" y="154469"/>
                  <a:pt x="306361" y="90092"/>
                </a:cubicBezTo>
                <a:lnTo>
                  <a:pt x="343340" y="71955"/>
                </a:lnTo>
                <a:lnTo>
                  <a:pt x="451947" y="55771"/>
                </a:lnTo>
                <a:lnTo>
                  <a:pt x="480681" y="50638"/>
                </a:lnTo>
                <a:lnTo>
                  <a:pt x="500476" y="51097"/>
                </a:lnTo>
                <a:cubicBezTo>
                  <a:pt x="614729" y="49684"/>
                  <a:pt x="728933" y="43772"/>
                  <a:pt x="843024" y="32056"/>
                </a:cubicBezTo>
                <a:cubicBezTo>
                  <a:pt x="1123212" y="7156"/>
                  <a:pt x="1404499" y="3566"/>
                  <a:pt x="1685086" y="21332"/>
                </a:cubicBezTo>
                <a:cubicBezTo>
                  <a:pt x="1938623" y="33688"/>
                  <a:pt x="2191759" y="64000"/>
                  <a:pt x="2445896" y="38121"/>
                </a:cubicBezTo>
                <a:cubicBezTo>
                  <a:pt x="2489616" y="33690"/>
                  <a:pt x="2532937" y="26111"/>
                  <a:pt x="2576333" y="19030"/>
                </a:cubicBezTo>
                <a:lnTo>
                  <a:pt x="2696353" y="4251"/>
                </a:lnTo>
                <a:lnTo>
                  <a:pt x="2745536" y="5232"/>
                </a:lnTo>
                <a:cubicBezTo>
                  <a:pt x="2818993" y="6452"/>
                  <a:pt x="2887864" y="7004"/>
                  <a:pt x="2947014" y="5793"/>
                </a:cubicBezTo>
                <a:cubicBezTo>
                  <a:pt x="3006163" y="4584"/>
                  <a:pt x="3060036" y="3178"/>
                  <a:pt x="3110399" y="1949"/>
                </a:cubicBezTo>
                <a:lnTo>
                  <a:pt x="3199002" y="221"/>
                </a:lnTo>
                <a:lnTo>
                  <a:pt x="3325015" y="3583"/>
                </a:lnTo>
                <a:cubicBezTo>
                  <a:pt x="3530714" y="12997"/>
                  <a:pt x="3736239" y="28910"/>
                  <a:pt x="3941762" y="43248"/>
                </a:cubicBezTo>
                <a:cubicBezTo>
                  <a:pt x="4091489" y="53739"/>
                  <a:pt x="4241215" y="66563"/>
                  <a:pt x="4390942" y="37886"/>
                </a:cubicBezTo>
                <a:cubicBezTo>
                  <a:pt x="4517292" y="15154"/>
                  <a:pt x="4645537" y="10467"/>
                  <a:pt x="4772844" y="23896"/>
                </a:cubicBezTo>
                <a:cubicBezTo>
                  <a:pt x="4885597" y="37327"/>
                  <a:pt x="4999052" y="40520"/>
                  <a:pt x="5112224" y="33456"/>
                </a:cubicBezTo>
                <a:lnTo>
                  <a:pt x="5477482" y="6922"/>
                </a:lnTo>
                <a:lnTo>
                  <a:pt x="5517883" y="7607"/>
                </a:lnTo>
                <a:lnTo>
                  <a:pt x="5555683" y="6426"/>
                </a:lnTo>
                <a:cubicBezTo>
                  <a:pt x="5626335" y="3737"/>
                  <a:pt x="5704795" y="995"/>
                  <a:pt x="5791061" y="21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96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</Words>
  <Application>Microsoft Macintosh PowerPoint</Application>
  <PresentationFormat>On-screen Show (16:9)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AWS Cloud9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Cloud9</dc:title>
  <cp:lastModifiedBy>Ilya Chakun</cp:lastModifiedBy>
  <cp:revision>3</cp:revision>
  <dcterms:modified xsi:type="dcterms:W3CDTF">2023-12-03T17:39:01Z</dcterms:modified>
</cp:coreProperties>
</file>