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4"/>
  </p:notesMasterIdLst>
  <p:sldIdLst>
    <p:sldId id="256" r:id="rId2"/>
    <p:sldId id="257" r:id="rId3"/>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1be80cc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1be80cc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E2E33-F3CC-8009-66B3-68E11EA4CCF5}"/>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C7E47F76-2529-6864-BBFF-F7466144E55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5D72F27C-BD3A-CC71-2868-4A10D3F4F5AD}"/>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5" name="Footer Placeholder 4">
            <a:extLst>
              <a:ext uri="{FF2B5EF4-FFF2-40B4-BE49-F238E27FC236}">
                <a16:creationId xmlns:a16="http://schemas.microsoft.com/office/drawing/2014/main" id="{F70083A7-1B95-38F3-0EF0-34ECF5ABAF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AE8D55F0-CCE9-F00F-650A-60E60580D3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5657544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A08FB-D7DC-8060-DE21-A00DDDCE6FA2}"/>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8D745C5-051D-154D-1C7C-60A82C687B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B8DCC82-4EFF-8274-A823-72D7E31AFADE}"/>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5" name="Footer Placeholder 4">
            <a:extLst>
              <a:ext uri="{FF2B5EF4-FFF2-40B4-BE49-F238E27FC236}">
                <a16:creationId xmlns:a16="http://schemas.microsoft.com/office/drawing/2014/main" id="{1F1D50D2-A493-AC86-1E7B-533E8BC21EB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3513B1A-1124-0FC2-08BD-103F8BF682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1642893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850BC-4D67-6E32-AD49-351FF9F6D9EA}"/>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A639F2F-73D8-A635-4094-7096BA8FE696}"/>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096545-2E59-E713-CEAA-C87926B72D02}"/>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5" name="Footer Placeholder 4">
            <a:extLst>
              <a:ext uri="{FF2B5EF4-FFF2-40B4-BE49-F238E27FC236}">
                <a16:creationId xmlns:a16="http://schemas.microsoft.com/office/drawing/2014/main" id="{61DAA941-EDE6-A5CA-C764-FF943D9E557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66B6C7-8E8A-F340-0708-AE250D7CA3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22328732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t>‹#›</a:t>
            </a:fld>
            <a:endParaRPr/>
          </a:p>
        </p:txBody>
      </p:sp>
    </p:spTree>
    <p:extLst>
      <p:ext uri="{BB962C8B-B14F-4D97-AF65-F5344CB8AC3E}">
        <p14:creationId xmlns:p14="http://schemas.microsoft.com/office/powerpoint/2010/main" val="344532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48A7-D882-5BC4-3189-A0F62CF6014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5320D58E-4095-5D63-4AA9-9B52C9F443D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10E05E00-CC23-01EA-8538-2BAEF996680C}"/>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5" name="Footer Placeholder 4">
            <a:extLst>
              <a:ext uri="{FF2B5EF4-FFF2-40B4-BE49-F238E27FC236}">
                <a16:creationId xmlns:a16="http://schemas.microsoft.com/office/drawing/2014/main" id="{C3178E9F-9C11-1023-3ECB-E555396198E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7EA25943-347A-2CB6-F98D-B69EF119A9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29459205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7F61-DA18-B7EB-B3AD-956557853737}"/>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8451BD13-8B3F-CC04-8FF3-614613881405}"/>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CBF8872-1312-E14A-05EA-C58EA65E7EF3}"/>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5" name="Footer Placeholder 4">
            <a:extLst>
              <a:ext uri="{FF2B5EF4-FFF2-40B4-BE49-F238E27FC236}">
                <a16:creationId xmlns:a16="http://schemas.microsoft.com/office/drawing/2014/main" id="{E02BC121-3E8A-A62C-D3BB-F9F45D11568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7AE07EC-63FA-FFF9-6134-1922C34BF4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41801552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8B8FE-7256-9D0D-1AF1-4199A949A28F}"/>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320F16D-204E-CA0F-16C7-63D38DDA7F1C}"/>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303AA0A-A333-12EE-B967-951069F527FD}"/>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F5F7F7FF-8ADD-2764-1E48-1E2FE859F686}"/>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6" name="Footer Placeholder 5">
            <a:extLst>
              <a:ext uri="{FF2B5EF4-FFF2-40B4-BE49-F238E27FC236}">
                <a16:creationId xmlns:a16="http://schemas.microsoft.com/office/drawing/2014/main" id="{26042716-D391-71F9-EB29-51BBA333B0D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CDB1D14-4138-686D-666B-E52C966CD0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425876506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79E1B-9A63-1623-C42B-56FCFE63C458}"/>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93938B2-48E3-BA50-6ADA-183F2A97B7A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26DC623E-6061-94FC-17CF-55377F09AAA6}"/>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F7CD32BF-1FF4-7B57-25DF-08135D84D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39352EB5-4E1B-5AD8-3160-AFDC739C8E88}"/>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472E2E1E-D436-553D-223E-CF37B17E946D}"/>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8" name="Footer Placeholder 7">
            <a:extLst>
              <a:ext uri="{FF2B5EF4-FFF2-40B4-BE49-F238E27FC236}">
                <a16:creationId xmlns:a16="http://schemas.microsoft.com/office/drawing/2014/main" id="{606440C9-B16D-8051-4B5D-19B1ABED425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E6C6342-CF18-8920-D3C3-BAFE74A2B7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245930861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C53D-E0A4-8D92-5904-9E3978FB33CC}"/>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11CE2EAC-DD15-F8EF-BD1F-EBFB35D8FDCA}"/>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4" name="Footer Placeholder 3">
            <a:extLst>
              <a:ext uri="{FF2B5EF4-FFF2-40B4-BE49-F238E27FC236}">
                <a16:creationId xmlns:a16="http://schemas.microsoft.com/office/drawing/2014/main" id="{A83B7768-5ACA-1F23-C459-602EE7BF4A3F}"/>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7F5C3F35-C7B4-09CF-B048-04BFD5B58F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42004760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A367F-531C-CDE1-A26D-A99AC9BAF680}"/>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3" name="Footer Placeholder 2">
            <a:extLst>
              <a:ext uri="{FF2B5EF4-FFF2-40B4-BE49-F238E27FC236}">
                <a16:creationId xmlns:a16="http://schemas.microsoft.com/office/drawing/2014/main" id="{0D3AFDC2-85B4-FEA5-E0CB-850673CC923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57371858-F28A-084D-1476-D883C752F31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737097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7C72F-58AF-EF86-1D6E-8F7B51D851E2}"/>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35D70152-A580-123B-832B-CFF2D694C443}"/>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3960A72E-A00C-9881-A106-7054076413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3178FDD6-8341-8294-0FDE-DB9AA69400B1}"/>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6" name="Footer Placeholder 5">
            <a:extLst>
              <a:ext uri="{FF2B5EF4-FFF2-40B4-BE49-F238E27FC236}">
                <a16:creationId xmlns:a16="http://schemas.microsoft.com/office/drawing/2014/main" id="{FCF6C927-05CD-C12E-70B5-9D2C1F9B952C}"/>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D543E70-0C02-DB90-4008-D690B2AF5E2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8221091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479D-CFBD-45A2-E15F-D675784087DC}"/>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CB1553B4-7B03-ABB8-8FA1-469E9473239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062CDBFB-475B-4374-4B23-DDCE69E01FF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1D009A5-D7CA-E1F3-F1AD-0E77F523CDB4}"/>
              </a:ext>
            </a:extLst>
          </p:cNvPr>
          <p:cNvSpPr>
            <a:spLocks noGrp="1"/>
          </p:cNvSpPr>
          <p:nvPr>
            <p:ph type="dt" sz="half" idx="10"/>
          </p:nvPr>
        </p:nvSpPr>
        <p:spPr/>
        <p:txBody>
          <a:bodyPr/>
          <a:lstStyle/>
          <a:p>
            <a:fld id="{EC03AE34-53CC-E44A-BFF8-E9F183EE8B00}" type="datetimeFigureOut">
              <a:rPr lang="en-CH" smtClean="0"/>
              <a:t>03.12.2023</a:t>
            </a:fld>
            <a:endParaRPr lang="en-CH"/>
          </a:p>
        </p:txBody>
      </p:sp>
      <p:sp>
        <p:nvSpPr>
          <p:cNvPr id="6" name="Footer Placeholder 5">
            <a:extLst>
              <a:ext uri="{FF2B5EF4-FFF2-40B4-BE49-F238E27FC236}">
                <a16:creationId xmlns:a16="http://schemas.microsoft.com/office/drawing/2014/main" id="{020ECDC1-5F6B-628B-617A-8236DD735B75}"/>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3FAB46E-F012-2A00-23E8-CB4E7E2A0F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28480641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7BCA4-5023-5B72-B8D0-A295F309B71A}"/>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799BAC42-D553-6888-BEA5-4A84D2C66D3C}"/>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751AE54F-0F34-138D-F094-D375F4E6F09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C03AE34-53CC-E44A-BFF8-E9F183EE8B00}" type="datetimeFigureOut">
              <a:rPr lang="en-CH" smtClean="0"/>
              <a:t>03.12.2023</a:t>
            </a:fld>
            <a:endParaRPr lang="en-CH"/>
          </a:p>
        </p:txBody>
      </p:sp>
      <p:sp>
        <p:nvSpPr>
          <p:cNvPr id="5" name="Footer Placeholder 4">
            <a:extLst>
              <a:ext uri="{FF2B5EF4-FFF2-40B4-BE49-F238E27FC236}">
                <a16:creationId xmlns:a16="http://schemas.microsoft.com/office/drawing/2014/main" id="{E272911F-7A81-639F-E172-37A734022BFF}"/>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C732F1DE-A5F4-8F95-AB0D-40025329AEF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ru" smtClean="0"/>
              <a:t>‹#›</a:t>
            </a:fld>
            <a:endParaRPr lang="ru"/>
          </a:p>
        </p:txBody>
      </p:sp>
    </p:spTree>
    <p:extLst>
      <p:ext uri="{BB962C8B-B14F-4D97-AF65-F5344CB8AC3E}">
        <p14:creationId xmlns:p14="http://schemas.microsoft.com/office/powerpoint/2010/main" val="3665568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65" name="Freeform: Shape 60">
            <a:extLst>
              <a:ext uri="{FF2B5EF4-FFF2-40B4-BE49-F238E27FC236}">
                <a16:creationId xmlns:a16="http://schemas.microsoft.com/office/drawing/2014/main" id="{50811073-89F5-46D6-83D8-BA7644649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582142"/>
          </a:xfrm>
          <a:custGeom>
            <a:avLst/>
            <a:gdLst>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304043 w 12192000"/>
              <a:gd name="connsiteY45" fmla="*/ 3152858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325930 w 12192000"/>
              <a:gd name="connsiteY44" fmla="*/ 3149646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330471 w 12192000"/>
              <a:gd name="connsiteY43" fmla="*/ 3148294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08701 w 12192000"/>
              <a:gd name="connsiteY68" fmla="*/ 3323460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842652 w 12192000"/>
              <a:gd name="connsiteY53" fmla="*/ 3186535 h 3442855"/>
              <a:gd name="connsiteX54" fmla="*/ 1763355 w 12192000"/>
              <a:gd name="connsiteY54" fmla="*/ 3224928 h 3442855"/>
              <a:gd name="connsiteX55" fmla="*/ 1654444 w 12192000"/>
              <a:gd name="connsiteY55" fmla="*/ 3229661 h 3442855"/>
              <a:gd name="connsiteX56" fmla="*/ 1629483 w 12192000"/>
              <a:gd name="connsiteY56" fmla="*/ 3232675 h 3442855"/>
              <a:gd name="connsiteX57" fmla="*/ 1573012 w 12192000"/>
              <a:gd name="connsiteY57" fmla="*/ 3250275 h 3442855"/>
              <a:gd name="connsiteX58" fmla="*/ 1525936 w 12192000"/>
              <a:gd name="connsiteY58" fmla="*/ 3243056 h 3442855"/>
              <a:gd name="connsiteX59" fmla="*/ 1515932 w 12192000"/>
              <a:gd name="connsiteY59" fmla="*/ 3243699 h 3442855"/>
              <a:gd name="connsiteX60" fmla="*/ 1418247 w 12192000"/>
              <a:gd name="connsiteY60" fmla="*/ 3236042 h 3442855"/>
              <a:gd name="connsiteX61" fmla="*/ 1311781 w 12192000"/>
              <a:gd name="connsiteY61" fmla="*/ 3207733 h 3442855"/>
              <a:gd name="connsiteX62" fmla="*/ 1287526 w 12192000"/>
              <a:gd name="connsiteY62" fmla="*/ 3195564 h 3442855"/>
              <a:gd name="connsiteX63" fmla="*/ 1275912 w 12192000"/>
              <a:gd name="connsiteY63" fmla="*/ 3202348 h 3442855"/>
              <a:gd name="connsiteX64" fmla="*/ 1160923 w 12192000"/>
              <a:gd name="connsiteY64" fmla="*/ 3219676 h 3442855"/>
              <a:gd name="connsiteX65" fmla="*/ 909690 w 12192000"/>
              <a:gd name="connsiteY65" fmla="*/ 3216919 h 3442855"/>
              <a:gd name="connsiteX66" fmla="*/ 764020 w 12192000"/>
              <a:gd name="connsiteY66" fmla="*/ 3235844 h 3442855"/>
              <a:gd name="connsiteX67" fmla="*/ 701915 w 12192000"/>
              <a:gd name="connsiteY67" fmla="*/ 3250223 h 3442855"/>
              <a:gd name="connsiteX68" fmla="*/ 463292 w 12192000"/>
              <a:gd name="connsiteY68" fmla="*/ 3316636 h 3442855"/>
              <a:gd name="connsiteX69" fmla="*/ 369865 w 12192000"/>
              <a:gd name="connsiteY69" fmla="*/ 3339094 h 3442855"/>
              <a:gd name="connsiteX70" fmla="*/ 318911 w 12192000"/>
              <a:gd name="connsiteY70" fmla="*/ 3367912 h 3442855"/>
              <a:gd name="connsiteX71" fmla="*/ 119548 w 12192000"/>
              <a:gd name="connsiteY71" fmla="*/ 3404651 h 3442855"/>
              <a:gd name="connsiteX72" fmla="*/ 0 w 12192000"/>
              <a:gd name="connsiteY72" fmla="*/ 3414000 h 3442855"/>
              <a:gd name="connsiteX73" fmla="*/ 0 w 12192000"/>
              <a:gd name="connsiteY73" fmla="*/ 2 h 3442855"/>
              <a:gd name="connsiteX74" fmla="*/ 3459904 w 12192000"/>
              <a:gd name="connsiteY74" fmla="*/ 1 h 3442855"/>
              <a:gd name="connsiteX75" fmla="*/ 3459907 w 12192000"/>
              <a:gd name="connsiteY75"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845479 w 12192000"/>
              <a:gd name="connsiteY52" fmla="*/ 3178329 h 3442855"/>
              <a:gd name="connsiteX53" fmla="*/ 1763355 w 12192000"/>
              <a:gd name="connsiteY53" fmla="*/ 3224928 h 3442855"/>
              <a:gd name="connsiteX54" fmla="*/ 1654444 w 12192000"/>
              <a:gd name="connsiteY54" fmla="*/ 3229661 h 3442855"/>
              <a:gd name="connsiteX55" fmla="*/ 1629483 w 12192000"/>
              <a:gd name="connsiteY55" fmla="*/ 3232675 h 3442855"/>
              <a:gd name="connsiteX56" fmla="*/ 1573012 w 12192000"/>
              <a:gd name="connsiteY56" fmla="*/ 3250275 h 3442855"/>
              <a:gd name="connsiteX57" fmla="*/ 1525936 w 12192000"/>
              <a:gd name="connsiteY57" fmla="*/ 3243056 h 3442855"/>
              <a:gd name="connsiteX58" fmla="*/ 1515932 w 12192000"/>
              <a:gd name="connsiteY58" fmla="*/ 3243699 h 3442855"/>
              <a:gd name="connsiteX59" fmla="*/ 1418247 w 12192000"/>
              <a:gd name="connsiteY59" fmla="*/ 3236042 h 3442855"/>
              <a:gd name="connsiteX60" fmla="*/ 1311781 w 12192000"/>
              <a:gd name="connsiteY60" fmla="*/ 3207733 h 3442855"/>
              <a:gd name="connsiteX61" fmla="*/ 1287526 w 12192000"/>
              <a:gd name="connsiteY61" fmla="*/ 3195564 h 3442855"/>
              <a:gd name="connsiteX62" fmla="*/ 1275912 w 12192000"/>
              <a:gd name="connsiteY62" fmla="*/ 3202348 h 3442855"/>
              <a:gd name="connsiteX63" fmla="*/ 1160923 w 12192000"/>
              <a:gd name="connsiteY63" fmla="*/ 3219676 h 3442855"/>
              <a:gd name="connsiteX64" fmla="*/ 909690 w 12192000"/>
              <a:gd name="connsiteY64" fmla="*/ 3216919 h 3442855"/>
              <a:gd name="connsiteX65" fmla="*/ 764020 w 12192000"/>
              <a:gd name="connsiteY65" fmla="*/ 3235844 h 3442855"/>
              <a:gd name="connsiteX66" fmla="*/ 701915 w 12192000"/>
              <a:gd name="connsiteY66" fmla="*/ 3250223 h 3442855"/>
              <a:gd name="connsiteX67" fmla="*/ 463292 w 12192000"/>
              <a:gd name="connsiteY67" fmla="*/ 3316636 h 3442855"/>
              <a:gd name="connsiteX68" fmla="*/ 369865 w 12192000"/>
              <a:gd name="connsiteY68" fmla="*/ 3339094 h 3442855"/>
              <a:gd name="connsiteX69" fmla="*/ 318911 w 12192000"/>
              <a:gd name="connsiteY69" fmla="*/ 3367912 h 3442855"/>
              <a:gd name="connsiteX70" fmla="*/ 119548 w 12192000"/>
              <a:gd name="connsiteY70" fmla="*/ 3404651 h 3442855"/>
              <a:gd name="connsiteX71" fmla="*/ 0 w 12192000"/>
              <a:gd name="connsiteY71" fmla="*/ 3414000 h 3442855"/>
              <a:gd name="connsiteX72" fmla="*/ 0 w 12192000"/>
              <a:gd name="connsiteY72" fmla="*/ 2 h 3442855"/>
              <a:gd name="connsiteX73" fmla="*/ 3459904 w 12192000"/>
              <a:gd name="connsiteY73" fmla="*/ 1 h 3442855"/>
              <a:gd name="connsiteX74" fmla="*/ 3459907 w 12192000"/>
              <a:gd name="connsiteY74"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52083 w 12192000"/>
              <a:gd name="connsiteY51" fmla="*/ 3177905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63355 w 12192000"/>
              <a:gd name="connsiteY52" fmla="*/ 3224928 h 3442855"/>
              <a:gd name="connsiteX53" fmla="*/ 1654444 w 12192000"/>
              <a:gd name="connsiteY53" fmla="*/ 3229661 h 3442855"/>
              <a:gd name="connsiteX54" fmla="*/ 1629483 w 12192000"/>
              <a:gd name="connsiteY54" fmla="*/ 3232675 h 3442855"/>
              <a:gd name="connsiteX55" fmla="*/ 1573012 w 12192000"/>
              <a:gd name="connsiteY55" fmla="*/ 3250275 h 3442855"/>
              <a:gd name="connsiteX56" fmla="*/ 1525936 w 12192000"/>
              <a:gd name="connsiteY56" fmla="*/ 3243056 h 3442855"/>
              <a:gd name="connsiteX57" fmla="*/ 1515932 w 12192000"/>
              <a:gd name="connsiteY57" fmla="*/ 3243699 h 3442855"/>
              <a:gd name="connsiteX58" fmla="*/ 1418247 w 12192000"/>
              <a:gd name="connsiteY58" fmla="*/ 3236042 h 3442855"/>
              <a:gd name="connsiteX59" fmla="*/ 1311781 w 12192000"/>
              <a:gd name="connsiteY59" fmla="*/ 3207733 h 3442855"/>
              <a:gd name="connsiteX60" fmla="*/ 1287526 w 12192000"/>
              <a:gd name="connsiteY60" fmla="*/ 3195564 h 3442855"/>
              <a:gd name="connsiteX61" fmla="*/ 1275912 w 12192000"/>
              <a:gd name="connsiteY61" fmla="*/ 3202348 h 3442855"/>
              <a:gd name="connsiteX62" fmla="*/ 1160923 w 12192000"/>
              <a:gd name="connsiteY62" fmla="*/ 3219676 h 3442855"/>
              <a:gd name="connsiteX63" fmla="*/ 909690 w 12192000"/>
              <a:gd name="connsiteY63" fmla="*/ 3216919 h 3442855"/>
              <a:gd name="connsiteX64" fmla="*/ 764020 w 12192000"/>
              <a:gd name="connsiteY64" fmla="*/ 3235844 h 3442855"/>
              <a:gd name="connsiteX65" fmla="*/ 701915 w 12192000"/>
              <a:gd name="connsiteY65" fmla="*/ 3250223 h 3442855"/>
              <a:gd name="connsiteX66" fmla="*/ 463292 w 12192000"/>
              <a:gd name="connsiteY66" fmla="*/ 3316636 h 3442855"/>
              <a:gd name="connsiteX67" fmla="*/ 369865 w 12192000"/>
              <a:gd name="connsiteY67" fmla="*/ 3339094 h 3442855"/>
              <a:gd name="connsiteX68" fmla="*/ 318911 w 12192000"/>
              <a:gd name="connsiteY68" fmla="*/ 3367912 h 3442855"/>
              <a:gd name="connsiteX69" fmla="*/ 119548 w 12192000"/>
              <a:gd name="connsiteY69" fmla="*/ 3404651 h 3442855"/>
              <a:gd name="connsiteX70" fmla="*/ 0 w 12192000"/>
              <a:gd name="connsiteY70" fmla="*/ 3414000 h 3442855"/>
              <a:gd name="connsiteX71" fmla="*/ 0 w 12192000"/>
              <a:gd name="connsiteY71" fmla="*/ 2 h 3442855"/>
              <a:gd name="connsiteX72" fmla="*/ 3459904 w 12192000"/>
              <a:gd name="connsiteY72" fmla="*/ 1 h 3442855"/>
              <a:gd name="connsiteX73" fmla="*/ 3459907 w 12192000"/>
              <a:gd name="connsiteY73"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629483 w 12192000"/>
              <a:gd name="connsiteY53" fmla="*/ 3232675 h 3442855"/>
              <a:gd name="connsiteX54" fmla="*/ 1573012 w 12192000"/>
              <a:gd name="connsiteY54" fmla="*/ 3250275 h 3442855"/>
              <a:gd name="connsiteX55" fmla="*/ 1525936 w 12192000"/>
              <a:gd name="connsiteY55" fmla="*/ 3243056 h 3442855"/>
              <a:gd name="connsiteX56" fmla="*/ 1515932 w 12192000"/>
              <a:gd name="connsiteY56" fmla="*/ 3243699 h 3442855"/>
              <a:gd name="connsiteX57" fmla="*/ 1418247 w 12192000"/>
              <a:gd name="connsiteY57" fmla="*/ 3236042 h 3442855"/>
              <a:gd name="connsiteX58" fmla="*/ 1311781 w 12192000"/>
              <a:gd name="connsiteY58" fmla="*/ 3207733 h 3442855"/>
              <a:gd name="connsiteX59" fmla="*/ 1287526 w 12192000"/>
              <a:gd name="connsiteY59" fmla="*/ 3195564 h 3442855"/>
              <a:gd name="connsiteX60" fmla="*/ 1275912 w 12192000"/>
              <a:gd name="connsiteY60" fmla="*/ 3202348 h 3442855"/>
              <a:gd name="connsiteX61" fmla="*/ 1160923 w 12192000"/>
              <a:gd name="connsiteY61" fmla="*/ 3219676 h 3442855"/>
              <a:gd name="connsiteX62" fmla="*/ 909690 w 12192000"/>
              <a:gd name="connsiteY62" fmla="*/ 3216919 h 3442855"/>
              <a:gd name="connsiteX63" fmla="*/ 764020 w 12192000"/>
              <a:gd name="connsiteY63" fmla="*/ 3235844 h 3442855"/>
              <a:gd name="connsiteX64" fmla="*/ 701915 w 12192000"/>
              <a:gd name="connsiteY64" fmla="*/ 3250223 h 3442855"/>
              <a:gd name="connsiteX65" fmla="*/ 463292 w 12192000"/>
              <a:gd name="connsiteY65" fmla="*/ 3316636 h 3442855"/>
              <a:gd name="connsiteX66" fmla="*/ 369865 w 12192000"/>
              <a:gd name="connsiteY66" fmla="*/ 3339094 h 3442855"/>
              <a:gd name="connsiteX67" fmla="*/ 318911 w 12192000"/>
              <a:gd name="connsiteY67" fmla="*/ 3367912 h 3442855"/>
              <a:gd name="connsiteX68" fmla="*/ 119548 w 12192000"/>
              <a:gd name="connsiteY68" fmla="*/ 3404651 h 3442855"/>
              <a:gd name="connsiteX69" fmla="*/ 0 w 12192000"/>
              <a:gd name="connsiteY69" fmla="*/ 3414000 h 3442855"/>
              <a:gd name="connsiteX70" fmla="*/ 0 w 12192000"/>
              <a:gd name="connsiteY70" fmla="*/ 2 h 3442855"/>
              <a:gd name="connsiteX71" fmla="*/ 3459904 w 12192000"/>
              <a:gd name="connsiteY71" fmla="*/ 1 h 3442855"/>
              <a:gd name="connsiteX72" fmla="*/ 3459907 w 12192000"/>
              <a:gd name="connsiteY72"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654444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77612 w 12192000"/>
              <a:gd name="connsiteY33" fmla="*/ 2830281 h 3442855"/>
              <a:gd name="connsiteX34" fmla="*/ 9432874 w 12192000"/>
              <a:gd name="connsiteY34" fmla="*/ 2826106 h 3442855"/>
              <a:gd name="connsiteX35" fmla="*/ 9340481 w 12192000"/>
              <a:gd name="connsiteY35" fmla="*/ 2831628 h 3442855"/>
              <a:gd name="connsiteX36" fmla="*/ 9191002 w 12192000"/>
              <a:gd name="connsiteY36" fmla="*/ 2776544 h 3442855"/>
              <a:gd name="connsiteX37" fmla="*/ 9181756 w 12192000"/>
              <a:gd name="connsiteY37" fmla="*/ 2773801 h 3442855"/>
              <a:gd name="connsiteX38" fmla="*/ 8912415 w 12192000"/>
              <a:gd name="connsiteY38" fmla="*/ 2765023 h 3442855"/>
              <a:gd name="connsiteX39" fmla="*/ 7709716 w 12192000"/>
              <a:gd name="connsiteY39" fmla="*/ 2795956 h 3442855"/>
              <a:gd name="connsiteX40" fmla="*/ 6923164 w 12192000"/>
              <a:gd name="connsiteY40" fmla="*/ 2920980 h 3442855"/>
              <a:gd name="connsiteX41" fmla="*/ 3308915 w 12192000"/>
              <a:gd name="connsiteY41" fmla="*/ 3049912 h 3442855"/>
              <a:gd name="connsiteX42" fmla="*/ 2643050 w 12192000"/>
              <a:gd name="connsiteY42" fmla="*/ 3112559 h 3442855"/>
              <a:gd name="connsiteX43" fmla="*/ 2426006 w 12192000"/>
              <a:gd name="connsiteY43" fmla="*/ 3161942 h 3442855"/>
              <a:gd name="connsiteX44" fmla="*/ 2291811 w 12192000"/>
              <a:gd name="connsiteY44" fmla="*/ 3176941 h 3442855"/>
              <a:gd name="connsiteX45" fmla="*/ 2201685 w 12192000"/>
              <a:gd name="connsiteY45" fmla="*/ 3200625 h 3442855"/>
              <a:gd name="connsiteX46" fmla="*/ 2046141 w 12192000"/>
              <a:gd name="connsiteY46" fmla="*/ 3203263 h 3442855"/>
              <a:gd name="connsiteX47" fmla="*/ 1953987 w 12192000"/>
              <a:gd name="connsiteY47" fmla="*/ 3176250 h 3442855"/>
              <a:gd name="connsiteX48" fmla="*/ 1924440 w 12192000"/>
              <a:gd name="connsiteY48" fmla="*/ 3170393 h 3442855"/>
              <a:gd name="connsiteX49" fmla="*/ 1907653 w 12192000"/>
              <a:gd name="connsiteY49" fmla="*/ 3175484 h 3442855"/>
              <a:gd name="connsiteX50" fmla="*/ 1856828 w 12192000"/>
              <a:gd name="connsiteY50" fmla="*/ 3184705 h 3442855"/>
              <a:gd name="connsiteX51" fmla="*/ 1831611 w 12192000"/>
              <a:gd name="connsiteY51" fmla="*/ 3205201 h 3442855"/>
              <a:gd name="connsiteX52" fmla="*/ 1715859 w 12192000"/>
              <a:gd name="connsiteY52" fmla="*/ 3229661 h 3442855"/>
              <a:gd name="connsiteX53" fmla="*/ 1573012 w 12192000"/>
              <a:gd name="connsiteY53" fmla="*/ 3250275 h 3442855"/>
              <a:gd name="connsiteX54" fmla="*/ 1525936 w 12192000"/>
              <a:gd name="connsiteY54" fmla="*/ 3243056 h 3442855"/>
              <a:gd name="connsiteX55" fmla="*/ 1515932 w 12192000"/>
              <a:gd name="connsiteY55" fmla="*/ 3243699 h 3442855"/>
              <a:gd name="connsiteX56" fmla="*/ 1418247 w 12192000"/>
              <a:gd name="connsiteY56" fmla="*/ 3236042 h 3442855"/>
              <a:gd name="connsiteX57" fmla="*/ 1311781 w 12192000"/>
              <a:gd name="connsiteY57" fmla="*/ 3207733 h 3442855"/>
              <a:gd name="connsiteX58" fmla="*/ 1287526 w 12192000"/>
              <a:gd name="connsiteY58" fmla="*/ 3195564 h 3442855"/>
              <a:gd name="connsiteX59" fmla="*/ 1275912 w 12192000"/>
              <a:gd name="connsiteY59" fmla="*/ 3202348 h 3442855"/>
              <a:gd name="connsiteX60" fmla="*/ 1160923 w 12192000"/>
              <a:gd name="connsiteY60" fmla="*/ 3219676 h 3442855"/>
              <a:gd name="connsiteX61" fmla="*/ 909690 w 12192000"/>
              <a:gd name="connsiteY61" fmla="*/ 3216919 h 3442855"/>
              <a:gd name="connsiteX62" fmla="*/ 764020 w 12192000"/>
              <a:gd name="connsiteY62" fmla="*/ 3235844 h 3442855"/>
              <a:gd name="connsiteX63" fmla="*/ 701915 w 12192000"/>
              <a:gd name="connsiteY63" fmla="*/ 3250223 h 3442855"/>
              <a:gd name="connsiteX64" fmla="*/ 463292 w 12192000"/>
              <a:gd name="connsiteY64" fmla="*/ 3316636 h 3442855"/>
              <a:gd name="connsiteX65" fmla="*/ 369865 w 12192000"/>
              <a:gd name="connsiteY65" fmla="*/ 3339094 h 3442855"/>
              <a:gd name="connsiteX66" fmla="*/ 318911 w 12192000"/>
              <a:gd name="connsiteY66" fmla="*/ 3367912 h 3442855"/>
              <a:gd name="connsiteX67" fmla="*/ 119548 w 12192000"/>
              <a:gd name="connsiteY67" fmla="*/ 3404651 h 3442855"/>
              <a:gd name="connsiteX68" fmla="*/ 0 w 12192000"/>
              <a:gd name="connsiteY68" fmla="*/ 3414000 h 3442855"/>
              <a:gd name="connsiteX69" fmla="*/ 0 w 12192000"/>
              <a:gd name="connsiteY69" fmla="*/ 2 h 3442855"/>
              <a:gd name="connsiteX70" fmla="*/ 3459904 w 12192000"/>
              <a:gd name="connsiteY70" fmla="*/ 1 h 3442855"/>
              <a:gd name="connsiteX71" fmla="*/ 3459907 w 12192000"/>
              <a:gd name="connsiteY71"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98612 w 12192000"/>
              <a:gd name="connsiteY11" fmla="*/ 3134803 h 3442855"/>
              <a:gd name="connsiteX12" fmla="*/ 11271588 w 12192000"/>
              <a:gd name="connsiteY12" fmla="*/ 3113441 h 3442855"/>
              <a:gd name="connsiteX13" fmla="*/ 11270977 w 12192000"/>
              <a:gd name="connsiteY13" fmla="*/ 3100396 h 3442855"/>
              <a:gd name="connsiteX14" fmla="*/ 11250574 w 12192000"/>
              <a:gd name="connsiteY14" fmla="*/ 3091174 h 3442855"/>
              <a:gd name="connsiteX15" fmla="*/ 11246505 w 12192000"/>
              <a:gd name="connsiteY15" fmla="*/ 3086783 h 3442855"/>
              <a:gd name="connsiteX16" fmla="*/ 11221805 w 12192000"/>
              <a:gd name="connsiteY16" fmla="*/ 3063540 h 3442855"/>
              <a:gd name="connsiteX17" fmla="*/ 11135382 w 12192000"/>
              <a:gd name="connsiteY17" fmla="*/ 3062095 h 3442855"/>
              <a:gd name="connsiteX18" fmla="*/ 11056771 w 12192000"/>
              <a:gd name="connsiteY18" fmla="*/ 3020684 h 3442855"/>
              <a:gd name="connsiteX19" fmla="*/ 10800887 w 12192000"/>
              <a:gd name="connsiteY19" fmla="*/ 2963080 h 3442855"/>
              <a:gd name="connsiteX20" fmla="*/ 10701230 w 12192000"/>
              <a:gd name="connsiteY20" fmla="*/ 2935785 h 3442855"/>
              <a:gd name="connsiteX21" fmla="*/ 10529686 w 12192000"/>
              <a:gd name="connsiteY21" fmla="*/ 2918071 h 3442855"/>
              <a:gd name="connsiteX22" fmla="*/ 10337584 w 12192000"/>
              <a:gd name="connsiteY22" fmla="*/ 2926238 h 3442855"/>
              <a:gd name="connsiteX23" fmla="*/ 10179941 w 12192000"/>
              <a:gd name="connsiteY23" fmla="*/ 2930174 h 3442855"/>
              <a:gd name="connsiteX24" fmla="*/ 10129038 w 12192000"/>
              <a:gd name="connsiteY24" fmla="*/ 2929992 h 3442855"/>
              <a:gd name="connsiteX25" fmla="*/ 10044809 w 12192000"/>
              <a:gd name="connsiteY25" fmla="*/ 2932587 h 3442855"/>
              <a:gd name="connsiteX26" fmla="*/ 9923926 w 12192000"/>
              <a:gd name="connsiteY26" fmla="*/ 2936679 h 3442855"/>
              <a:gd name="connsiteX27" fmla="*/ 9825938 w 12192000"/>
              <a:gd name="connsiteY27" fmla="*/ 2915287 h 3442855"/>
              <a:gd name="connsiteX28" fmla="*/ 9761662 w 12192000"/>
              <a:gd name="connsiteY28" fmla="*/ 2916695 h 3442855"/>
              <a:gd name="connsiteX29" fmla="*/ 9688436 w 12192000"/>
              <a:gd name="connsiteY29" fmla="*/ 2894364 h 3442855"/>
              <a:gd name="connsiteX30" fmla="*/ 9626359 w 12192000"/>
              <a:gd name="connsiteY30" fmla="*/ 2876388 h 3442855"/>
              <a:gd name="connsiteX31" fmla="*/ 9536686 w 12192000"/>
              <a:gd name="connsiteY31" fmla="*/ 2845662 h 3442855"/>
              <a:gd name="connsiteX32" fmla="*/ 9500517 w 12192000"/>
              <a:gd name="connsiteY32" fmla="*/ 2847197 h 3442855"/>
              <a:gd name="connsiteX33" fmla="*/ 9432874 w 12192000"/>
              <a:gd name="connsiteY33" fmla="*/ 2826106 h 3442855"/>
              <a:gd name="connsiteX34" fmla="*/ 9340481 w 12192000"/>
              <a:gd name="connsiteY34" fmla="*/ 2831628 h 3442855"/>
              <a:gd name="connsiteX35" fmla="*/ 9191002 w 12192000"/>
              <a:gd name="connsiteY35" fmla="*/ 2776544 h 3442855"/>
              <a:gd name="connsiteX36" fmla="*/ 9181756 w 12192000"/>
              <a:gd name="connsiteY36" fmla="*/ 2773801 h 3442855"/>
              <a:gd name="connsiteX37" fmla="*/ 8912415 w 12192000"/>
              <a:gd name="connsiteY37" fmla="*/ 2765023 h 3442855"/>
              <a:gd name="connsiteX38" fmla="*/ 7709716 w 12192000"/>
              <a:gd name="connsiteY38" fmla="*/ 2795956 h 3442855"/>
              <a:gd name="connsiteX39" fmla="*/ 6923164 w 12192000"/>
              <a:gd name="connsiteY39" fmla="*/ 2920980 h 3442855"/>
              <a:gd name="connsiteX40" fmla="*/ 3308915 w 12192000"/>
              <a:gd name="connsiteY40" fmla="*/ 3049912 h 3442855"/>
              <a:gd name="connsiteX41" fmla="*/ 2643050 w 12192000"/>
              <a:gd name="connsiteY41" fmla="*/ 3112559 h 3442855"/>
              <a:gd name="connsiteX42" fmla="*/ 2426006 w 12192000"/>
              <a:gd name="connsiteY42" fmla="*/ 3161942 h 3442855"/>
              <a:gd name="connsiteX43" fmla="*/ 2291811 w 12192000"/>
              <a:gd name="connsiteY43" fmla="*/ 3176941 h 3442855"/>
              <a:gd name="connsiteX44" fmla="*/ 2201685 w 12192000"/>
              <a:gd name="connsiteY44" fmla="*/ 3200625 h 3442855"/>
              <a:gd name="connsiteX45" fmla="*/ 2046141 w 12192000"/>
              <a:gd name="connsiteY45" fmla="*/ 3203263 h 3442855"/>
              <a:gd name="connsiteX46" fmla="*/ 1953987 w 12192000"/>
              <a:gd name="connsiteY46" fmla="*/ 3176250 h 3442855"/>
              <a:gd name="connsiteX47" fmla="*/ 1924440 w 12192000"/>
              <a:gd name="connsiteY47" fmla="*/ 3170393 h 3442855"/>
              <a:gd name="connsiteX48" fmla="*/ 1907653 w 12192000"/>
              <a:gd name="connsiteY48" fmla="*/ 3175484 h 3442855"/>
              <a:gd name="connsiteX49" fmla="*/ 1856828 w 12192000"/>
              <a:gd name="connsiteY49" fmla="*/ 3184705 h 3442855"/>
              <a:gd name="connsiteX50" fmla="*/ 1831611 w 12192000"/>
              <a:gd name="connsiteY50" fmla="*/ 3205201 h 3442855"/>
              <a:gd name="connsiteX51" fmla="*/ 1715859 w 12192000"/>
              <a:gd name="connsiteY51" fmla="*/ 3229661 h 3442855"/>
              <a:gd name="connsiteX52" fmla="*/ 1573012 w 12192000"/>
              <a:gd name="connsiteY52" fmla="*/ 3250275 h 3442855"/>
              <a:gd name="connsiteX53" fmla="*/ 1525936 w 12192000"/>
              <a:gd name="connsiteY53" fmla="*/ 3243056 h 3442855"/>
              <a:gd name="connsiteX54" fmla="*/ 1515932 w 12192000"/>
              <a:gd name="connsiteY54" fmla="*/ 3243699 h 3442855"/>
              <a:gd name="connsiteX55" fmla="*/ 1418247 w 12192000"/>
              <a:gd name="connsiteY55" fmla="*/ 3236042 h 3442855"/>
              <a:gd name="connsiteX56" fmla="*/ 1311781 w 12192000"/>
              <a:gd name="connsiteY56" fmla="*/ 3207733 h 3442855"/>
              <a:gd name="connsiteX57" fmla="*/ 1287526 w 12192000"/>
              <a:gd name="connsiteY57" fmla="*/ 3195564 h 3442855"/>
              <a:gd name="connsiteX58" fmla="*/ 1275912 w 12192000"/>
              <a:gd name="connsiteY58" fmla="*/ 3202348 h 3442855"/>
              <a:gd name="connsiteX59" fmla="*/ 1160923 w 12192000"/>
              <a:gd name="connsiteY59" fmla="*/ 3219676 h 3442855"/>
              <a:gd name="connsiteX60" fmla="*/ 909690 w 12192000"/>
              <a:gd name="connsiteY60" fmla="*/ 3216919 h 3442855"/>
              <a:gd name="connsiteX61" fmla="*/ 764020 w 12192000"/>
              <a:gd name="connsiteY61" fmla="*/ 3235844 h 3442855"/>
              <a:gd name="connsiteX62" fmla="*/ 701915 w 12192000"/>
              <a:gd name="connsiteY62" fmla="*/ 3250223 h 3442855"/>
              <a:gd name="connsiteX63" fmla="*/ 463292 w 12192000"/>
              <a:gd name="connsiteY63" fmla="*/ 3316636 h 3442855"/>
              <a:gd name="connsiteX64" fmla="*/ 369865 w 12192000"/>
              <a:gd name="connsiteY64" fmla="*/ 3339094 h 3442855"/>
              <a:gd name="connsiteX65" fmla="*/ 318911 w 12192000"/>
              <a:gd name="connsiteY65" fmla="*/ 3367912 h 3442855"/>
              <a:gd name="connsiteX66" fmla="*/ 119548 w 12192000"/>
              <a:gd name="connsiteY66" fmla="*/ 3404651 h 3442855"/>
              <a:gd name="connsiteX67" fmla="*/ 0 w 12192000"/>
              <a:gd name="connsiteY67" fmla="*/ 3414000 h 3442855"/>
              <a:gd name="connsiteX68" fmla="*/ 0 w 12192000"/>
              <a:gd name="connsiteY68" fmla="*/ 2 h 3442855"/>
              <a:gd name="connsiteX69" fmla="*/ 3459904 w 12192000"/>
              <a:gd name="connsiteY69" fmla="*/ 1 h 3442855"/>
              <a:gd name="connsiteX70" fmla="*/ 3459907 w 12192000"/>
              <a:gd name="connsiteY70" fmla="*/ 0 h 3442855"/>
              <a:gd name="connsiteX0" fmla="*/ 3459907 w 12192000"/>
              <a:gd name="connsiteY0" fmla="*/ 0 h 3442855"/>
              <a:gd name="connsiteX1" fmla="*/ 12192000 w 12192000"/>
              <a:gd name="connsiteY1" fmla="*/ 0 h 3442855"/>
              <a:gd name="connsiteX2" fmla="*/ 12192000 w 12192000"/>
              <a:gd name="connsiteY2" fmla="*/ 3442855 h 3442855"/>
              <a:gd name="connsiteX3" fmla="*/ 12076094 w 12192000"/>
              <a:gd name="connsiteY3" fmla="*/ 3423357 h 3442855"/>
              <a:gd name="connsiteX4" fmla="*/ 11974360 w 12192000"/>
              <a:gd name="connsiteY4" fmla="*/ 3396494 h 3442855"/>
              <a:gd name="connsiteX5" fmla="*/ 11825709 w 12192000"/>
              <a:gd name="connsiteY5" fmla="*/ 3356473 h 3442855"/>
              <a:gd name="connsiteX6" fmla="*/ 11731940 w 12192000"/>
              <a:gd name="connsiteY6" fmla="*/ 3297768 h 3442855"/>
              <a:gd name="connsiteX7" fmla="*/ 11676634 w 12192000"/>
              <a:gd name="connsiteY7" fmla="*/ 3269119 h 3442855"/>
              <a:gd name="connsiteX8" fmla="*/ 11639416 w 12192000"/>
              <a:gd name="connsiteY8" fmla="*/ 3243537 h 3442855"/>
              <a:gd name="connsiteX9" fmla="*/ 11528409 w 12192000"/>
              <a:gd name="connsiteY9" fmla="*/ 3203904 h 3442855"/>
              <a:gd name="connsiteX10" fmla="*/ 11337600 w 12192000"/>
              <a:gd name="connsiteY10" fmla="*/ 3148858 h 3442855"/>
              <a:gd name="connsiteX11" fmla="*/ 11271588 w 12192000"/>
              <a:gd name="connsiteY11" fmla="*/ 3113441 h 3442855"/>
              <a:gd name="connsiteX12" fmla="*/ 11270977 w 12192000"/>
              <a:gd name="connsiteY12" fmla="*/ 3100396 h 3442855"/>
              <a:gd name="connsiteX13" fmla="*/ 11250574 w 12192000"/>
              <a:gd name="connsiteY13" fmla="*/ 3091174 h 3442855"/>
              <a:gd name="connsiteX14" fmla="*/ 11246505 w 12192000"/>
              <a:gd name="connsiteY14" fmla="*/ 3086783 h 3442855"/>
              <a:gd name="connsiteX15" fmla="*/ 11221805 w 12192000"/>
              <a:gd name="connsiteY15" fmla="*/ 3063540 h 3442855"/>
              <a:gd name="connsiteX16" fmla="*/ 11135382 w 12192000"/>
              <a:gd name="connsiteY16" fmla="*/ 3062095 h 3442855"/>
              <a:gd name="connsiteX17" fmla="*/ 11056771 w 12192000"/>
              <a:gd name="connsiteY17" fmla="*/ 3020684 h 3442855"/>
              <a:gd name="connsiteX18" fmla="*/ 10800887 w 12192000"/>
              <a:gd name="connsiteY18" fmla="*/ 2963080 h 3442855"/>
              <a:gd name="connsiteX19" fmla="*/ 10701230 w 12192000"/>
              <a:gd name="connsiteY19" fmla="*/ 2935785 h 3442855"/>
              <a:gd name="connsiteX20" fmla="*/ 10529686 w 12192000"/>
              <a:gd name="connsiteY20" fmla="*/ 2918071 h 3442855"/>
              <a:gd name="connsiteX21" fmla="*/ 10337584 w 12192000"/>
              <a:gd name="connsiteY21" fmla="*/ 2926238 h 3442855"/>
              <a:gd name="connsiteX22" fmla="*/ 10179941 w 12192000"/>
              <a:gd name="connsiteY22" fmla="*/ 2930174 h 3442855"/>
              <a:gd name="connsiteX23" fmla="*/ 10129038 w 12192000"/>
              <a:gd name="connsiteY23" fmla="*/ 2929992 h 3442855"/>
              <a:gd name="connsiteX24" fmla="*/ 10044809 w 12192000"/>
              <a:gd name="connsiteY24" fmla="*/ 2932587 h 3442855"/>
              <a:gd name="connsiteX25" fmla="*/ 9923926 w 12192000"/>
              <a:gd name="connsiteY25" fmla="*/ 2936679 h 3442855"/>
              <a:gd name="connsiteX26" fmla="*/ 9825938 w 12192000"/>
              <a:gd name="connsiteY26" fmla="*/ 2915287 h 3442855"/>
              <a:gd name="connsiteX27" fmla="*/ 9761662 w 12192000"/>
              <a:gd name="connsiteY27" fmla="*/ 2916695 h 3442855"/>
              <a:gd name="connsiteX28" fmla="*/ 9688436 w 12192000"/>
              <a:gd name="connsiteY28" fmla="*/ 2894364 h 3442855"/>
              <a:gd name="connsiteX29" fmla="*/ 9626359 w 12192000"/>
              <a:gd name="connsiteY29" fmla="*/ 2876388 h 3442855"/>
              <a:gd name="connsiteX30" fmla="*/ 9536686 w 12192000"/>
              <a:gd name="connsiteY30" fmla="*/ 2845662 h 3442855"/>
              <a:gd name="connsiteX31" fmla="*/ 9500517 w 12192000"/>
              <a:gd name="connsiteY31" fmla="*/ 2847197 h 3442855"/>
              <a:gd name="connsiteX32" fmla="*/ 9432874 w 12192000"/>
              <a:gd name="connsiteY32" fmla="*/ 2826106 h 3442855"/>
              <a:gd name="connsiteX33" fmla="*/ 9340481 w 12192000"/>
              <a:gd name="connsiteY33" fmla="*/ 2831628 h 3442855"/>
              <a:gd name="connsiteX34" fmla="*/ 9191002 w 12192000"/>
              <a:gd name="connsiteY34" fmla="*/ 2776544 h 3442855"/>
              <a:gd name="connsiteX35" fmla="*/ 9181756 w 12192000"/>
              <a:gd name="connsiteY35" fmla="*/ 2773801 h 3442855"/>
              <a:gd name="connsiteX36" fmla="*/ 8912415 w 12192000"/>
              <a:gd name="connsiteY36" fmla="*/ 2765023 h 3442855"/>
              <a:gd name="connsiteX37" fmla="*/ 7709716 w 12192000"/>
              <a:gd name="connsiteY37" fmla="*/ 2795956 h 3442855"/>
              <a:gd name="connsiteX38" fmla="*/ 6923164 w 12192000"/>
              <a:gd name="connsiteY38" fmla="*/ 2920980 h 3442855"/>
              <a:gd name="connsiteX39" fmla="*/ 3308915 w 12192000"/>
              <a:gd name="connsiteY39" fmla="*/ 3049912 h 3442855"/>
              <a:gd name="connsiteX40" fmla="*/ 2643050 w 12192000"/>
              <a:gd name="connsiteY40" fmla="*/ 3112559 h 3442855"/>
              <a:gd name="connsiteX41" fmla="*/ 2426006 w 12192000"/>
              <a:gd name="connsiteY41" fmla="*/ 3161942 h 3442855"/>
              <a:gd name="connsiteX42" fmla="*/ 2291811 w 12192000"/>
              <a:gd name="connsiteY42" fmla="*/ 3176941 h 3442855"/>
              <a:gd name="connsiteX43" fmla="*/ 2201685 w 12192000"/>
              <a:gd name="connsiteY43" fmla="*/ 3200625 h 3442855"/>
              <a:gd name="connsiteX44" fmla="*/ 2046141 w 12192000"/>
              <a:gd name="connsiteY44" fmla="*/ 3203263 h 3442855"/>
              <a:gd name="connsiteX45" fmla="*/ 1953987 w 12192000"/>
              <a:gd name="connsiteY45" fmla="*/ 3176250 h 3442855"/>
              <a:gd name="connsiteX46" fmla="*/ 1924440 w 12192000"/>
              <a:gd name="connsiteY46" fmla="*/ 3170393 h 3442855"/>
              <a:gd name="connsiteX47" fmla="*/ 1907653 w 12192000"/>
              <a:gd name="connsiteY47" fmla="*/ 3175484 h 3442855"/>
              <a:gd name="connsiteX48" fmla="*/ 1856828 w 12192000"/>
              <a:gd name="connsiteY48" fmla="*/ 3184705 h 3442855"/>
              <a:gd name="connsiteX49" fmla="*/ 1831611 w 12192000"/>
              <a:gd name="connsiteY49" fmla="*/ 3205201 h 3442855"/>
              <a:gd name="connsiteX50" fmla="*/ 1715859 w 12192000"/>
              <a:gd name="connsiteY50" fmla="*/ 3229661 h 3442855"/>
              <a:gd name="connsiteX51" fmla="*/ 1573012 w 12192000"/>
              <a:gd name="connsiteY51" fmla="*/ 3250275 h 3442855"/>
              <a:gd name="connsiteX52" fmla="*/ 1525936 w 12192000"/>
              <a:gd name="connsiteY52" fmla="*/ 3243056 h 3442855"/>
              <a:gd name="connsiteX53" fmla="*/ 1515932 w 12192000"/>
              <a:gd name="connsiteY53" fmla="*/ 3243699 h 3442855"/>
              <a:gd name="connsiteX54" fmla="*/ 1418247 w 12192000"/>
              <a:gd name="connsiteY54" fmla="*/ 3236042 h 3442855"/>
              <a:gd name="connsiteX55" fmla="*/ 1311781 w 12192000"/>
              <a:gd name="connsiteY55" fmla="*/ 3207733 h 3442855"/>
              <a:gd name="connsiteX56" fmla="*/ 1287526 w 12192000"/>
              <a:gd name="connsiteY56" fmla="*/ 3195564 h 3442855"/>
              <a:gd name="connsiteX57" fmla="*/ 1275912 w 12192000"/>
              <a:gd name="connsiteY57" fmla="*/ 3202348 h 3442855"/>
              <a:gd name="connsiteX58" fmla="*/ 1160923 w 12192000"/>
              <a:gd name="connsiteY58" fmla="*/ 3219676 h 3442855"/>
              <a:gd name="connsiteX59" fmla="*/ 909690 w 12192000"/>
              <a:gd name="connsiteY59" fmla="*/ 3216919 h 3442855"/>
              <a:gd name="connsiteX60" fmla="*/ 764020 w 12192000"/>
              <a:gd name="connsiteY60" fmla="*/ 3235844 h 3442855"/>
              <a:gd name="connsiteX61" fmla="*/ 701915 w 12192000"/>
              <a:gd name="connsiteY61" fmla="*/ 3250223 h 3442855"/>
              <a:gd name="connsiteX62" fmla="*/ 463292 w 12192000"/>
              <a:gd name="connsiteY62" fmla="*/ 3316636 h 3442855"/>
              <a:gd name="connsiteX63" fmla="*/ 369865 w 12192000"/>
              <a:gd name="connsiteY63" fmla="*/ 3339094 h 3442855"/>
              <a:gd name="connsiteX64" fmla="*/ 318911 w 12192000"/>
              <a:gd name="connsiteY64" fmla="*/ 3367912 h 3442855"/>
              <a:gd name="connsiteX65" fmla="*/ 119548 w 12192000"/>
              <a:gd name="connsiteY65" fmla="*/ 3404651 h 3442855"/>
              <a:gd name="connsiteX66" fmla="*/ 0 w 12192000"/>
              <a:gd name="connsiteY66" fmla="*/ 3414000 h 3442855"/>
              <a:gd name="connsiteX67" fmla="*/ 0 w 12192000"/>
              <a:gd name="connsiteY67" fmla="*/ 2 h 3442855"/>
              <a:gd name="connsiteX68" fmla="*/ 3459904 w 12192000"/>
              <a:gd name="connsiteY68" fmla="*/ 1 h 3442855"/>
              <a:gd name="connsiteX69" fmla="*/ 3459907 w 12192000"/>
              <a:gd name="connsiteY69" fmla="*/ 0 h 344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192000" h="3442855">
                <a:moveTo>
                  <a:pt x="3459907" y="0"/>
                </a:moveTo>
                <a:lnTo>
                  <a:pt x="12192000" y="0"/>
                </a:lnTo>
                <a:lnTo>
                  <a:pt x="12192000" y="3442855"/>
                </a:lnTo>
                <a:lnTo>
                  <a:pt x="12076094" y="3423357"/>
                </a:lnTo>
                <a:cubicBezTo>
                  <a:pt x="12005159" y="3438127"/>
                  <a:pt x="12014346" y="3381657"/>
                  <a:pt x="11974360" y="3396494"/>
                </a:cubicBezTo>
                <a:cubicBezTo>
                  <a:pt x="11904719" y="3371812"/>
                  <a:pt x="11861782" y="3344051"/>
                  <a:pt x="11825709" y="3356473"/>
                </a:cubicBezTo>
                <a:cubicBezTo>
                  <a:pt x="11795915" y="3337312"/>
                  <a:pt x="11776282" y="3287434"/>
                  <a:pt x="11731940" y="3297768"/>
                </a:cubicBezTo>
                <a:cubicBezTo>
                  <a:pt x="11745979" y="3276550"/>
                  <a:pt x="11683245" y="3292173"/>
                  <a:pt x="11676634" y="3269119"/>
                </a:cubicBezTo>
                <a:cubicBezTo>
                  <a:pt x="11673835" y="3250701"/>
                  <a:pt x="11654148" y="3251146"/>
                  <a:pt x="11639416" y="3243537"/>
                </a:cubicBezTo>
                <a:cubicBezTo>
                  <a:pt x="11629359" y="3224298"/>
                  <a:pt x="11554687" y="3202798"/>
                  <a:pt x="11528409" y="3203904"/>
                </a:cubicBezTo>
                <a:cubicBezTo>
                  <a:pt x="11453995" y="3217978"/>
                  <a:pt x="11397027" y="3139530"/>
                  <a:pt x="11337600" y="3148858"/>
                </a:cubicBezTo>
                <a:cubicBezTo>
                  <a:pt x="11294796" y="3133781"/>
                  <a:pt x="11282692" y="3121518"/>
                  <a:pt x="11271588" y="3113441"/>
                </a:cubicBezTo>
                <a:cubicBezTo>
                  <a:pt x="11271384" y="3109093"/>
                  <a:pt x="11271181" y="3104744"/>
                  <a:pt x="11270977" y="3100396"/>
                </a:cubicBezTo>
                <a:lnTo>
                  <a:pt x="11250574" y="3091174"/>
                </a:lnTo>
                <a:lnTo>
                  <a:pt x="11246505" y="3086783"/>
                </a:lnTo>
                <a:cubicBezTo>
                  <a:pt x="11238764" y="3078354"/>
                  <a:pt x="11230851" y="3070308"/>
                  <a:pt x="11221805" y="3063540"/>
                </a:cubicBezTo>
                <a:cubicBezTo>
                  <a:pt x="11194819" y="3110734"/>
                  <a:pt x="11140396" y="3013748"/>
                  <a:pt x="11135382" y="3062095"/>
                </a:cubicBezTo>
                <a:cubicBezTo>
                  <a:pt x="11080975" y="3033115"/>
                  <a:pt x="11090475" y="3086737"/>
                  <a:pt x="11056771" y="3020684"/>
                </a:cubicBezTo>
                <a:cubicBezTo>
                  <a:pt x="10950489" y="2984550"/>
                  <a:pt x="10968513" y="2976705"/>
                  <a:pt x="10800887" y="2963080"/>
                </a:cubicBezTo>
                <a:cubicBezTo>
                  <a:pt x="10782723" y="2947697"/>
                  <a:pt x="10721294" y="2942886"/>
                  <a:pt x="10701230" y="2935785"/>
                </a:cubicBezTo>
                <a:lnTo>
                  <a:pt x="10529686" y="2918071"/>
                </a:lnTo>
                <a:cubicBezTo>
                  <a:pt x="10467898" y="2936564"/>
                  <a:pt x="10391723" y="2920684"/>
                  <a:pt x="10337584" y="2926238"/>
                </a:cubicBezTo>
                <a:cubicBezTo>
                  <a:pt x="10271486" y="2936266"/>
                  <a:pt x="10261085" y="2903356"/>
                  <a:pt x="10179941" y="2930174"/>
                </a:cubicBezTo>
                <a:cubicBezTo>
                  <a:pt x="10171294" y="2901323"/>
                  <a:pt x="10143743" y="2928373"/>
                  <a:pt x="10129038" y="2929992"/>
                </a:cubicBezTo>
                <a:cubicBezTo>
                  <a:pt x="10111049" y="2935411"/>
                  <a:pt x="10080763" y="2928965"/>
                  <a:pt x="10044809" y="2932587"/>
                </a:cubicBezTo>
                <a:cubicBezTo>
                  <a:pt x="9986964" y="2934979"/>
                  <a:pt x="10040427" y="2926217"/>
                  <a:pt x="9923926" y="2936679"/>
                </a:cubicBezTo>
                <a:cubicBezTo>
                  <a:pt x="9890801" y="2937500"/>
                  <a:pt x="9863184" y="2908407"/>
                  <a:pt x="9825938" y="2915287"/>
                </a:cubicBezTo>
                <a:lnTo>
                  <a:pt x="9761662" y="2916695"/>
                </a:lnTo>
                <a:lnTo>
                  <a:pt x="9688436" y="2894364"/>
                </a:lnTo>
                <a:lnTo>
                  <a:pt x="9626359" y="2876388"/>
                </a:lnTo>
                <a:lnTo>
                  <a:pt x="9536686" y="2845662"/>
                </a:lnTo>
                <a:cubicBezTo>
                  <a:pt x="9530621" y="2846717"/>
                  <a:pt x="9510170" y="2854046"/>
                  <a:pt x="9500517" y="2847197"/>
                </a:cubicBezTo>
                <a:lnTo>
                  <a:pt x="9432874" y="2826106"/>
                </a:lnTo>
                <a:cubicBezTo>
                  <a:pt x="9425326" y="2827008"/>
                  <a:pt x="9347481" y="2827961"/>
                  <a:pt x="9340481" y="2831628"/>
                </a:cubicBezTo>
                <a:cubicBezTo>
                  <a:pt x="9293603" y="2778331"/>
                  <a:pt x="9255558" y="2808341"/>
                  <a:pt x="9191002" y="2776544"/>
                </a:cubicBezTo>
                <a:lnTo>
                  <a:pt x="9181756" y="2773801"/>
                </a:lnTo>
                <a:lnTo>
                  <a:pt x="8912415" y="2765023"/>
                </a:lnTo>
                <a:lnTo>
                  <a:pt x="7709716" y="2795956"/>
                </a:lnTo>
                <a:cubicBezTo>
                  <a:pt x="7352819" y="2829880"/>
                  <a:pt x="7380767" y="2943418"/>
                  <a:pt x="6923164" y="2920980"/>
                </a:cubicBezTo>
                <a:cubicBezTo>
                  <a:pt x="5970798" y="2826379"/>
                  <a:pt x="4381146" y="3024064"/>
                  <a:pt x="3308915" y="3049912"/>
                </a:cubicBezTo>
                <a:cubicBezTo>
                  <a:pt x="3098453" y="3075471"/>
                  <a:pt x="2865005" y="3091676"/>
                  <a:pt x="2643050" y="3112559"/>
                </a:cubicBezTo>
                <a:lnTo>
                  <a:pt x="2426006" y="3161942"/>
                </a:lnTo>
                <a:lnTo>
                  <a:pt x="2291811" y="3176941"/>
                </a:lnTo>
                <a:lnTo>
                  <a:pt x="2201685" y="3200625"/>
                </a:lnTo>
                <a:cubicBezTo>
                  <a:pt x="2115718" y="3217427"/>
                  <a:pt x="2132108" y="3186461"/>
                  <a:pt x="2046141" y="3203263"/>
                </a:cubicBezTo>
                <a:cubicBezTo>
                  <a:pt x="2010569" y="3191771"/>
                  <a:pt x="1980262" y="3182883"/>
                  <a:pt x="1953987" y="3176250"/>
                </a:cubicBezTo>
                <a:lnTo>
                  <a:pt x="1924440" y="3170393"/>
                </a:lnTo>
                <a:lnTo>
                  <a:pt x="1907653" y="3175484"/>
                </a:lnTo>
                <a:cubicBezTo>
                  <a:pt x="1878061" y="3178004"/>
                  <a:pt x="1876006" y="3207968"/>
                  <a:pt x="1856828" y="3184705"/>
                </a:cubicBezTo>
                <a:lnTo>
                  <a:pt x="1831611" y="3205201"/>
                </a:lnTo>
                <a:lnTo>
                  <a:pt x="1715859" y="3229661"/>
                </a:lnTo>
                <a:lnTo>
                  <a:pt x="1573012" y="3250275"/>
                </a:lnTo>
                <a:lnTo>
                  <a:pt x="1525936" y="3243056"/>
                </a:lnTo>
                <a:lnTo>
                  <a:pt x="1515932" y="3243699"/>
                </a:lnTo>
                <a:cubicBezTo>
                  <a:pt x="1483797" y="3247820"/>
                  <a:pt x="1486309" y="3252662"/>
                  <a:pt x="1418247" y="3236042"/>
                </a:cubicBezTo>
                <a:cubicBezTo>
                  <a:pt x="1389292" y="3213946"/>
                  <a:pt x="1345427" y="3216968"/>
                  <a:pt x="1311781" y="3207733"/>
                </a:cubicBezTo>
                <a:lnTo>
                  <a:pt x="1287526" y="3195564"/>
                </a:lnTo>
                <a:lnTo>
                  <a:pt x="1275912" y="3202348"/>
                </a:lnTo>
                <a:cubicBezTo>
                  <a:pt x="1219626" y="3232740"/>
                  <a:pt x="1230867" y="3206674"/>
                  <a:pt x="1160923" y="3219676"/>
                </a:cubicBezTo>
                <a:cubicBezTo>
                  <a:pt x="1120939" y="3215839"/>
                  <a:pt x="1029087" y="3185516"/>
                  <a:pt x="909690" y="3216919"/>
                </a:cubicBezTo>
                <a:cubicBezTo>
                  <a:pt x="860463" y="3220671"/>
                  <a:pt x="794970" y="3221233"/>
                  <a:pt x="764020" y="3235844"/>
                </a:cubicBezTo>
                <a:cubicBezTo>
                  <a:pt x="713142" y="3261931"/>
                  <a:pt x="769145" y="3237498"/>
                  <a:pt x="701915" y="3250223"/>
                </a:cubicBezTo>
                <a:cubicBezTo>
                  <a:pt x="644188" y="3215027"/>
                  <a:pt x="531278" y="3284445"/>
                  <a:pt x="463292" y="3316636"/>
                </a:cubicBezTo>
                <a:cubicBezTo>
                  <a:pt x="456096" y="3336479"/>
                  <a:pt x="389128" y="3337531"/>
                  <a:pt x="369865" y="3339094"/>
                </a:cubicBezTo>
                <a:cubicBezTo>
                  <a:pt x="365488" y="3372375"/>
                  <a:pt x="330307" y="3346614"/>
                  <a:pt x="318911" y="3367912"/>
                </a:cubicBezTo>
                <a:cubicBezTo>
                  <a:pt x="256531" y="3381126"/>
                  <a:pt x="186611" y="3396061"/>
                  <a:pt x="119548" y="3404651"/>
                </a:cubicBezTo>
                <a:lnTo>
                  <a:pt x="0" y="3414000"/>
                </a:lnTo>
                <a:lnTo>
                  <a:pt x="0" y="2"/>
                </a:lnTo>
                <a:lnTo>
                  <a:pt x="3459904" y="1"/>
                </a:lnTo>
                <a:cubicBezTo>
                  <a:pt x="3459905" y="1"/>
                  <a:pt x="3459906" y="0"/>
                  <a:pt x="3459907" y="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Google Shape;54;p13"/>
          <p:cNvSpPr txBox="1">
            <a:spLocks noGrp="1"/>
          </p:cNvSpPr>
          <p:nvPr>
            <p:ph type="title"/>
          </p:nvPr>
        </p:nvSpPr>
        <p:spPr>
          <a:xfrm>
            <a:off x="978693" y="470538"/>
            <a:ext cx="7215188" cy="642186"/>
          </a:xfrm>
          <a:prstGeom prst="rect">
            <a:avLst/>
          </a:prstGeom>
        </p:spPr>
        <p:txBody>
          <a:bodyPr spcFirstLastPara="1" vert="horz" lIns="91440" tIns="45720" rIns="91440" bIns="45720" rtlCol="0" anchor="ctr" anchorCtr="0">
            <a:normAutofit/>
          </a:bodyPr>
          <a:lstStyle/>
          <a:p>
            <a:pPr marL="0" lvl="0" indent="0" algn="ctr" defTabSz="914400">
              <a:spcBef>
                <a:spcPct val="0"/>
              </a:spcBef>
              <a:spcAft>
                <a:spcPts val="0"/>
              </a:spcAft>
              <a:buClr>
                <a:schemeClr val="dk1"/>
              </a:buClr>
              <a:buSzPts val="990"/>
            </a:pPr>
            <a:r>
              <a:rPr lang="en-US" sz="3700"/>
              <a:t>CloudShell</a:t>
            </a:r>
          </a:p>
          <a:p>
            <a:pPr marL="0" lvl="0" indent="0" algn="ctr" defTabSz="914400">
              <a:spcBef>
                <a:spcPct val="0"/>
              </a:spcBef>
              <a:spcAft>
                <a:spcPts val="0"/>
              </a:spcAft>
              <a:buSzPts val="990"/>
            </a:pPr>
            <a:endParaRPr lang="en-US" sz="3700"/>
          </a:p>
        </p:txBody>
      </p:sp>
      <p:sp>
        <p:nvSpPr>
          <p:cNvPr id="66" name="Freeform: Shape 62">
            <a:extLst>
              <a:ext uri="{FF2B5EF4-FFF2-40B4-BE49-F238E27FC236}">
                <a16:creationId xmlns:a16="http://schemas.microsoft.com/office/drawing/2014/main" id="{608CD17C-4A7C-477D-A659-BA8A89A787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78831" y="1207138"/>
            <a:ext cx="4957762" cy="22067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6" name="Google Shape;56;p13"/>
          <p:cNvPicPr preferRelativeResize="0"/>
          <p:nvPr/>
        </p:nvPicPr>
        <p:blipFill rotWithShape="1">
          <a:blip r:embed="rId3"/>
          <a:srcRect l="238" r="-3" b="-3"/>
          <a:stretch/>
        </p:blipFill>
        <p:spPr>
          <a:xfrm>
            <a:off x="1508188" y="969721"/>
            <a:ext cx="6099047" cy="2670048"/>
          </a:xfrm>
          <a:prstGeom prst="rect">
            <a:avLst/>
          </a:prstGeom>
          <a:noFill/>
        </p:spPr>
      </p:pic>
      <p:sp>
        <p:nvSpPr>
          <p:cNvPr id="55" name="Google Shape;55;p13"/>
          <p:cNvSpPr txBox="1">
            <a:spLocks noGrp="1"/>
          </p:cNvSpPr>
          <p:nvPr>
            <p:ph type="body" idx="1"/>
          </p:nvPr>
        </p:nvSpPr>
        <p:spPr>
          <a:xfrm>
            <a:off x="1357312" y="3774163"/>
            <a:ext cx="6429375" cy="1031056"/>
          </a:xfrm>
          <a:prstGeom prst="rect">
            <a:avLst/>
          </a:prstGeom>
        </p:spPr>
        <p:txBody>
          <a:bodyPr spcFirstLastPara="1" vert="horz" lIns="91440" tIns="45720" rIns="91440" bIns="45720" rtlCol="0" anchor="ctr" anchorCtr="0">
            <a:normAutofit/>
          </a:bodyPr>
          <a:lstStyle/>
          <a:p>
            <a:pPr marL="0" lvl="0" indent="0" algn="ctr" defTabSz="914400">
              <a:spcBef>
                <a:spcPts val="0"/>
              </a:spcBef>
              <a:spcAft>
                <a:spcPts val="1200"/>
              </a:spcAft>
              <a:buNone/>
            </a:pPr>
            <a:r>
              <a:rPr lang="en-US" sz="1400" dirty="0"/>
              <a:t>Using AWS </a:t>
            </a:r>
            <a:r>
              <a:rPr lang="en-US" sz="1400" dirty="0" err="1"/>
              <a:t>CloudShell</a:t>
            </a:r>
            <a:r>
              <a:rPr lang="en-US" sz="1400" dirty="0"/>
              <a:t>, a browser-based shell, you can quickly run scripts with the AWS Command Line Interface (CLI), experiment with service APIs using the AWS CLI, and use other tools to increase your productivity. The </a:t>
            </a:r>
            <a:r>
              <a:rPr lang="en-US" sz="1400" dirty="0" err="1"/>
              <a:t>CloudShell</a:t>
            </a:r>
            <a:r>
              <a:rPr lang="en-US" sz="1400" dirty="0"/>
              <a:t> icon appears in AWS Regions where </a:t>
            </a:r>
            <a:r>
              <a:rPr lang="en-US" sz="1400" dirty="0" err="1"/>
              <a:t>CloudShell</a:t>
            </a:r>
            <a:r>
              <a:rPr lang="en-US" sz="1400" dirty="0"/>
              <a:t> is available.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28650" y="540714"/>
            <a:ext cx="7886700" cy="4062071"/>
          </a:xfrm>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39873" y="-36890"/>
                  <a:pt x="289244" y="-9562"/>
                  <a:pt x="578358" y="0"/>
                </a:cubicBezTo>
                <a:cubicBezTo>
                  <a:pt x="847064" y="24657"/>
                  <a:pt x="880681" y="-4887"/>
                  <a:pt x="998982" y="0"/>
                </a:cubicBezTo>
                <a:cubicBezTo>
                  <a:pt x="1105496" y="8991"/>
                  <a:pt x="1621733" y="-31737"/>
                  <a:pt x="1813941" y="0"/>
                </a:cubicBezTo>
                <a:cubicBezTo>
                  <a:pt x="1973330" y="19047"/>
                  <a:pt x="2194836" y="27334"/>
                  <a:pt x="2392299" y="0"/>
                </a:cubicBezTo>
                <a:cubicBezTo>
                  <a:pt x="2647282" y="-14327"/>
                  <a:pt x="2792350" y="-29596"/>
                  <a:pt x="2970657" y="0"/>
                </a:cubicBezTo>
                <a:cubicBezTo>
                  <a:pt x="3147904" y="21045"/>
                  <a:pt x="3587221" y="27684"/>
                  <a:pt x="3785616" y="0"/>
                </a:cubicBezTo>
                <a:cubicBezTo>
                  <a:pt x="3970964" y="-52390"/>
                  <a:pt x="4115919" y="38588"/>
                  <a:pt x="4285107" y="0"/>
                </a:cubicBezTo>
                <a:cubicBezTo>
                  <a:pt x="4447779" y="-2110"/>
                  <a:pt x="4724122" y="-2905"/>
                  <a:pt x="5100066" y="0"/>
                </a:cubicBezTo>
                <a:cubicBezTo>
                  <a:pt x="5460611" y="1474"/>
                  <a:pt x="5711040" y="11734"/>
                  <a:pt x="5915025" y="0"/>
                </a:cubicBezTo>
                <a:cubicBezTo>
                  <a:pt x="6130646" y="788"/>
                  <a:pt x="6309484" y="37469"/>
                  <a:pt x="6572250" y="0"/>
                </a:cubicBezTo>
                <a:cubicBezTo>
                  <a:pt x="6867825" y="19129"/>
                  <a:pt x="7346334" y="77623"/>
                  <a:pt x="7886700" y="0"/>
                </a:cubicBezTo>
                <a:cubicBezTo>
                  <a:pt x="7905829" y="206089"/>
                  <a:pt x="7887779" y="336291"/>
                  <a:pt x="7886700" y="636391"/>
                </a:cubicBezTo>
                <a:cubicBezTo>
                  <a:pt x="7889193" y="914961"/>
                  <a:pt x="7902082" y="951117"/>
                  <a:pt x="7886700" y="1191541"/>
                </a:cubicBezTo>
                <a:cubicBezTo>
                  <a:pt x="7859622" y="1430133"/>
                  <a:pt x="7858126" y="1543144"/>
                  <a:pt x="7886700" y="1868553"/>
                </a:cubicBezTo>
                <a:cubicBezTo>
                  <a:pt x="7912845" y="2149142"/>
                  <a:pt x="7878707" y="2341861"/>
                  <a:pt x="7886700" y="2545564"/>
                </a:cubicBezTo>
                <a:cubicBezTo>
                  <a:pt x="7863692" y="2783347"/>
                  <a:pt x="7935302" y="3024728"/>
                  <a:pt x="7886700" y="3222576"/>
                </a:cubicBezTo>
                <a:cubicBezTo>
                  <a:pt x="7872394" y="3493916"/>
                  <a:pt x="7875877" y="3837160"/>
                  <a:pt x="7886700" y="4062071"/>
                </a:cubicBezTo>
                <a:cubicBezTo>
                  <a:pt x="7656608" y="4142821"/>
                  <a:pt x="7379538" y="4084477"/>
                  <a:pt x="7150608" y="4062071"/>
                </a:cubicBezTo>
                <a:cubicBezTo>
                  <a:pt x="6864812" y="4046275"/>
                  <a:pt x="6843809" y="4085245"/>
                  <a:pt x="6729984" y="4062071"/>
                </a:cubicBezTo>
                <a:cubicBezTo>
                  <a:pt x="6610042" y="4030489"/>
                  <a:pt x="6391905" y="4053936"/>
                  <a:pt x="6230493" y="4062071"/>
                </a:cubicBezTo>
                <a:cubicBezTo>
                  <a:pt x="6071868" y="4088950"/>
                  <a:pt x="5590244" y="4086751"/>
                  <a:pt x="5415534" y="4062071"/>
                </a:cubicBezTo>
                <a:cubicBezTo>
                  <a:pt x="5229926" y="4064869"/>
                  <a:pt x="4916184" y="4079527"/>
                  <a:pt x="4758309" y="4062071"/>
                </a:cubicBezTo>
                <a:cubicBezTo>
                  <a:pt x="4611864" y="4036992"/>
                  <a:pt x="4451308" y="4044682"/>
                  <a:pt x="4258818" y="4062071"/>
                </a:cubicBezTo>
                <a:cubicBezTo>
                  <a:pt x="4092523" y="4071847"/>
                  <a:pt x="3786153" y="4089457"/>
                  <a:pt x="3601593" y="4062071"/>
                </a:cubicBezTo>
                <a:cubicBezTo>
                  <a:pt x="3399773" y="4040361"/>
                  <a:pt x="3308418" y="4050000"/>
                  <a:pt x="3180969" y="4062071"/>
                </a:cubicBezTo>
                <a:cubicBezTo>
                  <a:pt x="3057387" y="4058644"/>
                  <a:pt x="2966463" y="4035812"/>
                  <a:pt x="2760345" y="4062071"/>
                </a:cubicBezTo>
                <a:cubicBezTo>
                  <a:pt x="2549413" y="4076778"/>
                  <a:pt x="2292028" y="4015810"/>
                  <a:pt x="2103120" y="4062071"/>
                </a:cubicBezTo>
                <a:cubicBezTo>
                  <a:pt x="1909211" y="4104613"/>
                  <a:pt x="1732345" y="4064606"/>
                  <a:pt x="1603629" y="4062071"/>
                </a:cubicBezTo>
                <a:cubicBezTo>
                  <a:pt x="1489627" y="4074316"/>
                  <a:pt x="1016493" y="4069443"/>
                  <a:pt x="867537" y="4062071"/>
                </a:cubicBezTo>
                <a:cubicBezTo>
                  <a:pt x="761755" y="4101548"/>
                  <a:pt x="387440" y="3976320"/>
                  <a:pt x="0" y="4062071"/>
                </a:cubicBezTo>
                <a:cubicBezTo>
                  <a:pt x="18470" y="3749046"/>
                  <a:pt x="-27165" y="3580377"/>
                  <a:pt x="0" y="3344438"/>
                </a:cubicBezTo>
                <a:cubicBezTo>
                  <a:pt x="58072" y="3138382"/>
                  <a:pt x="46858" y="2856502"/>
                  <a:pt x="0" y="2626806"/>
                </a:cubicBezTo>
                <a:cubicBezTo>
                  <a:pt x="1260" y="2468730"/>
                  <a:pt x="1671" y="2225690"/>
                  <a:pt x="0" y="2031036"/>
                </a:cubicBezTo>
                <a:cubicBezTo>
                  <a:pt x="-50700" y="1827026"/>
                  <a:pt x="28495" y="1538727"/>
                  <a:pt x="0" y="1313403"/>
                </a:cubicBezTo>
                <a:cubicBezTo>
                  <a:pt x="30529" y="1073310"/>
                  <a:pt x="16086" y="366677"/>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custGeom>
                    <a:avLst/>
                    <a:gdLst>
                      <a:gd name="connsiteX0" fmla="*/ 0 w 7886700"/>
                      <a:gd name="connsiteY0" fmla="*/ 0 h 4062071"/>
                      <a:gd name="connsiteX1" fmla="*/ 578358 w 7886700"/>
                      <a:gd name="connsiteY1" fmla="*/ 0 h 4062071"/>
                      <a:gd name="connsiteX2" fmla="*/ 998982 w 7886700"/>
                      <a:gd name="connsiteY2" fmla="*/ 0 h 4062071"/>
                      <a:gd name="connsiteX3" fmla="*/ 1813941 w 7886700"/>
                      <a:gd name="connsiteY3" fmla="*/ 0 h 4062071"/>
                      <a:gd name="connsiteX4" fmla="*/ 2392299 w 7886700"/>
                      <a:gd name="connsiteY4" fmla="*/ 0 h 4062071"/>
                      <a:gd name="connsiteX5" fmla="*/ 2970657 w 7886700"/>
                      <a:gd name="connsiteY5" fmla="*/ 0 h 4062071"/>
                      <a:gd name="connsiteX6" fmla="*/ 3785616 w 7886700"/>
                      <a:gd name="connsiteY6" fmla="*/ 0 h 4062071"/>
                      <a:gd name="connsiteX7" fmla="*/ 4285107 w 7886700"/>
                      <a:gd name="connsiteY7" fmla="*/ 0 h 4062071"/>
                      <a:gd name="connsiteX8" fmla="*/ 5100066 w 7886700"/>
                      <a:gd name="connsiteY8" fmla="*/ 0 h 4062071"/>
                      <a:gd name="connsiteX9" fmla="*/ 5915025 w 7886700"/>
                      <a:gd name="connsiteY9" fmla="*/ 0 h 4062071"/>
                      <a:gd name="connsiteX10" fmla="*/ 6572250 w 7886700"/>
                      <a:gd name="connsiteY10" fmla="*/ 0 h 4062071"/>
                      <a:gd name="connsiteX11" fmla="*/ 7886700 w 7886700"/>
                      <a:gd name="connsiteY11" fmla="*/ 0 h 4062071"/>
                      <a:gd name="connsiteX12" fmla="*/ 7886700 w 7886700"/>
                      <a:gd name="connsiteY12" fmla="*/ 636391 h 4062071"/>
                      <a:gd name="connsiteX13" fmla="*/ 7886700 w 7886700"/>
                      <a:gd name="connsiteY13" fmla="*/ 1191541 h 4062071"/>
                      <a:gd name="connsiteX14" fmla="*/ 7886700 w 7886700"/>
                      <a:gd name="connsiteY14" fmla="*/ 1868553 h 4062071"/>
                      <a:gd name="connsiteX15" fmla="*/ 7886700 w 7886700"/>
                      <a:gd name="connsiteY15" fmla="*/ 2545564 h 4062071"/>
                      <a:gd name="connsiteX16" fmla="*/ 7886700 w 7886700"/>
                      <a:gd name="connsiteY16" fmla="*/ 3222576 h 4062071"/>
                      <a:gd name="connsiteX17" fmla="*/ 7886700 w 7886700"/>
                      <a:gd name="connsiteY17" fmla="*/ 4062071 h 4062071"/>
                      <a:gd name="connsiteX18" fmla="*/ 7150608 w 7886700"/>
                      <a:gd name="connsiteY18" fmla="*/ 4062071 h 4062071"/>
                      <a:gd name="connsiteX19" fmla="*/ 6729984 w 7886700"/>
                      <a:gd name="connsiteY19" fmla="*/ 4062071 h 4062071"/>
                      <a:gd name="connsiteX20" fmla="*/ 6230493 w 7886700"/>
                      <a:gd name="connsiteY20" fmla="*/ 4062071 h 4062071"/>
                      <a:gd name="connsiteX21" fmla="*/ 5415534 w 7886700"/>
                      <a:gd name="connsiteY21" fmla="*/ 4062071 h 4062071"/>
                      <a:gd name="connsiteX22" fmla="*/ 4758309 w 7886700"/>
                      <a:gd name="connsiteY22" fmla="*/ 4062071 h 4062071"/>
                      <a:gd name="connsiteX23" fmla="*/ 4258818 w 7886700"/>
                      <a:gd name="connsiteY23" fmla="*/ 4062071 h 4062071"/>
                      <a:gd name="connsiteX24" fmla="*/ 3601593 w 7886700"/>
                      <a:gd name="connsiteY24" fmla="*/ 4062071 h 4062071"/>
                      <a:gd name="connsiteX25" fmla="*/ 3180969 w 7886700"/>
                      <a:gd name="connsiteY25" fmla="*/ 4062071 h 4062071"/>
                      <a:gd name="connsiteX26" fmla="*/ 2760345 w 7886700"/>
                      <a:gd name="connsiteY26" fmla="*/ 4062071 h 4062071"/>
                      <a:gd name="connsiteX27" fmla="*/ 2103120 w 7886700"/>
                      <a:gd name="connsiteY27" fmla="*/ 4062071 h 4062071"/>
                      <a:gd name="connsiteX28" fmla="*/ 1603629 w 7886700"/>
                      <a:gd name="connsiteY28" fmla="*/ 4062071 h 4062071"/>
                      <a:gd name="connsiteX29" fmla="*/ 867537 w 7886700"/>
                      <a:gd name="connsiteY29" fmla="*/ 4062071 h 4062071"/>
                      <a:gd name="connsiteX30" fmla="*/ 0 w 7886700"/>
                      <a:gd name="connsiteY30" fmla="*/ 4062071 h 4062071"/>
                      <a:gd name="connsiteX31" fmla="*/ 0 w 7886700"/>
                      <a:gd name="connsiteY31" fmla="*/ 3344438 h 4062071"/>
                      <a:gd name="connsiteX32" fmla="*/ 0 w 7886700"/>
                      <a:gd name="connsiteY32" fmla="*/ 2626806 h 4062071"/>
                      <a:gd name="connsiteX33" fmla="*/ 0 w 7886700"/>
                      <a:gd name="connsiteY33" fmla="*/ 2031036 h 4062071"/>
                      <a:gd name="connsiteX34" fmla="*/ 0 w 7886700"/>
                      <a:gd name="connsiteY34" fmla="*/ 1313403 h 4062071"/>
                      <a:gd name="connsiteX35" fmla="*/ 0 w 7886700"/>
                      <a:gd name="connsiteY35" fmla="*/ 0 h 4062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86700" h="4062071" extrusionOk="0">
                        <a:moveTo>
                          <a:pt x="0" y="0"/>
                        </a:moveTo>
                        <a:cubicBezTo>
                          <a:pt x="165412" y="-21137"/>
                          <a:pt x="322344" y="-21985"/>
                          <a:pt x="578358" y="0"/>
                        </a:cubicBezTo>
                        <a:cubicBezTo>
                          <a:pt x="834372" y="21985"/>
                          <a:pt x="888520" y="-5136"/>
                          <a:pt x="998982" y="0"/>
                        </a:cubicBezTo>
                        <a:cubicBezTo>
                          <a:pt x="1109444" y="5136"/>
                          <a:pt x="1622600" y="-36529"/>
                          <a:pt x="1813941" y="0"/>
                        </a:cubicBezTo>
                        <a:cubicBezTo>
                          <a:pt x="2005282" y="36529"/>
                          <a:pt x="2177619" y="19108"/>
                          <a:pt x="2392299" y="0"/>
                        </a:cubicBezTo>
                        <a:cubicBezTo>
                          <a:pt x="2606979" y="-19108"/>
                          <a:pt x="2788556" y="-21788"/>
                          <a:pt x="2970657" y="0"/>
                        </a:cubicBezTo>
                        <a:cubicBezTo>
                          <a:pt x="3152758" y="21788"/>
                          <a:pt x="3596738" y="18723"/>
                          <a:pt x="3785616" y="0"/>
                        </a:cubicBezTo>
                        <a:cubicBezTo>
                          <a:pt x="3974494" y="-18723"/>
                          <a:pt x="4136501" y="9985"/>
                          <a:pt x="4285107" y="0"/>
                        </a:cubicBezTo>
                        <a:cubicBezTo>
                          <a:pt x="4433713" y="-9985"/>
                          <a:pt x="4710656" y="-6143"/>
                          <a:pt x="5100066" y="0"/>
                        </a:cubicBezTo>
                        <a:cubicBezTo>
                          <a:pt x="5489476" y="6143"/>
                          <a:pt x="5703885" y="5883"/>
                          <a:pt x="5915025" y="0"/>
                        </a:cubicBezTo>
                        <a:cubicBezTo>
                          <a:pt x="6126165" y="-5883"/>
                          <a:pt x="6308797" y="30350"/>
                          <a:pt x="6572250" y="0"/>
                        </a:cubicBezTo>
                        <a:cubicBezTo>
                          <a:pt x="6835703" y="-30350"/>
                          <a:pt x="7286910" y="4832"/>
                          <a:pt x="7886700" y="0"/>
                        </a:cubicBezTo>
                        <a:cubicBezTo>
                          <a:pt x="7889074" y="220758"/>
                          <a:pt x="7883165" y="357992"/>
                          <a:pt x="7886700" y="636391"/>
                        </a:cubicBezTo>
                        <a:cubicBezTo>
                          <a:pt x="7890235" y="914790"/>
                          <a:pt x="7903701" y="952234"/>
                          <a:pt x="7886700" y="1191541"/>
                        </a:cubicBezTo>
                        <a:cubicBezTo>
                          <a:pt x="7869700" y="1430848"/>
                          <a:pt x="7863116" y="1553316"/>
                          <a:pt x="7886700" y="1868553"/>
                        </a:cubicBezTo>
                        <a:cubicBezTo>
                          <a:pt x="7910284" y="2183790"/>
                          <a:pt x="7896439" y="2331507"/>
                          <a:pt x="7886700" y="2545564"/>
                        </a:cubicBezTo>
                        <a:cubicBezTo>
                          <a:pt x="7876961" y="2759621"/>
                          <a:pt x="7899048" y="2997788"/>
                          <a:pt x="7886700" y="3222576"/>
                        </a:cubicBezTo>
                        <a:cubicBezTo>
                          <a:pt x="7874352" y="3447364"/>
                          <a:pt x="7863320" y="3844609"/>
                          <a:pt x="7886700" y="4062071"/>
                        </a:cubicBezTo>
                        <a:cubicBezTo>
                          <a:pt x="7688995" y="4091405"/>
                          <a:pt x="7438163" y="4081351"/>
                          <a:pt x="7150608" y="4062071"/>
                        </a:cubicBezTo>
                        <a:cubicBezTo>
                          <a:pt x="6863053" y="4042791"/>
                          <a:pt x="6852167" y="4080837"/>
                          <a:pt x="6729984" y="4062071"/>
                        </a:cubicBezTo>
                        <a:cubicBezTo>
                          <a:pt x="6607801" y="4043305"/>
                          <a:pt x="6412225" y="4055086"/>
                          <a:pt x="6230493" y="4062071"/>
                        </a:cubicBezTo>
                        <a:cubicBezTo>
                          <a:pt x="6048761" y="4069056"/>
                          <a:pt x="5595777" y="4070043"/>
                          <a:pt x="5415534" y="4062071"/>
                        </a:cubicBezTo>
                        <a:cubicBezTo>
                          <a:pt x="5235291" y="4054099"/>
                          <a:pt x="4927239" y="4094195"/>
                          <a:pt x="4758309" y="4062071"/>
                        </a:cubicBezTo>
                        <a:cubicBezTo>
                          <a:pt x="4589380" y="4029947"/>
                          <a:pt x="4452506" y="4069552"/>
                          <a:pt x="4258818" y="4062071"/>
                        </a:cubicBezTo>
                        <a:cubicBezTo>
                          <a:pt x="4065130" y="4054590"/>
                          <a:pt x="3802761" y="4085813"/>
                          <a:pt x="3601593" y="4062071"/>
                        </a:cubicBezTo>
                        <a:cubicBezTo>
                          <a:pt x="3400425" y="4038329"/>
                          <a:pt x="3311647" y="4060168"/>
                          <a:pt x="3180969" y="4062071"/>
                        </a:cubicBezTo>
                        <a:cubicBezTo>
                          <a:pt x="3050291" y="4063974"/>
                          <a:pt x="2961884" y="4043763"/>
                          <a:pt x="2760345" y="4062071"/>
                        </a:cubicBezTo>
                        <a:cubicBezTo>
                          <a:pt x="2558806" y="4080379"/>
                          <a:pt x="2276592" y="4030989"/>
                          <a:pt x="2103120" y="4062071"/>
                        </a:cubicBezTo>
                        <a:cubicBezTo>
                          <a:pt x="1929649" y="4093153"/>
                          <a:pt x="1726258" y="4048114"/>
                          <a:pt x="1603629" y="4062071"/>
                        </a:cubicBezTo>
                        <a:cubicBezTo>
                          <a:pt x="1481000" y="4076028"/>
                          <a:pt x="1025048" y="4037431"/>
                          <a:pt x="867537" y="4062071"/>
                        </a:cubicBezTo>
                        <a:cubicBezTo>
                          <a:pt x="710026" y="4086711"/>
                          <a:pt x="400773" y="4019788"/>
                          <a:pt x="0" y="4062071"/>
                        </a:cubicBezTo>
                        <a:cubicBezTo>
                          <a:pt x="-77" y="3748456"/>
                          <a:pt x="-30814" y="3576596"/>
                          <a:pt x="0" y="3344438"/>
                        </a:cubicBezTo>
                        <a:cubicBezTo>
                          <a:pt x="30814" y="3112280"/>
                          <a:pt x="30350" y="2816152"/>
                          <a:pt x="0" y="2626806"/>
                        </a:cubicBezTo>
                        <a:cubicBezTo>
                          <a:pt x="-30350" y="2437460"/>
                          <a:pt x="26575" y="2258994"/>
                          <a:pt x="0" y="2031036"/>
                        </a:cubicBezTo>
                        <a:cubicBezTo>
                          <a:pt x="-26575" y="1803078"/>
                          <a:pt x="-8850" y="1530345"/>
                          <a:pt x="0" y="1313403"/>
                        </a:cubicBezTo>
                        <a:cubicBezTo>
                          <a:pt x="8850" y="1096461"/>
                          <a:pt x="47646" y="42304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hat is AWS CloudShell? - AWS CloudShell">
            <a:extLst>
              <a:ext uri="{FF2B5EF4-FFF2-40B4-BE49-F238E27FC236}">
                <a16:creationId xmlns:a16="http://schemas.microsoft.com/office/drawing/2014/main" id="{8AB706EC-A2C8-BC06-BEBA-9ADC6909273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2950" y="715378"/>
            <a:ext cx="7600950" cy="3667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72538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Words>
  <Application>Microsoft Macintosh PowerPoint</Application>
  <PresentationFormat>On-screen Show (16:9)</PresentationFormat>
  <Paragraphs>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CloudShell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CloudShell </dc:title>
  <cp:lastModifiedBy>Ilya Chakun</cp:lastModifiedBy>
  <cp:revision>3</cp:revision>
  <dcterms:modified xsi:type="dcterms:W3CDTF">2023-12-03T17:40:07Z</dcterms:modified>
</cp:coreProperties>
</file>