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66"/>
  </p:normalViewPr>
  <p:slideViewPr>
    <p:cSldViewPr snapToGrid="0">
      <p:cViewPr varScale="1">
        <p:scale>
          <a:sx n="266" d="100"/>
          <a:sy n="266" d="100"/>
        </p:scale>
        <p:origin x="15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bf2cc0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bf2cc0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FED3-3DFD-D723-EC0E-0DF569CF3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B0B76-D978-2DA2-2E45-5F09114F1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6FF25-FB61-0A22-B0F2-3A360A6E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61F2-83C9-05AD-DAB1-2894052F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F630-DEE9-6FA6-B165-07FB7ABB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305174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C007-670C-7383-0DB1-48E42C5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0ED06-557A-9151-7FB5-663B09A1B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B037-E133-82A2-8921-74BDC96C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E366-3755-7466-6B2F-6AFC1266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AB4B-31E9-EFD8-F2C0-68D2885C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799006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C8979-D1EC-5914-9FBE-AEC5AED57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A56A9-55D4-A75A-20BF-C478A5054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8C51-27CF-ABCD-31CF-202F8F68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406C-9831-7302-F283-509D80FD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68F3-322A-0511-BF44-0F32FF28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217225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1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614B-4FAA-F579-9856-17565C0F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3320-1226-096A-B7A4-EF06928F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238C-7BB1-9C7A-C04E-675A112B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D9951-C0A6-3CD6-9591-31327A19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7361-6495-081B-536D-BB25ADDD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254719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3BAF-23C6-F682-8646-D6C7762A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CE060-6998-5377-74D5-9F2FD83B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1EE42-62AE-B664-6954-0B06ED51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F36F-444E-DE23-1488-4BE1A1D6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7531-08FC-9DBB-E0E2-E3315F99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990788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F926-663C-9BCF-480F-F8362DD5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5E19-7A6C-5CB3-DFDB-6F109B23C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526AA-B452-6019-7E4E-FA6704196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E9EA-7B54-2804-891C-327AC4EF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E887C-2D2D-9093-7EDE-8F7B15B6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2034-F478-4C3F-402E-6EA6FC0A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91384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1E42-F427-0D07-6A3C-D43AA8FF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0D32-CA05-0018-A204-F9CC8513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70C32-6EFD-6ABB-3AA0-E4789B4E3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E0A83-4913-BD93-9ED2-4634833D5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D9CC5-38B6-7057-B011-B029ABE60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6B52-5D80-3CD8-26AF-4240B440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8288E-3719-1EF9-20FF-BD786162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E3424-2322-4C7F-3C7D-A29F7CAE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65370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86EA-3200-E4EE-C5F5-15B5510D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8273C-D74D-A896-0BCB-C1D0F3DF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C129D-C4A6-4B3F-30A7-0F027E1E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F703F-CBE3-B427-854B-4A3223CD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512139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0358A-7C67-7BF0-E488-7FBD4E82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C5A98-C42B-C038-AA08-F91F455C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8CD52-807A-9EF7-EAFB-6921F956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345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81D6-2D2C-BFC8-E71F-08BA0F69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FE5F-12EE-DFC9-9B99-EE668DDF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DD2D3-5AFF-E08B-DD8A-EC9E33F3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2736E-ABC2-F9E6-A27A-E86E0B1C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4ACE-9CD3-6E16-9802-A38483EE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9875-5199-87E1-FBB8-3D463703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44389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F766-ADD8-ED8B-782D-50B0B8C6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3B8C3-80F5-6ABD-E482-408A08C8E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E8AC-DDC5-3D8D-4E05-A72EA0947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ED9AF-5EFF-1827-C987-33F23D0B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EC557-9B61-290F-F466-7608D191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927FE-28BF-1782-D5A6-620FE3F8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470435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DE260-74C2-2B34-26CA-35767330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E68FC-6899-4D4E-96A9-870B15EC2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0291-6261-3B08-F1A1-61B6FCC6F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CC508-702F-1C44-8C3C-509721250D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6E2E-26B9-BA22-333D-0A4A19473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8B09-8F78-CB08-A8C8-F6E7B24A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1586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3500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AWS CodeArtifact 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</a:rPr>
              <a:t>AWS </a:t>
            </a:r>
            <a:r>
              <a:rPr lang="en-US" sz="1200" dirty="0" err="1">
                <a:highlight>
                  <a:srgbClr val="FFFFFF"/>
                </a:highlight>
              </a:rPr>
              <a:t>CodeArtifact</a:t>
            </a:r>
            <a:r>
              <a:rPr lang="en-US" sz="1200" dirty="0">
                <a:highlight>
                  <a:srgbClr val="FFFFFF"/>
                </a:highlight>
              </a:rPr>
              <a:t> is a secure, highly scalable, managed artifact repository service that helps organizations to store and share software packages for application development. 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</a:rPr>
              <a:t>You can use </a:t>
            </a:r>
            <a:r>
              <a:rPr lang="en-US" sz="1200" dirty="0" err="1">
                <a:highlight>
                  <a:srgbClr val="FFFFFF"/>
                </a:highlight>
              </a:rPr>
              <a:t>CodeArtifact</a:t>
            </a:r>
            <a:r>
              <a:rPr lang="en-US" sz="1200" dirty="0">
                <a:highlight>
                  <a:srgbClr val="FFFFFF"/>
                </a:highlight>
              </a:rPr>
              <a:t> with popular build tools and package managers such as the </a:t>
            </a:r>
            <a:r>
              <a:rPr lang="en-US" sz="1200" dirty="0">
                <a:highlight>
                  <a:srgbClr val="FFFF00"/>
                </a:highlight>
              </a:rPr>
              <a:t>NuGet CLI, Maven, Gradle, </a:t>
            </a:r>
            <a:r>
              <a:rPr lang="en-US" sz="1200" dirty="0" err="1">
                <a:highlight>
                  <a:srgbClr val="FFFF00"/>
                </a:highlight>
              </a:rPr>
              <a:t>npm</a:t>
            </a:r>
            <a:r>
              <a:rPr lang="en-US" sz="1200" dirty="0">
                <a:highlight>
                  <a:srgbClr val="FFFF00"/>
                </a:highlight>
              </a:rPr>
              <a:t>, yarn, pip, and twine. 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200" dirty="0" err="1">
                <a:highlight>
                  <a:srgbClr val="FFFFFF"/>
                </a:highlight>
              </a:rPr>
              <a:t>CodeArtifact</a:t>
            </a:r>
            <a:r>
              <a:rPr lang="en-US" sz="1200" dirty="0">
                <a:highlight>
                  <a:srgbClr val="FFFFFF"/>
                </a:highlight>
              </a:rPr>
              <a:t> helps reduce the need for you to manage your own artifact storage system or worry about scaling its infrastructure. </a:t>
            </a:r>
          </a:p>
          <a:p>
            <a:pPr marL="0" lvl="0" indent="-228600" defTabSz="914400">
              <a:buSzPts val="1018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</a:rPr>
              <a:t>There are no limits on the number or total size of the packages that you can store in a </a:t>
            </a:r>
            <a:r>
              <a:rPr lang="en-US" sz="1200" dirty="0" err="1">
                <a:highlight>
                  <a:srgbClr val="FFFFFF"/>
                </a:highlight>
              </a:rPr>
              <a:t>CodeArtifact</a:t>
            </a:r>
            <a:r>
              <a:rPr lang="en-US" sz="1200" dirty="0">
                <a:highlight>
                  <a:srgbClr val="FFFFFF"/>
                </a:highlight>
              </a:rPr>
              <a:t> repository. </a:t>
            </a:r>
            <a:endParaRPr lang="en-US" sz="1200" dirty="0"/>
          </a:p>
        </p:txBody>
      </p:sp>
      <p:pic>
        <p:nvPicPr>
          <p:cNvPr id="56" name="Google Shape;56;p13" descr="A screenshot of a web page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548194"/>
            <a:ext cx="4094226" cy="2047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</a:t>
            </a:r>
            <a:r>
              <a:rPr lang="en-US" sz="2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CodeArtifact</a:t>
            </a:r>
            <a:endParaRPr lang="en-US" sz="2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" name="Google Shape;61;p14" descr="A screenshot of a computer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82987" y="1382135"/>
            <a:ext cx="5085525" cy="2377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</Words>
  <Application>Microsoft Macintosh PowerPoint</Application>
  <PresentationFormat>On-screen Show 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AWS CodeArtifact </vt:lpstr>
      <vt:lpstr>AWS CodeArtifact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CodeArtifact </dc:title>
  <cp:lastModifiedBy>Ilya Chakun</cp:lastModifiedBy>
  <cp:revision>2</cp:revision>
  <dcterms:modified xsi:type="dcterms:W3CDTF">2023-12-03T17:41:08Z</dcterms:modified>
</cp:coreProperties>
</file>