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9" r:id="rId2"/>
    <p:sldId id="257" r:id="rId3"/>
    <p:sldId id="258" r:id="rId4"/>
    <p:sldId id="265" r:id="rId5"/>
    <p:sldId id="267" r:id="rId6"/>
    <p:sldId id="268" r:id="rId7"/>
    <p:sldId id="266" r:id="rId8"/>
    <p:sldId id="259" r:id="rId9"/>
    <p:sldId id="260"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69"/>
    <p:restoredTop sz="94720"/>
  </p:normalViewPr>
  <p:slideViewPr>
    <p:cSldViewPr snapToGrid="0">
      <p:cViewPr varScale="1">
        <p:scale>
          <a:sx n="211" d="100"/>
          <a:sy n="211" d="100"/>
        </p:scale>
        <p:origin x="155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206791-FFAF-416F-8F8B-165CF9662553}"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94F05DE8-31B7-4A2C-9359-15B357722D5B}">
      <dgm:prSet custT="1"/>
      <dgm:spPr/>
      <dgm:t>
        <a:bodyPr/>
        <a:lstStyle/>
        <a:p>
          <a:r>
            <a:rPr lang="en-US" sz="2000" dirty="0"/>
            <a:t>Simple on-premises work transfer for directory-aware applications</a:t>
          </a:r>
        </a:p>
      </dgm:t>
    </dgm:pt>
    <dgm:pt modelId="{46E024A4-3799-4E80-8718-B98BFB38F8A1}" type="parTrans" cxnId="{6DADEE47-7810-4B71-ADC8-9B626A4698F5}">
      <dgm:prSet/>
      <dgm:spPr/>
      <dgm:t>
        <a:bodyPr/>
        <a:lstStyle/>
        <a:p>
          <a:endParaRPr lang="en-US"/>
        </a:p>
      </dgm:t>
    </dgm:pt>
    <dgm:pt modelId="{04016994-8547-49D1-92CC-CBAEFDCE6374}" type="sibTrans" cxnId="{6DADEE47-7810-4B71-ADC8-9B626A4698F5}">
      <dgm:prSet/>
      <dgm:spPr/>
      <dgm:t>
        <a:bodyPr/>
        <a:lstStyle/>
        <a:p>
          <a:endParaRPr lang="en-US"/>
        </a:p>
      </dgm:t>
    </dgm:pt>
    <dgm:pt modelId="{08FAE848-98D9-46B9-ADC9-8C25802B9BD9}">
      <dgm:prSet custT="1"/>
      <dgm:spPr/>
      <dgm:t>
        <a:bodyPr/>
        <a:lstStyle/>
        <a:p>
          <a:r>
            <a:rPr lang="en-US" sz="2000" dirty="0"/>
            <a:t>It’s simple to expand domains that already existed.</a:t>
          </a:r>
        </a:p>
      </dgm:t>
    </dgm:pt>
    <dgm:pt modelId="{177709CD-8052-44D2-8472-D8C32E1EE8F5}" type="parTrans" cxnId="{ED0A00C0-E9C7-4A3E-A336-F261ED13131F}">
      <dgm:prSet/>
      <dgm:spPr/>
      <dgm:t>
        <a:bodyPr/>
        <a:lstStyle/>
        <a:p>
          <a:endParaRPr lang="en-US"/>
        </a:p>
      </dgm:t>
    </dgm:pt>
    <dgm:pt modelId="{292957F8-18CA-45E1-8329-27E6EB47B4FD}" type="sibTrans" cxnId="{ED0A00C0-E9C7-4A3E-A336-F261ED13131F}">
      <dgm:prSet/>
      <dgm:spPr/>
      <dgm:t>
        <a:bodyPr/>
        <a:lstStyle/>
        <a:p>
          <a:endParaRPr lang="en-US"/>
        </a:p>
      </dgm:t>
    </dgm:pt>
    <dgm:pt modelId="{9E8D29E0-D087-4F02-869D-87CC78A9373E}">
      <dgm:prSet custT="1"/>
      <dgm:spPr/>
      <dgm:t>
        <a:bodyPr/>
        <a:lstStyle/>
        <a:p>
          <a:r>
            <a:rPr lang="en-US" sz="2000" dirty="0"/>
            <a:t>From a single location, manage devices and application access in AWS.</a:t>
          </a:r>
        </a:p>
      </dgm:t>
    </dgm:pt>
    <dgm:pt modelId="{6FA4E7B1-9EA5-4691-B7A7-EDD717646349}" type="parTrans" cxnId="{7CE3A062-5CE8-45E0-B541-5C9120C19964}">
      <dgm:prSet/>
      <dgm:spPr/>
      <dgm:t>
        <a:bodyPr/>
        <a:lstStyle/>
        <a:p>
          <a:endParaRPr lang="en-US"/>
        </a:p>
      </dgm:t>
    </dgm:pt>
    <dgm:pt modelId="{396D09AE-FBFC-4B40-9639-8475CA0FD746}" type="sibTrans" cxnId="{7CE3A062-5CE8-45E0-B541-5C9120C19964}">
      <dgm:prSet/>
      <dgm:spPr/>
      <dgm:t>
        <a:bodyPr/>
        <a:lstStyle/>
        <a:p>
          <a:endParaRPr lang="en-US"/>
        </a:p>
      </dgm:t>
    </dgm:pt>
    <dgm:pt modelId="{9D1170CF-0B71-4F7B-8219-86E4098116F4}">
      <dgm:prSet custT="1"/>
      <dgm:spPr/>
      <dgm:t>
        <a:bodyPr/>
        <a:lstStyle/>
        <a:p>
          <a:r>
            <a:rPr lang="en-US" sz="2000" dirty="0"/>
            <a:t>Administration is made simpler by management services.</a:t>
          </a:r>
        </a:p>
      </dgm:t>
    </dgm:pt>
    <dgm:pt modelId="{EB971785-B98A-49D7-9001-087082DEA1B7}" type="parTrans" cxnId="{59D4E7B8-06DC-4ECD-80A9-7B4DC3A3C7E8}">
      <dgm:prSet/>
      <dgm:spPr/>
      <dgm:t>
        <a:bodyPr/>
        <a:lstStyle/>
        <a:p>
          <a:endParaRPr lang="en-US"/>
        </a:p>
      </dgm:t>
    </dgm:pt>
    <dgm:pt modelId="{05C20A27-6B35-48D8-9315-C3A27BF9E7DB}" type="sibTrans" cxnId="{59D4E7B8-06DC-4ECD-80A9-7B4DC3A3C7E8}">
      <dgm:prSet/>
      <dgm:spPr/>
      <dgm:t>
        <a:bodyPr/>
        <a:lstStyle/>
        <a:p>
          <a:endParaRPr lang="en-US"/>
        </a:p>
      </dgm:t>
    </dgm:pt>
    <dgm:pt modelId="{224F6918-AA4A-1D48-BEE3-09E021227F62}" type="pres">
      <dgm:prSet presAssocID="{53206791-FFAF-416F-8F8B-165CF9662553}" presName="vert0" presStyleCnt="0">
        <dgm:presLayoutVars>
          <dgm:dir/>
          <dgm:animOne val="branch"/>
          <dgm:animLvl val="lvl"/>
        </dgm:presLayoutVars>
      </dgm:prSet>
      <dgm:spPr/>
    </dgm:pt>
    <dgm:pt modelId="{C2E85813-2C45-3249-94B0-442EA65D5CC4}" type="pres">
      <dgm:prSet presAssocID="{94F05DE8-31B7-4A2C-9359-15B357722D5B}" presName="thickLine" presStyleLbl="alignNode1" presStyleIdx="0" presStyleCnt="4"/>
      <dgm:spPr/>
    </dgm:pt>
    <dgm:pt modelId="{F0FF01CF-0080-E947-BA44-355F2CFD0C33}" type="pres">
      <dgm:prSet presAssocID="{94F05DE8-31B7-4A2C-9359-15B357722D5B}" presName="horz1" presStyleCnt="0"/>
      <dgm:spPr/>
    </dgm:pt>
    <dgm:pt modelId="{3413BC6A-DE34-EF4D-A0EC-594EB04BAEF5}" type="pres">
      <dgm:prSet presAssocID="{94F05DE8-31B7-4A2C-9359-15B357722D5B}" presName="tx1" presStyleLbl="revTx" presStyleIdx="0" presStyleCnt="4"/>
      <dgm:spPr/>
    </dgm:pt>
    <dgm:pt modelId="{7095A81C-A84E-9848-B2B0-E99E4CDE4753}" type="pres">
      <dgm:prSet presAssocID="{94F05DE8-31B7-4A2C-9359-15B357722D5B}" presName="vert1" presStyleCnt="0"/>
      <dgm:spPr/>
    </dgm:pt>
    <dgm:pt modelId="{6C406436-2B35-5943-A531-35AA126593F6}" type="pres">
      <dgm:prSet presAssocID="{08FAE848-98D9-46B9-ADC9-8C25802B9BD9}" presName="thickLine" presStyleLbl="alignNode1" presStyleIdx="1" presStyleCnt="4"/>
      <dgm:spPr/>
    </dgm:pt>
    <dgm:pt modelId="{B12BA075-EA84-224D-87F7-56FD3A91E3FF}" type="pres">
      <dgm:prSet presAssocID="{08FAE848-98D9-46B9-ADC9-8C25802B9BD9}" presName="horz1" presStyleCnt="0"/>
      <dgm:spPr/>
    </dgm:pt>
    <dgm:pt modelId="{D9A27EA0-F42F-1F40-991A-DA1CA64C0706}" type="pres">
      <dgm:prSet presAssocID="{08FAE848-98D9-46B9-ADC9-8C25802B9BD9}" presName="tx1" presStyleLbl="revTx" presStyleIdx="1" presStyleCnt="4"/>
      <dgm:spPr/>
    </dgm:pt>
    <dgm:pt modelId="{88DF5F04-89C0-A243-9C98-A7F0BCCD0CF0}" type="pres">
      <dgm:prSet presAssocID="{08FAE848-98D9-46B9-ADC9-8C25802B9BD9}" presName="vert1" presStyleCnt="0"/>
      <dgm:spPr/>
    </dgm:pt>
    <dgm:pt modelId="{F9B9C21C-F925-FA41-AE26-9D21FAE38319}" type="pres">
      <dgm:prSet presAssocID="{9E8D29E0-D087-4F02-869D-87CC78A9373E}" presName="thickLine" presStyleLbl="alignNode1" presStyleIdx="2" presStyleCnt="4"/>
      <dgm:spPr/>
    </dgm:pt>
    <dgm:pt modelId="{63EBFE87-E917-454C-BE04-71E812CDF013}" type="pres">
      <dgm:prSet presAssocID="{9E8D29E0-D087-4F02-869D-87CC78A9373E}" presName="horz1" presStyleCnt="0"/>
      <dgm:spPr/>
    </dgm:pt>
    <dgm:pt modelId="{49AE3A1F-36D9-EF4F-BBCD-A99CEF800ECA}" type="pres">
      <dgm:prSet presAssocID="{9E8D29E0-D087-4F02-869D-87CC78A9373E}" presName="tx1" presStyleLbl="revTx" presStyleIdx="2" presStyleCnt="4"/>
      <dgm:spPr/>
    </dgm:pt>
    <dgm:pt modelId="{ADF6BF78-38B8-BA43-AF07-8887E96D1D6C}" type="pres">
      <dgm:prSet presAssocID="{9E8D29E0-D087-4F02-869D-87CC78A9373E}" presName="vert1" presStyleCnt="0"/>
      <dgm:spPr/>
    </dgm:pt>
    <dgm:pt modelId="{D2BDBECC-A5C6-2A4D-A75A-EDD3A60F62AD}" type="pres">
      <dgm:prSet presAssocID="{9D1170CF-0B71-4F7B-8219-86E4098116F4}" presName="thickLine" presStyleLbl="alignNode1" presStyleIdx="3" presStyleCnt="4"/>
      <dgm:spPr/>
    </dgm:pt>
    <dgm:pt modelId="{87BB059B-5BA9-2842-8C7B-E1368C8A9400}" type="pres">
      <dgm:prSet presAssocID="{9D1170CF-0B71-4F7B-8219-86E4098116F4}" presName="horz1" presStyleCnt="0"/>
      <dgm:spPr/>
    </dgm:pt>
    <dgm:pt modelId="{A5DB10A7-6D67-F748-A00F-2BB36524A7CB}" type="pres">
      <dgm:prSet presAssocID="{9D1170CF-0B71-4F7B-8219-86E4098116F4}" presName="tx1" presStyleLbl="revTx" presStyleIdx="3" presStyleCnt="4"/>
      <dgm:spPr/>
    </dgm:pt>
    <dgm:pt modelId="{DD80A108-C8D8-ED45-9EBF-20742D67E758}" type="pres">
      <dgm:prSet presAssocID="{9D1170CF-0B71-4F7B-8219-86E4098116F4}" presName="vert1" presStyleCnt="0"/>
      <dgm:spPr/>
    </dgm:pt>
  </dgm:ptLst>
  <dgm:cxnLst>
    <dgm:cxn modelId="{0842F033-C2B0-1040-80D5-2F9049821EB2}" type="presOf" srcId="{08FAE848-98D9-46B9-ADC9-8C25802B9BD9}" destId="{D9A27EA0-F42F-1F40-991A-DA1CA64C0706}" srcOrd="0" destOrd="0" presId="urn:microsoft.com/office/officeart/2008/layout/LinedList"/>
    <dgm:cxn modelId="{6DADEE47-7810-4B71-ADC8-9B626A4698F5}" srcId="{53206791-FFAF-416F-8F8B-165CF9662553}" destId="{94F05DE8-31B7-4A2C-9359-15B357722D5B}" srcOrd="0" destOrd="0" parTransId="{46E024A4-3799-4E80-8718-B98BFB38F8A1}" sibTransId="{04016994-8547-49D1-92CC-CBAEFDCE6374}"/>
    <dgm:cxn modelId="{7CE3A062-5CE8-45E0-B541-5C9120C19964}" srcId="{53206791-FFAF-416F-8F8B-165CF9662553}" destId="{9E8D29E0-D087-4F02-869D-87CC78A9373E}" srcOrd="2" destOrd="0" parTransId="{6FA4E7B1-9EA5-4691-B7A7-EDD717646349}" sibTransId="{396D09AE-FBFC-4B40-9639-8475CA0FD746}"/>
    <dgm:cxn modelId="{F3B1938B-78F5-1B45-889A-52FEE80E9B16}" type="presOf" srcId="{53206791-FFAF-416F-8F8B-165CF9662553}" destId="{224F6918-AA4A-1D48-BEE3-09E021227F62}" srcOrd="0" destOrd="0" presId="urn:microsoft.com/office/officeart/2008/layout/LinedList"/>
    <dgm:cxn modelId="{26772A9E-F5C5-3B41-805B-317D8AA2581A}" type="presOf" srcId="{9E8D29E0-D087-4F02-869D-87CC78A9373E}" destId="{49AE3A1F-36D9-EF4F-BBCD-A99CEF800ECA}" srcOrd="0" destOrd="0" presId="urn:microsoft.com/office/officeart/2008/layout/LinedList"/>
    <dgm:cxn modelId="{59D4E7B8-06DC-4ECD-80A9-7B4DC3A3C7E8}" srcId="{53206791-FFAF-416F-8F8B-165CF9662553}" destId="{9D1170CF-0B71-4F7B-8219-86E4098116F4}" srcOrd="3" destOrd="0" parTransId="{EB971785-B98A-49D7-9001-087082DEA1B7}" sibTransId="{05C20A27-6B35-48D8-9315-C3A27BF9E7DB}"/>
    <dgm:cxn modelId="{ED0A00C0-E9C7-4A3E-A336-F261ED13131F}" srcId="{53206791-FFAF-416F-8F8B-165CF9662553}" destId="{08FAE848-98D9-46B9-ADC9-8C25802B9BD9}" srcOrd="1" destOrd="0" parTransId="{177709CD-8052-44D2-8472-D8C32E1EE8F5}" sibTransId="{292957F8-18CA-45E1-8329-27E6EB47B4FD}"/>
    <dgm:cxn modelId="{13110DDB-22E9-8B41-A54F-87B6CC924534}" type="presOf" srcId="{9D1170CF-0B71-4F7B-8219-86E4098116F4}" destId="{A5DB10A7-6D67-F748-A00F-2BB36524A7CB}" srcOrd="0" destOrd="0" presId="urn:microsoft.com/office/officeart/2008/layout/LinedList"/>
    <dgm:cxn modelId="{657A00E4-7EF5-934E-B13C-575D78A9844F}" type="presOf" srcId="{94F05DE8-31B7-4A2C-9359-15B357722D5B}" destId="{3413BC6A-DE34-EF4D-A0EC-594EB04BAEF5}" srcOrd="0" destOrd="0" presId="urn:microsoft.com/office/officeart/2008/layout/LinedList"/>
    <dgm:cxn modelId="{1624C199-DDB3-9F41-A1B4-C442B01453E2}" type="presParOf" srcId="{224F6918-AA4A-1D48-BEE3-09E021227F62}" destId="{C2E85813-2C45-3249-94B0-442EA65D5CC4}" srcOrd="0" destOrd="0" presId="urn:microsoft.com/office/officeart/2008/layout/LinedList"/>
    <dgm:cxn modelId="{A6A510F0-992B-6142-BF70-1245B2017EF4}" type="presParOf" srcId="{224F6918-AA4A-1D48-BEE3-09E021227F62}" destId="{F0FF01CF-0080-E947-BA44-355F2CFD0C33}" srcOrd="1" destOrd="0" presId="urn:microsoft.com/office/officeart/2008/layout/LinedList"/>
    <dgm:cxn modelId="{6DEEDCA5-FEC4-D845-A9A9-DEE74B6F1E15}" type="presParOf" srcId="{F0FF01CF-0080-E947-BA44-355F2CFD0C33}" destId="{3413BC6A-DE34-EF4D-A0EC-594EB04BAEF5}" srcOrd="0" destOrd="0" presId="urn:microsoft.com/office/officeart/2008/layout/LinedList"/>
    <dgm:cxn modelId="{BADFFE79-1092-F840-BDC2-5B0166BFECCC}" type="presParOf" srcId="{F0FF01CF-0080-E947-BA44-355F2CFD0C33}" destId="{7095A81C-A84E-9848-B2B0-E99E4CDE4753}" srcOrd="1" destOrd="0" presId="urn:microsoft.com/office/officeart/2008/layout/LinedList"/>
    <dgm:cxn modelId="{F26EBDCB-D0C9-CA4A-B188-8048812E7835}" type="presParOf" srcId="{224F6918-AA4A-1D48-BEE3-09E021227F62}" destId="{6C406436-2B35-5943-A531-35AA126593F6}" srcOrd="2" destOrd="0" presId="urn:microsoft.com/office/officeart/2008/layout/LinedList"/>
    <dgm:cxn modelId="{4F96A983-36CD-A54D-A5AE-71FA3D56FEDC}" type="presParOf" srcId="{224F6918-AA4A-1D48-BEE3-09E021227F62}" destId="{B12BA075-EA84-224D-87F7-56FD3A91E3FF}" srcOrd="3" destOrd="0" presId="urn:microsoft.com/office/officeart/2008/layout/LinedList"/>
    <dgm:cxn modelId="{97478441-0771-A344-BC80-E56D3209F2AE}" type="presParOf" srcId="{B12BA075-EA84-224D-87F7-56FD3A91E3FF}" destId="{D9A27EA0-F42F-1F40-991A-DA1CA64C0706}" srcOrd="0" destOrd="0" presId="urn:microsoft.com/office/officeart/2008/layout/LinedList"/>
    <dgm:cxn modelId="{F4422DA9-FADF-1E46-B988-ACC0958F69D2}" type="presParOf" srcId="{B12BA075-EA84-224D-87F7-56FD3A91E3FF}" destId="{88DF5F04-89C0-A243-9C98-A7F0BCCD0CF0}" srcOrd="1" destOrd="0" presId="urn:microsoft.com/office/officeart/2008/layout/LinedList"/>
    <dgm:cxn modelId="{02C2C847-55DB-1D47-BD9E-4138E6AA5A81}" type="presParOf" srcId="{224F6918-AA4A-1D48-BEE3-09E021227F62}" destId="{F9B9C21C-F925-FA41-AE26-9D21FAE38319}" srcOrd="4" destOrd="0" presId="urn:microsoft.com/office/officeart/2008/layout/LinedList"/>
    <dgm:cxn modelId="{D3E0E94B-D983-8840-8F3B-478832477FF0}" type="presParOf" srcId="{224F6918-AA4A-1D48-BEE3-09E021227F62}" destId="{63EBFE87-E917-454C-BE04-71E812CDF013}" srcOrd="5" destOrd="0" presId="urn:microsoft.com/office/officeart/2008/layout/LinedList"/>
    <dgm:cxn modelId="{BC29A151-26DB-D946-B003-326C0536C7CE}" type="presParOf" srcId="{63EBFE87-E917-454C-BE04-71E812CDF013}" destId="{49AE3A1F-36D9-EF4F-BBCD-A99CEF800ECA}" srcOrd="0" destOrd="0" presId="urn:microsoft.com/office/officeart/2008/layout/LinedList"/>
    <dgm:cxn modelId="{92A62489-1B0A-CD41-933E-FB7AB64480B4}" type="presParOf" srcId="{63EBFE87-E917-454C-BE04-71E812CDF013}" destId="{ADF6BF78-38B8-BA43-AF07-8887E96D1D6C}" srcOrd="1" destOrd="0" presId="urn:microsoft.com/office/officeart/2008/layout/LinedList"/>
    <dgm:cxn modelId="{D8B267C8-BA41-8C42-BA6F-AE99F6E9F5D2}" type="presParOf" srcId="{224F6918-AA4A-1D48-BEE3-09E021227F62}" destId="{D2BDBECC-A5C6-2A4D-A75A-EDD3A60F62AD}" srcOrd="6" destOrd="0" presId="urn:microsoft.com/office/officeart/2008/layout/LinedList"/>
    <dgm:cxn modelId="{BDDE5809-C55D-5945-8978-FFB6A5AA0E93}" type="presParOf" srcId="{224F6918-AA4A-1D48-BEE3-09E021227F62}" destId="{87BB059B-5BA9-2842-8C7B-E1368C8A9400}" srcOrd="7" destOrd="0" presId="urn:microsoft.com/office/officeart/2008/layout/LinedList"/>
    <dgm:cxn modelId="{428C25DE-A3A4-D24F-8084-D150E59554A3}" type="presParOf" srcId="{87BB059B-5BA9-2842-8C7B-E1368C8A9400}" destId="{A5DB10A7-6D67-F748-A00F-2BB36524A7CB}" srcOrd="0" destOrd="0" presId="urn:microsoft.com/office/officeart/2008/layout/LinedList"/>
    <dgm:cxn modelId="{D05BD87B-3694-B543-9617-6F93664FD893}" type="presParOf" srcId="{87BB059B-5BA9-2842-8C7B-E1368C8A9400}" destId="{DD80A108-C8D8-ED45-9EBF-20742D67E75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E85813-2C45-3249-94B0-442EA65D5CC4}">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13BC6A-DE34-EF4D-A0EC-594EB04BAEF5}">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Simple on-premises work transfer for directory-aware applications</a:t>
          </a:r>
        </a:p>
      </dsp:txBody>
      <dsp:txXfrm>
        <a:off x="0" y="0"/>
        <a:ext cx="6900512" cy="1384035"/>
      </dsp:txXfrm>
    </dsp:sp>
    <dsp:sp modelId="{6C406436-2B35-5943-A531-35AA126593F6}">
      <dsp:nvSpPr>
        <dsp:cNvPr id="0" name=""/>
        <dsp:cNvSpPr/>
      </dsp:nvSpPr>
      <dsp:spPr>
        <a:xfrm>
          <a:off x="0" y="1384035"/>
          <a:ext cx="6900512"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A27EA0-F42F-1F40-991A-DA1CA64C0706}">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It’s simple to expand domains that already existed.</a:t>
          </a:r>
        </a:p>
      </dsp:txBody>
      <dsp:txXfrm>
        <a:off x="0" y="1384035"/>
        <a:ext cx="6900512" cy="1384035"/>
      </dsp:txXfrm>
    </dsp:sp>
    <dsp:sp modelId="{F9B9C21C-F925-FA41-AE26-9D21FAE38319}">
      <dsp:nvSpPr>
        <dsp:cNvPr id="0" name=""/>
        <dsp:cNvSpPr/>
      </dsp:nvSpPr>
      <dsp:spPr>
        <a:xfrm>
          <a:off x="0" y="2768070"/>
          <a:ext cx="6900512"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AE3A1F-36D9-EF4F-BBCD-A99CEF800ECA}">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From a single location, manage devices and application access in AWS.</a:t>
          </a:r>
        </a:p>
      </dsp:txBody>
      <dsp:txXfrm>
        <a:off x="0" y="2768070"/>
        <a:ext cx="6900512" cy="1384035"/>
      </dsp:txXfrm>
    </dsp:sp>
    <dsp:sp modelId="{D2BDBECC-A5C6-2A4D-A75A-EDD3A60F62AD}">
      <dsp:nvSpPr>
        <dsp:cNvPr id="0" name=""/>
        <dsp:cNvSpPr/>
      </dsp:nvSpPr>
      <dsp:spPr>
        <a:xfrm>
          <a:off x="0" y="4152105"/>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DB10A7-6D67-F748-A00F-2BB36524A7CB}">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Administration is made simpler by management services.</a:t>
          </a:r>
        </a:p>
      </dsp:txBody>
      <dsp:txXfrm>
        <a:off x="0" y="4152105"/>
        <a:ext cx="6900512" cy="13840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D0F71-C7B8-4D38-9222-DB3B29C89580}" type="datetimeFigureOut">
              <a:rPr lang="en-US" smtClean="0"/>
              <a:t>12/3/23</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D46B67-D831-41E3-B91E-C2C1F26D8EE9}" type="slidenum">
              <a:rPr lang="en-US" smtClean="0"/>
              <a:t>‹#›</a:t>
            </a:fld>
            <a:endParaRPr lang="en-US"/>
          </a:p>
        </p:txBody>
      </p:sp>
    </p:spTree>
    <p:extLst>
      <p:ext uri="{BB962C8B-B14F-4D97-AF65-F5344CB8AC3E}">
        <p14:creationId xmlns:p14="http://schemas.microsoft.com/office/powerpoint/2010/main" val="2606045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2</a:t>
            </a:fld>
            <a:endParaRPr lang="en-US"/>
          </a:p>
        </p:txBody>
      </p:sp>
    </p:spTree>
    <p:extLst>
      <p:ext uri="{BB962C8B-B14F-4D97-AF65-F5344CB8AC3E}">
        <p14:creationId xmlns:p14="http://schemas.microsoft.com/office/powerpoint/2010/main" val="154499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11</a:t>
            </a:fld>
            <a:endParaRPr lang="en-US"/>
          </a:p>
        </p:txBody>
      </p:sp>
    </p:spTree>
    <p:extLst>
      <p:ext uri="{BB962C8B-B14F-4D97-AF65-F5344CB8AC3E}">
        <p14:creationId xmlns:p14="http://schemas.microsoft.com/office/powerpoint/2010/main" val="3119758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3</a:t>
            </a:fld>
            <a:endParaRPr lang="en-US"/>
          </a:p>
        </p:txBody>
      </p:sp>
    </p:spTree>
    <p:extLst>
      <p:ext uri="{BB962C8B-B14F-4D97-AF65-F5344CB8AC3E}">
        <p14:creationId xmlns:p14="http://schemas.microsoft.com/office/powerpoint/2010/main" val="154255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4</a:t>
            </a:fld>
            <a:endParaRPr lang="en-US"/>
          </a:p>
        </p:txBody>
      </p:sp>
    </p:spTree>
    <p:extLst>
      <p:ext uri="{BB962C8B-B14F-4D97-AF65-F5344CB8AC3E}">
        <p14:creationId xmlns:p14="http://schemas.microsoft.com/office/powerpoint/2010/main" val="2409565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5</a:t>
            </a:fld>
            <a:endParaRPr lang="en-US"/>
          </a:p>
        </p:txBody>
      </p:sp>
    </p:spTree>
    <p:extLst>
      <p:ext uri="{BB962C8B-B14F-4D97-AF65-F5344CB8AC3E}">
        <p14:creationId xmlns:p14="http://schemas.microsoft.com/office/powerpoint/2010/main" val="233971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6</a:t>
            </a:fld>
            <a:endParaRPr lang="en-US"/>
          </a:p>
        </p:txBody>
      </p:sp>
    </p:spTree>
    <p:extLst>
      <p:ext uri="{BB962C8B-B14F-4D97-AF65-F5344CB8AC3E}">
        <p14:creationId xmlns:p14="http://schemas.microsoft.com/office/powerpoint/2010/main" val="1239878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7</a:t>
            </a:fld>
            <a:endParaRPr lang="en-US"/>
          </a:p>
        </p:txBody>
      </p:sp>
    </p:spTree>
    <p:extLst>
      <p:ext uri="{BB962C8B-B14F-4D97-AF65-F5344CB8AC3E}">
        <p14:creationId xmlns:p14="http://schemas.microsoft.com/office/powerpoint/2010/main" val="3817857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8</a:t>
            </a:fld>
            <a:endParaRPr lang="en-US"/>
          </a:p>
        </p:txBody>
      </p:sp>
    </p:spTree>
    <p:extLst>
      <p:ext uri="{BB962C8B-B14F-4D97-AF65-F5344CB8AC3E}">
        <p14:creationId xmlns:p14="http://schemas.microsoft.com/office/powerpoint/2010/main" val="555631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9</a:t>
            </a:fld>
            <a:endParaRPr lang="en-US"/>
          </a:p>
        </p:txBody>
      </p:sp>
    </p:spTree>
    <p:extLst>
      <p:ext uri="{BB962C8B-B14F-4D97-AF65-F5344CB8AC3E}">
        <p14:creationId xmlns:p14="http://schemas.microsoft.com/office/powerpoint/2010/main" val="3386190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10</a:t>
            </a:fld>
            <a:endParaRPr lang="en-US"/>
          </a:p>
        </p:txBody>
      </p:sp>
    </p:spTree>
    <p:extLst>
      <p:ext uri="{BB962C8B-B14F-4D97-AF65-F5344CB8AC3E}">
        <p14:creationId xmlns:p14="http://schemas.microsoft.com/office/powerpoint/2010/main" val="2862308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p:cNvSpPr>
            <a:spLocks noGrp="1"/>
          </p:cNvSpPr>
          <p:nvPr>
            <p:ph type="dt" sz="half" idx="10"/>
          </p:nvPr>
        </p:nvSpPr>
        <p:spPr/>
        <p:txBody>
          <a:bodyPr/>
          <a:lstStyle/>
          <a:p>
            <a:fld id="{DF8272AA-23F3-4B02-B661-D73A30CC1EE8}" type="datetimeFigureOut">
              <a:rPr lang="en-US" smtClean="0"/>
              <a:t>12/3/23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427DE06-A7B7-4B2B-853C-E97547B1E558}" type="slidenum">
              <a:rPr lang="en-US" smtClean="0"/>
              <a:t>‹#›</a:t>
            </a:fld>
            <a:endParaRPr lang="en-US"/>
          </a:p>
        </p:txBody>
      </p:sp>
    </p:spTree>
    <p:extLst>
      <p:ext uri="{BB962C8B-B14F-4D97-AF65-F5344CB8AC3E}">
        <p14:creationId xmlns:p14="http://schemas.microsoft.com/office/powerpoint/2010/main" val="380772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DF8272AA-23F3-4B02-B661-D73A30CC1EE8}" type="datetimeFigureOut">
              <a:rPr lang="en-US" smtClean="0"/>
              <a:t>12/3/23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427DE06-A7B7-4B2B-853C-E97547B1E558}" type="slidenum">
              <a:rPr lang="en-US" smtClean="0"/>
              <a:t>‹#›</a:t>
            </a:fld>
            <a:endParaRPr lang="en-US"/>
          </a:p>
        </p:txBody>
      </p:sp>
    </p:spTree>
    <p:extLst>
      <p:ext uri="{BB962C8B-B14F-4D97-AF65-F5344CB8AC3E}">
        <p14:creationId xmlns:p14="http://schemas.microsoft.com/office/powerpoint/2010/main" val="1943752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DF8272AA-23F3-4B02-B661-D73A30CC1EE8}" type="datetimeFigureOut">
              <a:rPr lang="en-US" smtClean="0"/>
              <a:t>12/3/23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427DE06-A7B7-4B2B-853C-E97547B1E558}" type="slidenum">
              <a:rPr lang="en-US" smtClean="0"/>
              <a:t>‹#›</a:t>
            </a:fld>
            <a:endParaRPr lang="en-US"/>
          </a:p>
        </p:txBody>
      </p:sp>
    </p:spTree>
    <p:extLst>
      <p:ext uri="{BB962C8B-B14F-4D97-AF65-F5344CB8AC3E}">
        <p14:creationId xmlns:p14="http://schemas.microsoft.com/office/powerpoint/2010/main" val="4163151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DF8272AA-23F3-4B02-B661-D73A30CC1EE8}" type="datetimeFigureOut">
              <a:rPr lang="en-US" smtClean="0"/>
              <a:t>12/3/23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427DE06-A7B7-4B2B-853C-E97547B1E558}" type="slidenum">
              <a:rPr lang="en-US" smtClean="0"/>
              <a:t>‹#›</a:t>
            </a:fld>
            <a:endParaRPr lang="en-US"/>
          </a:p>
        </p:txBody>
      </p:sp>
    </p:spTree>
    <p:extLst>
      <p:ext uri="{BB962C8B-B14F-4D97-AF65-F5344CB8AC3E}">
        <p14:creationId xmlns:p14="http://schemas.microsoft.com/office/powerpoint/2010/main" val="2735197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DF8272AA-23F3-4B02-B661-D73A30CC1EE8}" type="datetimeFigureOut">
              <a:rPr lang="en-US" smtClean="0"/>
              <a:t>12/3/23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427DE06-A7B7-4B2B-853C-E97547B1E558}" type="slidenum">
              <a:rPr lang="en-US" smtClean="0"/>
              <a:t>‹#›</a:t>
            </a:fld>
            <a:endParaRPr lang="en-US"/>
          </a:p>
        </p:txBody>
      </p:sp>
    </p:spTree>
    <p:extLst>
      <p:ext uri="{BB962C8B-B14F-4D97-AF65-F5344CB8AC3E}">
        <p14:creationId xmlns:p14="http://schemas.microsoft.com/office/powerpoint/2010/main" val="3804169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p:cNvSpPr>
            <a:spLocks noGrp="1"/>
          </p:cNvSpPr>
          <p:nvPr>
            <p:ph type="dt" sz="half" idx="10"/>
          </p:nvPr>
        </p:nvSpPr>
        <p:spPr/>
        <p:txBody>
          <a:bodyPr/>
          <a:lstStyle/>
          <a:p>
            <a:fld id="{DF8272AA-23F3-4B02-B661-D73A30CC1EE8}" type="datetimeFigureOut">
              <a:rPr lang="en-US" smtClean="0"/>
              <a:t>12/3/23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E427DE06-A7B7-4B2B-853C-E97547B1E558}" type="slidenum">
              <a:rPr lang="en-US" smtClean="0"/>
              <a:t>‹#›</a:t>
            </a:fld>
            <a:endParaRPr lang="en-US"/>
          </a:p>
        </p:txBody>
      </p:sp>
    </p:spTree>
    <p:extLst>
      <p:ext uri="{BB962C8B-B14F-4D97-AF65-F5344CB8AC3E}">
        <p14:creationId xmlns:p14="http://schemas.microsoft.com/office/powerpoint/2010/main" val="2105851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p:cNvSpPr>
            <a:spLocks noGrp="1"/>
          </p:cNvSpPr>
          <p:nvPr>
            <p:ph type="dt" sz="half" idx="10"/>
          </p:nvPr>
        </p:nvSpPr>
        <p:spPr/>
        <p:txBody>
          <a:bodyPr/>
          <a:lstStyle/>
          <a:p>
            <a:fld id="{DF8272AA-23F3-4B02-B661-D73A30CC1EE8}" type="datetimeFigureOut">
              <a:rPr lang="en-US" smtClean="0"/>
              <a:t>12/3/23</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E427DE06-A7B7-4B2B-853C-E97547B1E558}" type="slidenum">
              <a:rPr lang="en-US" smtClean="0"/>
              <a:t>‹#›</a:t>
            </a:fld>
            <a:endParaRPr lang="en-US"/>
          </a:p>
        </p:txBody>
      </p:sp>
    </p:spTree>
    <p:extLst>
      <p:ext uri="{BB962C8B-B14F-4D97-AF65-F5344CB8AC3E}">
        <p14:creationId xmlns:p14="http://schemas.microsoft.com/office/powerpoint/2010/main" val="3122138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Дата 2"/>
          <p:cNvSpPr>
            <a:spLocks noGrp="1"/>
          </p:cNvSpPr>
          <p:nvPr>
            <p:ph type="dt" sz="half" idx="10"/>
          </p:nvPr>
        </p:nvSpPr>
        <p:spPr/>
        <p:txBody>
          <a:bodyPr/>
          <a:lstStyle/>
          <a:p>
            <a:fld id="{DF8272AA-23F3-4B02-B661-D73A30CC1EE8}" type="datetimeFigureOut">
              <a:rPr lang="en-US" smtClean="0"/>
              <a:t>12/3/23</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E427DE06-A7B7-4B2B-853C-E97547B1E558}" type="slidenum">
              <a:rPr lang="en-US" smtClean="0"/>
              <a:t>‹#›</a:t>
            </a:fld>
            <a:endParaRPr lang="en-US"/>
          </a:p>
        </p:txBody>
      </p:sp>
    </p:spTree>
    <p:extLst>
      <p:ext uri="{BB962C8B-B14F-4D97-AF65-F5344CB8AC3E}">
        <p14:creationId xmlns:p14="http://schemas.microsoft.com/office/powerpoint/2010/main" val="2564898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F8272AA-23F3-4B02-B661-D73A30CC1EE8}" type="datetimeFigureOut">
              <a:rPr lang="en-US" smtClean="0"/>
              <a:t>12/3/23</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E427DE06-A7B7-4B2B-853C-E97547B1E558}" type="slidenum">
              <a:rPr lang="en-US" smtClean="0"/>
              <a:t>‹#›</a:t>
            </a:fld>
            <a:endParaRPr lang="en-US"/>
          </a:p>
        </p:txBody>
      </p:sp>
    </p:spTree>
    <p:extLst>
      <p:ext uri="{BB962C8B-B14F-4D97-AF65-F5344CB8AC3E}">
        <p14:creationId xmlns:p14="http://schemas.microsoft.com/office/powerpoint/2010/main" val="3216790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DF8272AA-23F3-4B02-B661-D73A30CC1EE8}" type="datetimeFigureOut">
              <a:rPr lang="en-US" smtClean="0"/>
              <a:t>12/3/23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E427DE06-A7B7-4B2B-853C-E97547B1E558}" type="slidenum">
              <a:rPr lang="en-US" smtClean="0"/>
              <a:t>‹#›</a:t>
            </a:fld>
            <a:endParaRPr lang="en-US"/>
          </a:p>
        </p:txBody>
      </p:sp>
    </p:spTree>
    <p:extLst>
      <p:ext uri="{BB962C8B-B14F-4D97-AF65-F5344CB8AC3E}">
        <p14:creationId xmlns:p14="http://schemas.microsoft.com/office/powerpoint/2010/main" val="922213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DF8272AA-23F3-4B02-B661-D73A30CC1EE8}" type="datetimeFigureOut">
              <a:rPr lang="en-US" smtClean="0"/>
              <a:t>12/3/23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E427DE06-A7B7-4B2B-853C-E97547B1E558}" type="slidenum">
              <a:rPr lang="en-US" smtClean="0"/>
              <a:t>‹#›</a:t>
            </a:fld>
            <a:endParaRPr lang="en-US"/>
          </a:p>
        </p:txBody>
      </p:sp>
    </p:spTree>
    <p:extLst>
      <p:ext uri="{BB962C8B-B14F-4D97-AF65-F5344CB8AC3E}">
        <p14:creationId xmlns:p14="http://schemas.microsoft.com/office/powerpoint/2010/main" val="1901853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8272AA-23F3-4B02-B661-D73A30CC1EE8}" type="datetimeFigureOut">
              <a:rPr lang="en-US" smtClean="0"/>
              <a:t>12/3/23</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7DE06-A7B7-4B2B-853C-E97547B1E558}" type="slidenum">
              <a:rPr lang="en-US" smtClean="0"/>
              <a:t>‹#›</a:t>
            </a:fld>
            <a:endParaRPr lang="en-US"/>
          </a:p>
        </p:txBody>
      </p:sp>
    </p:spTree>
    <p:extLst>
      <p:ext uri="{BB962C8B-B14F-4D97-AF65-F5344CB8AC3E}">
        <p14:creationId xmlns:p14="http://schemas.microsoft.com/office/powerpoint/2010/main" val="87380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3294E7-DD15-F635-AC0A-AFDF157FE3A0}"/>
              </a:ext>
            </a:extLst>
          </p:cNvPr>
          <p:cNvSpPr>
            <a:spLocks noGrp="1"/>
          </p:cNvSpPr>
          <p:nvPr>
            <p:ph type="ctrTitle"/>
          </p:nvPr>
        </p:nvSpPr>
        <p:spPr>
          <a:xfrm>
            <a:off x="1524003" y="1999615"/>
            <a:ext cx="9144000" cy="2764028"/>
          </a:xfrm>
        </p:spPr>
        <p:txBody>
          <a:bodyPr anchor="ctr">
            <a:normAutofit/>
          </a:bodyPr>
          <a:lstStyle/>
          <a:p>
            <a:r>
              <a:rPr lang="en-CH" sz="7200"/>
              <a:t>AWS AD</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6931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841248" y="548640"/>
            <a:ext cx="3600860" cy="5431536"/>
          </a:xfrm>
        </p:spPr>
        <p:txBody>
          <a:bodyPr vert="horz" lIns="91440" tIns="45720" rIns="91440" bIns="45720" rtlCol="0" anchor="ctr">
            <a:normAutofit/>
          </a:bodyPr>
          <a:lstStyle/>
          <a:p>
            <a:r>
              <a:rPr lang="en-US" sz="5400" kern="1200">
                <a:solidFill>
                  <a:schemeClr val="tx1"/>
                </a:solidFill>
                <a:latin typeface="+mj-lt"/>
                <a:ea typeface="+mj-ea"/>
                <a:cs typeface="+mj-cs"/>
              </a:rPr>
              <a:t>Use Cases of AWS Directory Service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p:cNvSpPr>
            <a:spLocks noGrp="1"/>
          </p:cNvSpPr>
          <p:nvPr>
            <p:ph sz="half" idx="1"/>
          </p:nvPr>
        </p:nvSpPr>
        <p:spPr>
          <a:xfrm>
            <a:off x="5126418" y="552091"/>
            <a:ext cx="6224335" cy="5431536"/>
          </a:xfrm>
        </p:spPr>
        <p:txBody>
          <a:bodyPr vert="horz" lIns="91440" tIns="45720" rIns="91440" bIns="45720" rtlCol="0" anchor="ctr">
            <a:normAutofit/>
          </a:bodyPr>
          <a:lstStyle/>
          <a:p>
            <a:pPr marL="0"/>
            <a:r>
              <a:rPr lang="en-US" sz="1400" b="1" dirty="0"/>
              <a:t>Allow your on-premises AD users easy access to AWS:</a:t>
            </a:r>
            <a:endParaRPr lang="en-US" sz="1400" b="1"/>
          </a:p>
          <a:p>
            <a:r>
              <a:rPr lang="en-US" sz="1400" dirty="0"/>
              <a:t>AWS Managed Services and an Active Directory trust all of your users are free to utilize AWS as necessary to Microsoft AD’s ability to divide your on-premises and cloud directories.</a:t>
            </a:r>
          </a:p>
          <a:p>
            <a:pPr marL="0"/>
            <a:r>
              <a:rPr lang="en-US" sz="1400" b="1" dirty="0"/>
              <a:t>Utilize Amazon RDS and Amazon </a:t>
            </a:r>
            <a:r>
              <a:rPr lang="en-US" sz="1400" b="1"/>
              <a:t>FSx</a:t>
            </a:r>
            <a:r>
              <a:rPr lang="en-US" sz="1400" b="1" dirty="0"/>
              <a:t> connections:</a:t>
            </a:r>
            <a:endParaRPr lang="en-US" sz="1400" b="1"/>
          </a:p>
          <a:p>
            <a:r>
              <a:rPr lang="en-US" sz="1400" dirty="0"/>
              <a:t>AWS Managed Microsoft AD makes it possible for your apps and services to utilize and merge Amazon </a:t>
            </a:r>
            <a:r>
              <a:rPr lang="en-US" sz="1400"/>
              <a:t>FSx</a:t>
            </a:r>
            <a:r>
              <a:rPr lang="en-US" sz="1400" dirty="0"/>
              <a:t> for Windows File Server and AWS Controlled data services such as MySQL, Amazon RDS for SQL Server, Oracle,, and </a:t>
            </a:r>
            <a:r>
              <a:rPr lang="en-US" sz="1400"/>
              <a:t>PostgreSQL</a:t>
            </a:r>
            <a:r>
              <a:rPr lang="en-US" sz="1400" dirty="0"/>
              <a:t> more effectively.</a:t>
            </a:r>
          </a:p>
          <a:p>
            <a:pPr marL="0"/>
            <a:r>
              <a:rPr lang="en-US" sz="1400" b="1" dirty="0"/>
              <a:t>Allow single sign-on for AWS End User Computing services:</a:t>
            </a:r>
            <a:endParaRPr lang="en-US" sz="1400" b="1"/>
          </a:p>
          <a:p>
            <a:r>
              <a:rPr lang="en-US" sz="1400" dirty="0"/>
              <a:t>Secure authentication features for Amazon Workspaces and Amazon </a:t>
            </a:r>
            <a:r>
              <a:rPr lang="en-US" sz="1400"/>
              <a:t>WorkDocs</a:t>
            </a:r>
            <a:r>
              <a:rPr lang="en-US" sz="1400" dirty="0"/>
              <a:t>, two AWS End User Computing services.</a:t>
            </a:r>
          </a:p>
          <a:p>
            <a:r>
              <a:rPr lang="en-US" sz="1400" dirty="0"/>
              <a:t>Your customers may access these services from a computer that is connected to AWS Managed Microsoft AD without entering their login information individually thanks to Amazon </a:t>
            </a:r>
            <a:r>
              <a:rPr lang="en-US" sz="1400"/>
              <a:t>WorkLink</a:t>
            </a:r>
            <a:r>
              <a:rPr lang="en-US" sz="1400" dirty="0"/>
              <a:t> and Amazon </a:t>
            </a:r>
            <a:r>
              <a:rPr lang="en-US" sz="1400"/>
              <a:t>AppStream</a:t>
            </a:r>
            <a:r>
              <a:rPr lang="en-US" sz="1400" dirty="0"/>
              <a:t> 2.0.</a:t>
            </a:r>
          </a:p>
          <a:p>
            <a:pPr marL="0"/>
            <a:r>
              <a:rPr lang="en-US" sz="1400" b="1" dirty="0"/>
              <a:t>Allow your on-premises AD users to access cloud business apps with a single click:</a:t>
            </a:r>
            <a:endParaRPr lang="en-US" sz="1400" b="1"/>
          </a:p>
          <a:p>
            <a:r>
              <a:rPr lang="en-US" sz="1400" dirty="0"/>
              <a:t>To provide your AWS Managed Microsoft Active Directory or trusted domains access to SAML identity provider (</a:t>
            </a:r>
            <a:r>
              <a:rPr lang="en-US" sz="1400"/>
              <a:t>IdP</a:t>
            </a:r>
            <a:r>
              <a:rPr lang="en-US" sz="1400" dirty="0"/>
              <a:t>) functionalities, combine AWS Managed Microsoft Active Directory with AWS IAM Identity Center (the replacement for AWS SSO).</a:t>
            </a:r>
          </a:p>
        </p:txBody>
      </p:sp>
    </p:spTree>
    <p:extLst>
      <p:ext uri="{BB962C8B-B14F-4D97-AF65-F5344CB8AC3E}">
        <p14:creationId xmlns:p14="http://schemas.microsoft.com/office/powerpoint/2010/main" val="3491485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35000" y="640823"/>
            <a:ext cx="3418659" cy="5583148"/>
          </a:xfrm>
        </p:spPr>
        <p:txBody>
          <a:bodyPr vert="horz" lIns="91440" tIns="45720" rIns="91440" bIns="45720" rtlCol="0" anchor="ctr">
            <a:normAutofit/>
          </a:bodyPr>
          <a:lstStyle/>
          <a:p>
            <a:r>
              <a:rPr lang="en-US" sz="5400" kern="1200">
                <a:solidFill>
                  <a:schemeClr val="tx1"/>
                </a:solidFill>
                <a:latin typeface="+mj-lt"/>
                <a:ea typeface="+mj-ea"/>
                <a:cs typeface="+mj-cs"/>
              </a:rPr>
              <a:t>Benefits of AWS Directory Service</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Объект 2">
            <a:extLst>
              <a:ext uri="{FF2B5EF4-FFF2-40B4-BE49-F238E27FC236}">
                <a16:creationId xmlns:a16="http://schemas.microsoft.com/office/drawing/2014/main" id="{3F70FD13-74AF-AD0F-6B30-FC0FA7A80F1C}"/>
              </a:ext>
            </a:extLst>
          </p:cNvPr>
          <p:cNvGraphicFramePr>
            <a:graphicFrameLocks noGrp="1"/>
          </p:cNvGraphicFramePr>
          <p:nvPr>
            <p:ph sz="half" idx="1"/>
            <p:extLst>
              <p:ext uri="{D42A27DB-BD31-4B8C-83A1-F6EECF244321}">
                <p14:modId xmlns:p14="http://schemas.microsoft.com/office/powerpoint/2010/main" val="276053167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4642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804672" y="802955"/>
            <a:ext cx="4766330" cy="1454051"/>
          </a:xfrm>
        </p:spPr>
        <p:txBody>
          <a:bodyPr vert="horz" lIns="91440" tIns="45720" rIns="91440" bIns="45720" rtlCol="0" anchor="ctr">
            <a:normAutofit/>
          </a:bodyPr>
          <a:lstStyle/>
          <a:p>
            <a:r>
              <a:rPr lang="en-US" sz="3600" kern="1200">
                <a:solidFill>
                  <a:schemeClr val="tx2"/>
                </a:solidFill>
                <a:latin typeface="+mj-lt"/>
                <a:ea typeface="+mj-ea"/>
                <a:cs typeface="+mj-cs"/>
              </a:rPr>
              <a:t>What is AWS Directory Services</a:t>
            </a:r>
          </a:p>
        </p:txBody>
      </p:sp>
      <p:sp>
        <p:nvSpPr>
          <p:cNvPr id="3" name="Объект 2"/>
          <p:cNvSpPr>
            <a:spLocks noGrp="1"/>
          </p:cNvSpPr>
          <p:nvPr>
            <p:ph sz="half" idx="1"/>
          </p:nvPr>
        </p:nvSpPr>
        <p:spPr>
          <a:xfrm>
            <a:off x="804672" y="2421683"/>
            <a:ext cx="4765949" cy="3353476"/>
          </a:xfrm>
        </p:spPr>
        <p:txBody>
          <a:bodyPr vert="horz" lIns="91440" tIns="45720" rIns="91440" bIns="45720" rtlCol="0" anchor="t">
            <a:normAutofit/>
          </a:bodyPr>
          <a:lstStyle/>
          <a:p>
            <a:pPr marL="0"/>
            <a:r>
              <a:rPr lang="en-US" sz="1700" b="1">
                <a:solidFill>
                  <a:schemeClr val="tx2"/>
                </a:solidFill>
              </a:rPr>
              <a:t>AWS Directory Service </a:t>
            </a:r>
            <a:r>
              <a:rPr lang="en-US" sz="1700">
                <a:solidFill>
                  <a:schemeClr val="tx2"/>
                </a:solidFill>
              </a:rPr>
              <a:t>provides multiple ways to use Microsoft Active Directory (AD) with other AWS services. Directories store information about users, groups, and devices, and administrators use them to manage access to information and resources. </a:t>
            </a:r>
          </a:p>
          <a:p>
            <a:pPr marL="0"/>
            <a:r>
              <a:rPr lang="en-US" sz="1700">
                <a:solidFill>
                  <a:schemeClr val="tx2"/>
                </a:solidFill>
              </a:rPr>
              <a:t>AWS Directory Service provides multiple directory choices for customers who want to use existing Microsoft AD or Lightweight Directory Access Protocol (LDAP)–aware applications in the cloud. It also offers those same choices to developers who need a directory to manage users, groups, devices, and access.</a:t>
            </a:r>
          </a:p>
        </p:txBody>
      </p:sp>
      <p:grpSp>
        <p:nvGrpSpPr>
          <p:cNvPr id="20" name="Group 19">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21" name="Freeform: Shape 20">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Рисунок 3"/>
          <p:cNvPicPr>
            <a:picLocks noChangeAspect="1"/>
          </p:cNvPicPr>
          <p:nvPr/>
        </p:nvPicPr>
        <p:blipFill>
          <a:blip r:embed="rId3"/>
          <a:stretch>
            <a:fillRect/>
          </a:stretch>
        </p:blipFill>
        <p:spPr>
          <a:xfrm>
            <a:off x="7708392" y="2192558"/>
            <a:ext cx="4142232" cy="3396428"/>
          </a:xfrm>
          <a:prstGeom prst="rect">
            <a:avLst/>
          </a:prstGeom>
        </p:spPr>
      </p:pic>
    </p:spTree>
    <p:extLst>
      <p:ext uri="{BB962C8B-B14F-4D97-AF65-F5344CB8AC3E}">
        <p14:creationId xmlns:p14="http://schemas.microsoft.com/office/powerpoint/2010/main" val="2770189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a:solidFill>
                  <a:schemeClr val="tx1"/>
                </a:solidFill>
                <a:latin typeface="+mj-lt"/>
                <a:ea typeface="+mj-ea"/>
                <a:cs typeface="+mj-cs"/>
              </a:rPr>
              <a:t>Features of AWS Directory Service</a:t>
            </a:r>
          </a:p>
        </p:txBody>
      </p:sp>
      <p:sp>
        <p:nvSpPr>
          <p:cNvPr id="1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p:cNvSpPr>
            <a:spLocks noGrp="1"/>
          </p:cNvSpPr>
          <p:nvPr>
            <p:ph sz="half" idx="1"/>
          </p:nvPr>
        </p:nvSpPr>
        <p:spPr>
          <a:xfrm>
            <a:off x="630936" y="2807208"/>
            <a:ext cx="3429000" cy="3410712"/>
          </a:xfrm>
        </p:spPr>
        <p:txBody>
          <a:bodyPr vert="horz" lIns="91440" tIns="45720" rIns="91440" bIns="45720" rtlCol="0" anchor="t">
            <a:normAutofit/>
          </a:bodyPr>
          <a:lstStyle/>
          <a:p>
            <a:pPr marL="0"/>
            <a:r>
              <a:rPr lang="en-US" sz="1000" b="1"/>
              <a:t>AWS-managed infrastructure</a:t>
            </a:r>
            <a:r>
              <a:rPr lang="en-US" sz="1000"/>
              <a:t>: AWS Managed Services Microsoft Active Directory operates on AWS-managed infrastructure, with monitoring that automatically finds and replaces failed domain controllers.</a:t>
            </a:r>
          </a:p>
          <a:p>
            <a:pPr marL="0"/>
            <a:r>
              <a:rPr lang="en-US" sz="1000" b="1"/>
              <a:t>High Availability</a:t>
            </a:r>
            <a:r>
              <a:rPr lang="en-US" sz="1000"/>
              <a:t>: AWS Managed Microsoft AD is implemented with high availability and across several Aws Regions since directories are mission-critical infrastructure.</a:t>
            </a:r>
          </a:p>
          <a:p>
            <a:pPr marL="0"/>
            <a:r>
              <a:rPr lang="en-US" sz="1000" b="1"/>
              <a:t>Daily Snapshots</a:t>
            </a:r>
            <a:r>
              <a:rPr lang="en-US" sz="1000"/>
              <a:t>: AWS Managed Services Microsoft Active Directory has daily, automatic snapshots.</a:t>
            </a:r>
          </a:p>
          <a:p>
            <a:pPr marL="0"/>
            <a:r>
              <a:rPr lang="en-US" sz="1000" b="1"/>
              <a:t>Group-based Policies</a:t>
            </a:r>
            <a:r>
              <a:rPr lang="en-US" sz="1000"/>
              <a:t>: AWS Managed Microsoft Active Directory enables you to control users and devices by using native Active Directory Group Policy objects (GPOs).</a:t>
            </a:r>
          </a:p>
          <a:p>
            <a:pPr marL="0"/>
            <a:r>
              <a:rPr lang="en-US" sz="1000" b="1"/>
              <a:t>Trust Support</a:t>
            </a:r>
            <a:r>
              <a:rPr lang="en-US" sz="1000"/>
              <a:t>: Using AD trust relationships, you can simply combine AWS Managed Microsoft AD with your existing AD.</a:t>
            </a:r>
          </a:p>
          <a:p>
            <a:pPr marL="0"/>
            <a:endParaRPr lang="en-US" sz="1000"/>
          </a:p>
        </p:txBody>
      </p:sp>
      <p:pic>
        <p:nvPicPr>
          <p:cNvPr id="5" name="Объект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654296" y="2263998"/>
            <a:ext cx="6903720" cy="2330004"/>
          </a:xfrm>
          <a:prstGeom prst="rect">
            <a:avLst/>
          </a:prstGeom>
        </p:spPr>
      </p:pic>
    </p:spTree>
    <p:extLst>
      <p:ext uri="{BB962C8B-B14F-4D97-AF65-F5344CB8AC3E}">
        <p14:creationId xmlns:p14="http://schemas.microsoft.com/office/powerpoint/2010/main" val="4141136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EB215C-7839-4CEA-AA02-B8F7755F9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1011C6D-05BE-4D99-8C11-A0E478B12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915134" cy="2251389"/>
          </a:xfrm>
          <a:custGeom>
            <a:avLst/>
            <a:gdLst>
              <a:gd name="connsiteX0" fmla="*/ 0 w 10915134"/>
              <a:gd name="connsiteY0" fmla="*/ 0 h 2251389"/>
              <a:gd name="connsiteX1" fmla="*/ 10915134 w 10915134"/>
              <a:gd name="connsiteY1" fmla="*/ 0 h 2251389"/>
              <a:gd name="connsiteX2" fmla="*/ 10882980 w 10915134"/>
              <a:gd name="connsiteY2" fmla="*/ 49990 h 2251389"/>
              <a:gd name="connsiteX3" fmla="*/ 10834795 w 10915134"/>
              <a:gd name="connsiteY3" fmla="*/ 110024 h 2251389"/>
              <a:gd name="connsiteX4" fmla="*/ 10738392 w 10915134"/>
              <a:gd name="connsiteY4" fmla="*/ 165813 h 2251389"/>
              <a:gd name="connsiteX5" fmla="*/ 10633692 w 10915134"/>
              <a:gd name="connsiteY5" fmla="*/ 209264 h 2251389"/>
              <a:gd name="connsiteX6" fmla="*/ 10586800 w 10915134"/>
              <a:gd name="connsiteY6" fmla="*/ 239716 h 2251389"/>
              <a:gd name="connsiteX7" fmla="*/ 10501658 w 10915134"/>
              <a:gd name="connsiteY7" fmla="*/ 307174 h 2251389"/>
              <a:gd name="connsiteX8" fmla="*/ 10404067 w 10915134"/>
              <a:gd name="connsiteY8" fmla="*/ 412395 h 2251389"/>
              <a:gd name="connsiteX9" fmla="*/ 10380953 w 10915134"/>
              <a:gd name="connsiteY9" fmla="*/ 472334 h 2251389"/>
              <a:gd name="connsiteX10" fmla="*/ 10341416 w 10915134"/>
              <a:gd name="connsiteY10" fmla="*/ 504774 h 2251389"/>
              <a:gd name="connsiteX11" fmla="*/ 10326329 w 10915134"/>
              <a:gd name="connsiteY11" fmla="*/ 523459 h 2251389"/>
              <a:gd name="connsiteX12" fmla="*/ 10298289 w 10915134"/>
              <a:gd name="connsiteY12" fmla="*/ 532173 h 2251389"/>
              <a:gd name="connsiteX13" fmla="*/ 10243127 w 10915134"/>
              <a:gd name="connsiteY13" fmla="*/ 540715 h 2251389"/>
              <a:gd name="connsiteX14" fmla="*/ 10141243 w 10915134"/>
              <a:gd name="connsiteY14" fmla="*/ 592343 h 2251389"/>
              <a:gd name="connsiteX15" fmla="*/ 9940352 w 10915134"/>
              <a:gd name="connsiteY15" fmla="*/ 631518 h 2251389"/>
              <a:gd name="connsiteX16" fmla="*/ 9836226 w 10915134"/>
              <a:gd name="connsiteY16" fmla="*/ 660496 h 2251389"/>
              <a:gd name="connsiteX17" fmla="*/ 9686899 w 10915134"/>
              <a:gd name="connsiteY17" fmla="*/ 683782 h 2251389"/>
              <a:gd name="connsiteX18" fmla="*/ 9578209 w 10915134"/>
              <a:gd name="connsiteY18" fmla="*/ 709781 h 2251389"/>
              <a:gd name="connsiteX19" fmla="*/ 9437298 w 10915134"/>
              <a:gd name="connsiteY19" fmla="*/ 757337 h 2251389"/>
              <a:gd name="connsiteX20" fmla="*/ 9435498 w 10915134"/>
              <a:gd name="connsiteY20" fmla="*/ 759689 h 2251389"/>
              <a:gd name="connsiteX21" fmla="*/ 9413910 w 10915134"/>
              <a:gd name="connsiteY21" fmla="*/ 764531 h 2251389"/>
              <a:gd name="connsiteX22" fmla="*/ 9361370 w 10915134"/>
              <a:gd name="connsiteY22" fmla="*/ 760593 h 2251389"/>
              <a:gd name="connsiteX23" fmla="*/ 9356626 w 10915134"/>
              <a:gd name="connsiteY23" fmla="*/ 764594 h 2251389"/>
              <a:gd name="connsiteX24" fmla="*/ 9311281 w 10915134"/>
              <a:gd name="connsiteY24" fmla="*/ 769260 h 2251389"/>
              <a:gd name="connsiteX25" fmla="*/ 9311173 w 10915134"/>
              <a:gd name="connsiteY25" fmla="*/ 771337 h 2251389"/>
              <a:gd name="connsiteX26" fmla="*/ 9300658 w 10915134"/>
              <a:gd name="connsiteY26" fmla="*/ 781452 h 2251389"/>
              <a:gd name="connsiteX27" fmla="*/ 9279376 w 10915134"/>
              <a:gd name="connsiteY27" fmla="*/ 796188 h 2251389"/>
              <a:gd name="connsiteX28" fmla="*/ 9189502 w 10915134"/>
              <a:gd name="connsiteY28" fmla="*/ 860175 h 2251389"/>
              <a:gd name="connsiteX29" fmla="*/ 9180260 w 10915134"/>
              <a:gd name="connsiteY29" fmla="*/ 862300 h 2251389"/>
              <a:gd name="connsiteX30" fmla="*/ 9180186 w 10915134"/>
              <a:gd name="connsiteY30" fmla="*/ 862799 h 2251389"/>
              <a:gd name="connsiteX31" fmla="*/ 9170652 w 10915134"/>
              <a:gd name="connsiteY31" fmla="*/ 865945 h 2251389"/>
              <a:gd name="connsiteX32" fmla="*/ 9145484 w 10915134"/>
              <a:gd name="connsiteY32" fmla="*/ 870300 h 2251389"/>
              <a:gd name="connsiteX33" fmla="*/ 9140031 w 10915134"/>
              <a:gd name="connsiteY33" fmla="*/ 874741 h 2251389"/>
              <a:gd name="connsiteX34" fmla="*/ 9138892 w 10915134"/>
              <a:gd name="connsiteY34" fmla="*/ 880860 h 2251389"/>
              <a:gd name="connsiteX35" fmla="*/ 9107257 w 10915134"/>
              <a:gd name="connsiteY35" fmla="*/ 903704 h 2251389"/>
              <a:gd name="connsiteX36" fmla="*/ 9034880 w 10915134"/>
              <a:gd name="connsiteY36" fmla="*/ 948837 h 2251389"/>
              <a:gd name="connsiteX37" fmla="*/ 8950600 w 10915134"/>
              <a:gd name="connsiteY37" fmla="*/ 994853 h 2251389"/>
              <a:gd name="connsiteX38" fmla="*/ 8753014 w 10915134"/>
              <a:gd name="connsiteY38" fmla="*/ 1118658 h 2251389"/>
              <a:gd name="connsiteX39" fmla="*/ 8581094 w 10915134"/>
              <a:gd name="connsiteY39" fmla="*/ 1153261 h 2251389"/>
              <a:gd name="connsiteX40" fmla="*/ 8498175 w 10915134"/>
              <a:gd name="connsiteY40" fmla="*/ 1187969 h 2251389"/>
              <a:gd name="connsiteX41" fmla="*/ 8448788 w 10915134"/>
              <a:gd name="connsiteY41" fmla="*/ 1206463 h 2251389"/>
              <a:gd name="connsiteX42" fmla="*/ 8367996 w 10915134"/>
              <a:gd name="connsiteY42" fmla="*/ 1232783 h 2251389"/>
              <a:gd name="connsiteX43" fmla="*/ 8367423 w 10915134"/>
              <a:gd name="connsiteY43" fmla="*/ 1238278 h 2251389"/>
              <a:gd name="connsiteX44" fmla="*/ 8359640 w 10915134"/>
              <a:gd name="connsiteY44" fmla="*/ 1246782 h 2251389"/>
              <a:gd name="connsiteX45" fmla="*/ 8346100 w 10915134"/>
              <a:gd name="connsiteY45" fmla="*/ 1266142 h 2251389"/>
              <a:gd name="connsiteX46" fmla="*/ 8318833 w 10915134"/>
              <a:gd name="connsiteY46" fmla="*/ 1292714 h 2251389"/>
              <a:gd name="connsiteX47" fmla="*/ 8317719 w 10915134"/>
              <a:gd name="connsiteY47" fmla="*/ 1291904 h 2251389"/>
              <a:gd name="connsiteX48" fmla="*/ 8307730 w 10915134"/>
              <a:gd name="connsiteY48" fmla="*/ 1293984 h 2251389"/>
              <a:gd name="connsiteX49" fmla="*/ 8240756 w 10915134"/>
              <a:gd name="connsiteY49" fmla="*/ 1301537 h 2251389"/>
              <a:gd name="connsiteX50" fmla="*/ 8216639 w 10915134"/>
              <a:gd name="connsiteY50" fmla="*/ 1327887 h 2251389"/>
              <a:gd name="connsiteX51" fmla="*/ 8211337 w 10915134"/>
              <a:gd name="connsiteY51" fmla="*/ 1332570 h 2251389"/>
              <a:gd name="connsiteX52" fmla="*/ 8211048 w 10915134"/>
              <a:gd name="connsiteY52" fmla="*/ 1332403 h 2251389"/>
              <a:gd name="connsiteX53" fmla="*/ 8205085 w 10915134"/>
              <a:gd name="connsiteY53" fmla="*/ 1336831 h 2251389"/>
              <a:gd name="connsiteX54" fmla="*/ 8137554 w 10915134"/>
              <a:gd name="connsiteY54" fmla="*/ 1342145 h 2251389"/>
              <a:gd name="connsiteX55" fmla="*/ 8054564 w 10915134"/>
              <a:gd name="connsiteY55" fmla="*/ 1367911 h 2251389"/>
              <a:gd name="connsiteX56" fmla="*/ 7973237 w 10915134"/>
              <a:gd name="connsiteY56" fmla="*/ 1397544 h 2251389"/>
              <a:gd name="connsiteX57" fmla="*/ 7944198 w 10915134"/>
              <a:gd name="connsiteY57" fmla="*/ 1410276 h 2251389"/>
              <a:gd name="connsiteX58" fmla="*/ 7890643 w 10915134"/>
              <a:gd name="connsiteY58" fmla="*/ 1424144 h 2251389"/>
              <a:gd name="connsiteX59" fmla="*/ 7864997 w 10915134"/>
              <a:gd name="connsiteY59" fmla="*/ 1425023 h 2251389"/>
              <a:gd name="connsiteX60" fmla="*/ 7864067 w 10915134"/>
              <a:gd name="connsiteY60" fmla="*/ 1426002 h 2251389"/>
              <a:gd name="connsiteX61" fmla="*/ 7861153 w 10915134"/>
              <a:gd name="connsiteY61" fmla="*/ 1423038 h 2251389"/>
              <a:gd name="connsiteX62" fmla="*/ 7844586 w 10915134"/>
              <a:gd name="connsiteY62" fmla="*/ 1429169 h 2251389"/>
              <a:gd name="connsiteX63" fmla="*/ 7840350 w 10915134"/>
              <a:gd name="connsiteY63" fmla="*/ 1432451 h 2251389"/>
              <a:gd name="connsiteX64" fmla="*/ 7833722 w 10915134"/>
              <a:gd name="connsiteY64" fmla="*/ 1435148 h 2251389"/>
              <a:gd name="connsiteX65" fmla="*/ 7833492 w 10915134"/>
              <a:gd name="connsiteY65" fmla="*/ 1434901 h 2251389"/>
              <a:gd name="connsiteX66" fmla="*/ 7827413 w 10915134"/>
              <a:gd name="connsiteY66" fmla="*/ 1438043 h 2251389"/>
              <a:gd name="connsiteX67" fmla="*/ 7798463 w 10915134"/>
              <a:gd name="connsiteY67" fmla="*/ 1457407 h 2251389"/>
              <a:gd name="connsiteX68" fmla="*/ 7759015 w 10915134"/>
              <a:gd name="connsiteY68" fmla="*/ 1458666 h 2251389"/>
              <a:gd name="connsiteX69" fmla="*/ 7752684 w 10915134"/>
              <a:gd name="connsiteY69" fmla="*/ 1444792 h 2251389"/>
              <a:gd name="connsiteX70" fmla="*/ 7747867 w 10915134"/>
              <a:gd name="connsiteY70" fmla="*/ 1447976 h 2251389"/>
              <a:gd name="connsiteX71" fmla="*/ 7738750 w 10915134"/>
              <a:gd name="connsiteY71" fmla="*/ 1456574 h 2251389"/>
              <a:gd name="connsiteX72" fmla="*/ 7735619 w 10915134"/>
              <a:gd name="connsiteY72" fmla="*/ 1456320 h 2251389"/>
              <a:gd name="connsiteX73" fmla="*/ 7705072 w 10915134"/>
              <a:gd name="connsiteY73" fmla="*/ 1465768 h 2251389"/>
              <a:gd name="connsiteX74" fmla="*/ 7696073 w 10915134"/>
              <a:gd name="connsiteY74" fmla="*/ 1462212 h 2251389"/>
              <a:gd name="connsiteX75" fmla="*/ 7692096 w 10915134"/>
              <a:gd name="connsiteY75" fmla="*/ 1462163 h 2251389"/>
              <a:gd name="connsiteX76" fmla="*/ 7674689 w 10915134"/>
              <a:gd name="connsiteY76" fmla="*/ 1477613 h 2251389"/>
              <a:gd name="connsiteX77" fmla="*/ 7665348 w 10915134"/>
              <a:gd name="connsiteY77" fmla="*/ 1483862 h 2251389"/>
              <a:gd name="connsiteX78" fmla="*/ 7606276 w 10915134"/>
              <a:gd name="connsiteY78" fmla="*/ 1538521 h 2251389"/>
              <a:gd name="connsiteX79" fmla="*/ 7504695 w 10915134"/>
              <a:gd name="connsiteY79" fmla="*/ 1566686 h 2251389"/>
              <a:gd name="connsiteX80" fmla="*/ 7401270 w 10915134"/>
              <a:gd name="connsiteY80" fmla="*/ 1597361 h 2251389"/>
              <a:gd name="connsiteX81" fmla="*/ 7320321 w 10915134"/>
              <a:gd name="connsiteY81" fmla="*/ 1619535 h 2251389"/>
              <a:gd name="connsiteX82" fmla="*/ 7149526 w 10915134"/>
              <a:gd name="connsiteY82" fmla="*/ 1743630 h 2251389"/>
              <a:gd name="connsiteX83" fmla="*/ 7105391 w 10915134"/>
              <a:gd name="connsiteY83" fmla="*/ 1752328 h 2251389"/>
              <a:gd name="connsiteX84" fmla="*/ 7071654 w 10915134"/>
              <a:gd name="connsiteY84" fmla="*/ 1785091 h 2251389"/>
              <a:gd name="connsiteX85" fmla="*/ 7054359 w 10915134"/>
              <a:gd name="connsiteY85" fmla="*/ 1782439 h 2251389"/>
              <a:gd name="connsiteX86" fmla="*/ 7051319 w 10915134"/>
              <a:gd name="connsiteY86" fmla="*/ 1781706 h 2251389"/>
              <a:gd name="connsiteX87" fmla="*/ 7040377 w 10915134"/>
              <a:gd name="connsiteY87" fmla="*/ 1784767 h 2251389"/>
              <a:gd name="connsiteX88" fmla="*/ 7035771 w 10915134"/>
              <a:gd name="connsiteY88" fmla="*/ 1778137 h 2251389"/>
              <a:gd name="connsiteX89" fmla="*/ 7018208 w 10915134"/>
              <a:gd name="connsiteY89" fmla="*/ 1777373 h 2251389"/>
              <a:gd name="connsiteX90" fmla="*/ 6998493 w 10915134"/>
              <a:gd name="connsiteY90" fmla="*/ 1785098 h 2251389"/>
              <a:gd name="connsiteX91" fmla="*/ 6928288 w 10915134"/>
              <a:gd name="connsiteY91" fmla="*/ 1811732 h 2251389"/>
              <a:gd name="connsiteX92" fmla="*/ 6917773 w 10915134"/>
              <a:gd name="connsiteY92" fmla="*/ 1820666 h 2251389"/>
              <a:gd name="connsiteX93" fmla="*/ 6881789 w 10915134"/>
              <a:gd name="connsiteY93" fmla="*/ 1828309 h 2251389"/>
              <a:gd name="connsiteX94" fmla="*/ 6879926 w 10915134"/>
              <a:gd name="connsiteY94" fmla="*/ 1830591 h 2251389"/>
              <a:gd name="connsiteX95" fmla="*/ 6845508 w 10915134"/>
              <a:gd name="connsiteY95" fmla="*/ 1841035 h 2251389"/>
              <a:gd name="connsiteX96" fmla="*/ 6786683 w 10915134"/>
              <a:gd name="connsiteY96" fmla="*/ 1868367 h 2251389"/>
              <a:gd name="connsiteX97" fmla="*/ 6773874 w 10915134"/>
              <a:gd name="connsiteY97" fmla="*/ 1863267 h 2251389"/>
              <a:gd name="connsiteX98" fmla="*/ 6771241 w 10915134"/>
              <a:gd name="connsiteY98" fmla="*/ 1859449 h 2251389"/>
              <a:gd name="connsiteX99" fmla="*/ 6755065 w 10915134"/>
              <a:gd name="connsiteY99" fmla="*/ 1866822 h 2251389"/>
              <a:gd name="connsiteX100" fmla="*/ 6740854 w 10915134"/>
              <a:gd name="connsiteY100" fmla="*/ 1865352 h 2251389"/>
              <a:gd name="connsiteX101" fmla="*/ 6730997 w 10915134"/>
              <a:gd name="connsiteY101" fmla="*/ 1874155 h 2251389"/>
              <a:gd name="connsiteX102" fmla="*/ 6714212 w 10915134"/>
              <a:gd name="connsiteY102" fmla="*/ 1876293 h 2251389"/>
              <a:gd name="connsiteX103" fmla="*/ 6693130 w 10915134"/>
              <a:gd name="connsiteY103" fmla="*/ 1876808 h 2251389"/>
              <a:gd name="connsiteX104" fmla="*/ 6674405 w 10915134"/>
              <a:gd name="connsiteY104" fmla="*/ 1873459 h 2251389"/>
              <a:gd name="connsiteX105" fmla="*/ 6647714 w 10915134"/>
              <a:gd name="connsiteY105" fmla="*/ 1878941 h 2251389"/>
              <a:gd name="connsiteX106" fmla="*/ 6586613 w 10915134"/>
              <a:gd name="connsiteY106" fmla="*/ 1887053 h 2251389"/>
              <a:gd name="connsiteX107" fmla="*/ 6540424 w 10915134"/>
              <a:gd name="connsiteY107" fmla="*/ 1893269 h 2251389"/>
              <a:gd name="connsiteX108" fmla="*/ 6460034 w 10915134"/>
              <a:gd name="connsiteY108" fmla="*/ 1911286 h 2251389"/>
              <a:gd name="connsiteX109" fmla="*/ 6445449 w 10915134"/>
              <a:gd name="connsiteY109" fmla="*/ 1926499 h 2251389"/>
              <a:gd name="connsiteX110" fmla="*/ 6407092 w 10915134"/>
              <a:gd name="connsiteY110" fmla="*/ 1921993 h 2251389"/>
              <a:gd name="connsiteX111" fmla="*/ 6396332 w 10915134"/>
              <a:gd name="connsiteY111" fmla="*/ 1907025 h 2251389"/>
              <a:gd name="connsiteX112" fmla="*/ 6347048 w 10915134"/>
              <a:gd name="connsiteY112" fmla="*/ 1912130 h 2251389"/>
              <a:gd name="connsiteX113" fmla="*/ 6302270 w 10915134"/>
              <a:gd name="connsiteY113" fmla="*/ 1933613 h 2251389"/>
              <a:gd name="connsiteX114" fmla="*/ 6243078 w 10915134"/>
              <a:gd name="connsiteY114" fmla="*/ 1945644 h 2251389"/>
              <a:gd name="connsiteX115" fmla="*/ 6207738 w 10915134"/>
              <a:gd name="connsiteY115" fmla="*/ 1953011 h 2251389"/>
              <a:gd name="connsiteX116" fmla="*/ 6108781 w 10915134"/>
              <a:gd name="connsiteY116" fmla="*/ 1959474 h 2251389"/>
              <a:gd name="connsiteX117" fmla="*/ 6103698 w 10915134"/>
              <a:gd name="connsiteY117" fmla="*/ 1959304 h 2251389"/>
              <a:gd name="connsiteX118" fmla="*/ 6087017 w 10915134"/>
              <a:gd name="connsiteY118" fmla="*/ 1969078 h 2251389"/>
              <a:gd name="connsiteX119" fmla="*/ 6086313 w 10915134"/>
              <a:gd name="connsiteY119" fmla="*/ 1971580 h 2251389"/>
              <a:gd name="connsiteX120" fmla="*/ 6024291 w 10915134"/>
              <a:gd name="connsiteY120" fmla="*/ 1966761 h 2251389"/>
              <a:gd name="connsiteX121" fmla="*/ 6016853 w 10915134"/>
              <a:gd name="connsiteY121" fmla="*/ 1970526 h 2251389"/>
              <a:gd name="connsiteX122" fmla="*/ 5975404 w 10915134"/>
              <a:gd name="connsiteY122" fmla="*/ 1961749 h 2251389"/>
              <a:gd name="connsiteX123" fmla="*/ 5954536 w 10915134"/>
              <a:gd name="connsiteY123" fmla="*/ 1960220 h 2251389"/>
              <a:gd name="connsiteX124" fmla="*/ 5917280 w 10915134"/>
              <a:gd name="connsiteY124" fmla="*/ 1954478 h 2251389"/>
              <a:gd name="connsiteX125" fmla="*/ 5914232 w 10915134"/>
              <a:gd name="connsiteY125" fmla="*/ 1956919 h 2251389"/>
              <a:gd name="connsiteX126" fmla="*/ 5906850 w 10915134"/>
              <a:gd name="connsiteY126" fmla="*/ 1954702 h 2251389"/>
              <a:gd name="connsiteX127" fmla="*/ 5901461 w 10915134"/>
              <a:gd name="connsiteY127" fmla="*/ 1957577 h 2251389"/>
              <a:gd name="connsiteX128" fmla="*/ 5895317 w 10915134"/>
              <a:gd name="connsiteY128" fmla="*/ 1956828 h 2251389"/>
              <a:gd name="connsiteX129" fmla="*/ 5831128 w 10915134"/>
              <a:gd name="connsiteY129" fmla="*/ 1968382 h 2251389"/>
              <a:gd name="connsiteX130" fmla="*/ 5817261 w 10915134"/>
              <a:gd name="connsiteY130" fmla="*/ 1966124 h 2251389"/>
              <a:gd name="connsiteX131" fmla="*/ 5806791 w 10915134"/>
              <a:gd name="connsiteY131" fmla="*/ 1974713 h 2251389"/>
              <a:gd name="connsiteX132" fmla="*/ 5762574 w 10915134"/>
              <a:gd name="connsiteY132" fmla="*/ 1976973 h 2251389"/>
              <a:gd name="connsiteX133" fmla="*/ 5747297 w 10915134"/>
              <a:gd name="connsiteY133" fmla="*/ 1970252 h 2251389"/>
              <a:gd name="connsiteX134" fmla="*/ 5733169 w 10915134"/>
              <a:gd name="connsiteY134" fmla="*/ 1965433 h 2251389"/>
              <a:gd name="connsiteX135" fmla="*/ 5731338 w 10915134"/>
              <a:gd name="connsiteY135" fmla="*/ 1965447 h 2251389"/>
              <a:gd name="connsiteX136" fmla="*/ 5712957 w 10915134"/>
              <a:gd name="connsiteY136" fmla="*/ 1965596 h 2251389"/>
              <a:gd name="connsiteX137" fmla="*/ 5678760 w 10915134"/>
              <a:gd name="connsiteY137" fmla="*/ 1965873 h 2251389"/>
              <a:gd name="connsiteX138" fmla="*/ 5612457 w 10915134"/>
              <a:gd name="connsiteY138" fmla="*/ 1972287 h 2251389"/>
              <a:gd name="connsiteX139" fmla="*/ 5462439 w 10915134"/>
              <a:gd name="connsiteY139" fmla="*/ 1941766 h 2251389"/>
              <a:gd name="connsiteX140" fmla="*/ 5249426 w 10915134"/>
              <a:gd name="connsiteY140" fmla="*/ 1957993 h 2251389"/>
              <a:gd name="connsiteX141" fmla="*/ 4795460 w 10915134"/>
              <a:gd name="connsiteY141" fmla="*/ 2018541 h 2251389"/>
              <a:gd name="connsiteX142" fmla="*/ 4698875 w 10915134"/>
              <a:gd name="connsiteY142" fmla="*/ 2031693 h 2251389"/>
              <a:gd name="connsiteX143" fmla="*/ 4635334 w 10915134"/>
              <a:gd name="connsiteY143" fmla="*/ 2035504 h 2251389"/>
              <a:gd name="connsiteX144" fmla="*/ 4529228 w 10915134"/>
              <a:gd name="connsiteY144" fmla="*/ 2076609 h 2251389"/>
              <a:gd name="connsiteX145" fmla="*/ 4408461 w 10915134"/>
              <a:gd name="connsiteY145" fmla="*/ 2090939 h 2251389"/>
              <a:gd name="connsiteX146" fmla="*/ 4254651 w 10915134"/>
              <a:gd name="connsiteY146" fmla="*/ 2101730 h 2251389"/>
              <a:gd name="connsiteX147" fmla="*/ 4213233 w 10915134"/>
              <a:gd name="connsiteY147" fmla="*/ 2120326 h 2251389"/>
              <a:gd name="connsiteX148" fmla="*/ 4153938 w 10915134"/>
              <a:gd name="connsiteY148" fmla="*/ 2137520 h 2251389"/>
              <a:gd name="connsiteX149" fmla="*/ 4050969 w 10915134"/>
              <a:gd name="connsiteY149" fmla="*/ 2177971 h 2251389"/>
              <a:gd name="connsiteX150" fmla="*/ 3933162 w 10915134"/>
              <a:gd name="connsiteY150" fmla="*/ 2199509 h 2251389"/>
              <a:gd name="connsiteX151" fmla="*/ 3797609 w 10915134"/>
              <a:gd name="connsiteY151" fmla="*/ 2185813 h 2251389"/>
              <a:gd name="connsiteX152" fmla="*/ 3723511 w 10915134"/>
              <a:gd name="connsiteY152" fmla="*/ 2185401 h 2251389"/>
              <a:gd name="connsiteX153" fmla="*/ 3478465 w 10915134"/>
              <a:gd name="connsiteY153" fmla="*/ 2181087 h 2251389"/>
              <a:gd name="connsiteX154" fmla="*/ 3308996 w 10915134"/>
              <a:gd name="connsiteY154" fmla="*/ 2177978 h 2251389"/>
              <a:gd name="connsiteX155" fmla="*/ 3260282 w 10915134"/>
              <a:gd name="connsiteY155" fmla="*/ 2194479 h 2251389"/>
              <a:gd name="connsiteX156" fmla="*/ 3178557 w 10915134"/>
              <a:gd name="connsiteY156" fmla="*/ 2221451 h 2251389"/>
              <a:gd name="connsiteX157" fmla="*/ 3097074 w 10915134"/>
              <a:gd name="connsiteY157" fmla="*/ 2229837 h 2251389"/>
              <a:gd name="connsiteX158" fmla="*/ 3029944 w 10915134"/>
              <a:gd name="connsiteY158" fmla="*/ 2248531 h 2251389"/>
              <a:gd name="connsiteX159" fmla="*/ 2964870 w 10915134"/>
              <a:gd name="connsiteY159" fmla="*/ 2251389 h 2251389"/>
              <a:gd name="connsiteX160" fmla="*/ 2931496 w 10915134"/>
              <a:gd name="connsiteY160" fmla="*/ 2243024 h 2251389"/>
              <a:gd name="connsiteX161" fmla="*/ 2892959 w 10915134"/>
              <a:gd name="connsiteY161" fmla="*/ 2233969 h 2251389"/>
              <a:gd name="connsiteX162" fmla="*/ 2839074 w 10915134"/>
              <a:gd name="connsiteY162" fmla="*/ 2225008 h 2251389"/>
              <a:gd name="connsiteX163" fmla="*/ 2693779 w 10915134"/>
              <a:gd name="connsiteY163" fmla="*/ 2231570 h 2251389"/>
              <a:gd name="connsiteX164" fmla="*/ 2523799 w 10915134"/>
              <a:gd name="connsiteY164" fmla="*/ 2236547 h 2251389"/>
              <a:gd name="connsiteX165" fmla="*/ 2340069 w 10915134"/>
              <a:gd name="connsiteY165" fmla="*/ 2220699 h 2251389"/>
              <a:gd name="connsiteX166" fmla="*/ 2076408 w 10915134"/>
              <a:gd name="connsiteY166" fmla="*/ 2194398 h 2251389"/>
              <a:gd name="connsiteX167" fmla="*/ 1983593 w 10915134"/>
              <a:gd name="connsiteY167" fmla="*/ 2219360 h 2251389"/>
              <a:gd name="connsiteX168" fmla="*/ 1853105 w 10915134"/>
              <a:gd name="connsiteY168" fmla="*/ 2214141 h 2251389"/>
              <a:gd name="connsiteX169" fmla="*/ 1748511 w 10915134"/>
              <a:gd name="connsiteY169" fmla="*/ 2178472 h 2251389"/>
              <a:gd name="connsiteX170" fmla="*/ 1633422 w 10915134"/>
              <a:gd name="connsiteY170" fmla="*/ 2143415 h 2251389"/>
              <a:gd name="connsiteX171" fmla="*/ 1558946 w 10915134"/>
              <a:gd name="connsiteY171" fmla="*/ 2128843 h 2251389"/>
              <a:gd name="connsiteX172" fmla="*/ 1385344 w 10915134"/>
              <a:gd name="connsiteY172" fmla="*/ 2124817 h 2251389"/>
              <a:gd name="connsiteX173" fmla="*/ 1227473 w 10915134"/>
              <a:gd name="connsiteY173" fmla="*/ 2113291 h 2251389"/>
              <a:gd name="connsiteX174" fmla="*/ 1088711 w 10915134"/>
              <a:gd name="connsiteY174" fmla="*/ 2097947 h 2251389"/>
              <a:gd name="connsiteX175" fmla="*/ 939259 w 10915134"/>
              <a:gd name="connsiteY175" fmla="*/ 2073411 h 2251389"/>
              <a:gd name="connsiteX176" fmla="*/ 914345 w 10915134"/>
              <a:gd name="connsiteY176" fmla="*/ 2063135 h 2251389"/>
              <a:gd name="connsiteX177" fmla="*/ 879393 w 10915134"/>
              <a:gd name="connsiteY177" fmla="*/ 2068419 h 2251389"/>
              <a:gd name="connsiteX178" fmla="*/ 739242 w 10915134"/>
              <a:gd name="connsiteY178" fmla="*/ 2091539 h 2251389"/>
              <a:gd name="connsiteX179" fmla="*/ 628509 w 10915134"/>
              <a:gd name="connsiteY179" fmla="*/ 2108134 h 2251389"/>
              <a:gd name="connsiteX180" fmla="*/ 508046 w 10915134"/>
              <a:gd name="connsiteY180" fmla="*/ 2109851 h 2251389"/>
              <a:gd name="connsiteX181" fmla="*/ 408793 w 10915134"/>
              <a:gd name="connsiteY181" fmla="*/ 2105335 h 2251389"/>
              <a:gd name="connsiteX182" fmla="*/ 259142 w 10915134"/>
              <a:gd name="connsiteY182" fmla="*/ 2115883 h 2251389"/>
              <a:gd name="connsiteX183" fmla="*/ 91266 w 10915134"/>
              <a:gd name="connsiteY183" fmla="*/ 2135533 h 2251389"/>
              <a:gd name="connsiteX184" fmla="*/ 12251 w 10915134"/>
              <a:gd name="connsiteY184" fmla="*/ 2121489 h 2251389"/>
              <a:gd name="connsiteX185" fmla="*/ 0 w 10915134"/>
              <a:gd name="connsiteY185" fmla="*/ 2122164 h 225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10915134" h="2251389">
                <a:moveTo>
                  <a:pt x="0" y="0"/>
                </a:moveTo>
                <a:lnTo>
                  <a:pt x="10915134" y="0"/>
                </a:lnTo>
                <a:lnTo>
                  <a:pt x="10882980" y="49990"/>
                </a:lnTo>
                <a:cubicBezTo>
                  <a:pt x="10880871" y="52147"/>
                  <a:pt x="10836905" y="107867"/>
                  <a:pt x="10834795" y="110024"/>
                </a:cubicBezTo>
                <a:cubicBezTo>
                  <a:pt x="10820319" y="128194"/>
                  <a:pt x="10762503" y="175620"/>
                  <a:pt x="10738392" y="165813"/>
                </a:cubicBezTo>
                <a:cubicBezTo>
                  <a:pt x="10748670" y="186392"/>
                  <a:pt x="10638347" y="188684"/>
                  <a:pt x="10633692" y="209264"/>
                </a:cubicBezTo>
                <a:cubicBezTo>
                  <a:pt x="10631767" y="225908"/>
                  <a:pt x="10597419" y="233945"/>
                  <a:pt x="10586800" y="239716"/>
                </a:cubicBezTo>
                <a:cubicBezTo>
                  <a:pt x="10579628" y="256520"/>
                  <a:pt x="10520682" y="224915"/>
                  <a:pt x="10501658" y="307174"/>
                </a:cubicBezTo>
                <a:cubicBezTo>
                  <a:pt x="10447727" y="313339"/>
                  <a:pt x="10447126" y="425780"/>
                  <a:pt x="10404067" y="412395"/>
                </a:cubicBezTo>
                <a:cubicBezTo>
                  <a:pt x="10392937" y="413598"/>
                  <a:pt x="10388815" y="467371"/>
                  <a:pt x="10380953" y="472334"/>
                </a:cubicBezTo>
                <a:lnTo>
                  <a:pt x="10341416" y="504774"/>
                </a:lnTo>
                <a:lnTo>
                  <a:pt x="10326329" y="523459"/>
                </a:lnTo>
                <a:lnTo>
                  <a:pt x="10298289" y="532173"/>
                </a:lnTo>
                <a:cubicBezTo>
                  <a:pt x="10284422" y="535049"/>
                  <a:pt x="10265952" y="533199"/>
                  <a:pt x="10243127" y="540715"/>
                </a:cubicBezTo>
                <a:cubicBezTo>
                  <a:pt x="10203910" y="562831"/>
                  <a:pt x="10165274" y="534580"/>
                  <a:pt x="10141243" y="592343"/>
                </a:cubicBezTo>
                <a:cubicBezTo>
                  <a:pt x="10059374" y="598371"/>
                  <a:pt x="10021953" y="650378"/>
                  <a:pt x="9940352" y="631518"/>
                </a:cubicBezTo>
                <a:cubicBezTo>
                  <a:pt x="9959797" y="646419"/>
                  <a:pt x="9860152" y="623282"/>
                  <a:pt x="9836226" y="660496"/>
                </a:cubicBezTo>
                <a:cubicBezTo>
                  <a:pt x="9788121" y="672556"/>
                  <a:pt x="9760988" y="668531"/>
                  <a:pt x="9686899" y="683782"/>
                </a:cubicBezTo>
                <a:cubicBezTo>
                  <a:pt x="9623800" y="700369"/>
                  <a:pt x="9613948" y="700871"/>
                  <a:pt x="9578209" y="709781"/>
                </a:cubicBezTo>
                <a:lnTo>
                  <a:pt x="9437298" y="757337"/>
                </a:lnTo>
                <a:lnTo>
                  <a:pt x="9435498" y="759689"/>
                </a:lnTo>
                <a:cubicBezTo>
                  <a:pt x="9426240" y="765982"/>
                  <a:pt x="9419508" y="766527"/>
                  <a:pt x="9413910" y="764531"/>
                </a:cubicBezTo>
                <a:lnTo>
                  <a:pt x="9361370" y="760593"/>
                </a:lnTo>
                <a:lnTo>
                  <a:pt x="9356626" y="764594"/>
                </a:lnTo>
                <a:lnTo>
                  <a:pt x="9311281" y="769260"/>
                </a:lnTo>
                <a:cubicBezTo>
                  <a:pt x="9311245" y="769953"/>
                  <a:pt x="9311210" y="770644"/>
                  <a:pt x="9311173" y="771337"/>
                </a:cubicBezTo>
                <a:cubicBezTo>
                  <a:pt x="9309900" y="776105"/>
                  <a:pt x="9307010" y="779823"/>
                  <a:pt x="9300658" y="781452"/>
                </a:cubicBezTo>
                <a:cubicBezTo>
                  <a:pt x="9318003" y="808459"/>
                  <a:pt x="9299643" y="793767"/>
                  <a:pt x="9279376" y="796188"/>
                </a:cubicBezTo>
                <a:cubicBezTo>
                  <a:pt x="9260850" y="809309"/>
                  <a:pt x="9206021" y="849156"/>
                  <a:pt x="9189502" y="860175"/>
                </a:cubicBezTo>
                <a:lnTo>
                  <a:pt x="9180260" y="862300"/>
                </a:lnTo>
                <a:cubicBezTo>
                  <a:pt x="9180236" y="862466"/>
                  <a:pt x="9180211" y="862633"/>
                  <a:pt x="9180186" y="862799"/>
                </a:cubicBezTo>
                <a:cubicBezTo>
                  <a:pt x="9178407" y="864232"/>
                  <a:pt x="9175456" y="865295"/>
                  <a:pt x="9170652" y="865945"/>
                </a:cubicBezTo>
                <a:lnTo>
                  <a:pt x="9145484" y="870300"/>
                </a:lnTo>
                <a:lnTo>
                  <a:pt x="9140031" y="874741"/>
                </a:lnTo>
                <a:lnTo>
                  <a:pt x="9138892" y="880860"/>
                </a:lnTo>
                <a:lnTo>
                  <a:pt x="9107257" y="903704"/>
                </a:lnTo>
                <a:cubicBezTo>
                  <a:pt x="9091321" y="899193"/>
                  <a:pt x="9043942" y="941365"/>
                  <a:pt x="9034880" y="948837"/>
                </a:cubicBezTo>
                <a:lnTo>
                  <a:pt x="8950600" y="994853"/>
                </a:lnTo>
                <a:cubicBezTo>
                  <a:pt x="8865196" y="1081843"/>
                  <a:pt x="8818875" y="1077389"/>
                  <a:pt x="8753014" y="1118658"/>
                </a:cubicBezTo>
                <a:cubicBezTo>
                  <a:pt x="8692981" y="1124704"/>
                  <a:pt x="8636332" y="1128410"/>
                  <a:pt x="8581094" y="1153261"/>
                </a:cubicBezTo>
                <a:cubicBezTo>
                  <a:pt x="8538621" y="1164812"/>
                  <a:pt x="8511758" y="1169577"/>
                  <a:pt x="8498175" y="1187969"/>
                </a:cubicBezTo>
                <a:lnTo>
                  <a:pt x="8448788" y="1206463"/>
                </a:lnTo>
                <a:lnTo>
                  <a:pt x="8367996" y="1232783"/>
                </a:lnTo>
                <a:cubicBezTo>
                  <a:pt x="8367806" y="1234615"/>
                  <a:pt x="8367614" y="1236446"/>
                  <a:pt x="8367423" y="1238278"/>
                </a:cubicBezTo>
                <a:lnTo>
                  <a:pt x="8359640" y="1246782"/>
                </a:lnTo>
                <a:lnTo>
                  <a:pt x="8346100" y="1266142"/>
                </a:lnTo>
                <a:lnTo>
                  <a:pt x="8318833" y="1292714"/>
                </a:lnTo>
                <a:lnTo>
                  <a:pt x="8317719" y="1291904"/>
                </a:lnTo>
                <a:cubicBezTo>
                  <a:pt x="8314688" y="1290662"/>
                  <a:pt x="8311461" y="1290840"/>
                  <a:pt x="8307730" y="1293984"/>
                </a:cubicBezTo>
                <a:cubicBezTo>
                  <a:pt x="8294903" y="1295590"/>
                  <a:pt x="8255937" y="1295887"/>
                  <a:pt x="8240756" y="1301537"/>
                </a:cubicBezTo>
                <a:cubicBezTo>
                  <a:pt x="8233324" y="1310481"/>
                  <a:pt x="8225256" y="1319366"/>
                  <a:pt x="8216639" y="1327887"/>
                </a:cubicBezTo>
                <a:lnTo>
                  <a:pt x="8211337" y="1332570"/>
                </a:lnTo>
                <a:lnTo>
                  <a:pt x="8211048" y="1332403"/>
                </a:lnTo>
                <a:cubicBezTo>
                  <a:pt x="8209501" y="1332874"/>
                  <a:pt x="8207607" y="1334206"/>
                  <a:pt x="8205085" y="1336831"/>
                </a:cubicBezTo>
                <a:lnTo>
                  <a:pt x="8137554" y="1342145"/>
                </a:lnTo>
                <a:cubicBezTo>
                  <a:pt x="8105705" y="1354688"/>
                  <a:pt x="8080446" y="1339423"/>
                  <a:pt x="8054564" y="1367911"/>
                </a:cubicBezTo>
                <a:cubicBezTo>
                  <a:pt x="8024726" y="1379555"/>
                  <a:pt x="7996957" y="1380148"/>
                  <a:pt x="7973237" y="1397544"/>
                </a:cubicBezTo>
                <a:cubicBezTo>
                  <a:pt x="7961439" y="1393972"/>
                  <a:pt x="7951168" y="1394796"/>
                  <a:pt x="7944198" y="1410276"/>
                </a:cubicBezTo>
                <a:cubicBezTo>
                  <a:pt x="7915673" y="1417804"/>
                  <a:pt x="7905583" y="1403950"/>
                  <a:pt x="7890643" y="1424144"/>
                </a:cubicBezTo>
                <a:cubicBezTo>
                  <a:pt x="7869590" y="1403678"/>
                  <a:pt x="7870757" y="1414314"/>
                  <a:pt x="7864997" y="1425023"/>
                </a:cubicBezTo>
                <a:lnTo>
                  <a:pt x="7864067" y="1426002"/>
                </a:lnTo>
                <a:lnTo>
                  <a:pt x="7861153" y="1423038"/>
                </a:lnTo>
                <a:lnTo>
                  <a:pt x="7844586" y="1429169"/>
                </a:lnTo>
                <a:lnTo>
                  <a:pt x="7840350" y="1432451"/>
                </a:lnTo>
                <a:cubicBezTo>
                  <a:pt x="7837357" y="1434345"/>
                  <a:pt x="7835272" y="1435129"/>
                  <a:pt x="7833722" y="1435148"/>
                </a:cubicBezTo>
                <a:lnTo>
                  <a:pt x="7833492" y="1434901"/>
                </a:lnTo>
                <a:lnTo>
                  <a:pt x="7827413" y="1438043"/>
                </a:lnTo>
                <a:cubicBezTo>
                  <a:pt x="7817294" y="1444069"/>
                  <a:pt x="7807591" y="1450613"/>
                  <a:pt x="7798463" y="1457407"/>
                </a:cubicBezTo>
                <a:cubicBezTo>
                  <a:pt x="7789625" y="1446704"/>
                  <a:pt x="7769649" y="1464040"/>
                  <a:pt x="7759015" y="1458666"/>
                </a:cubicBezTo>
                <a:lnTo>
                  <a:pt x="7752684" y="1444792"/>
                </a:lnTo>
                <a:lnTo>
                  <a:pt x="7747867" y="1447976"/>
                </a:lnTo>
                <a:lnTo>
                  <a:pt x="7738750" y="1456574"/>
                </a:lnTo>
                <a:cubicBezTo>
                  <a:pt x="7737328" y="1457741"/>
                  <a:pt x="7736297" y="1457914"/>
                  <a:pt x="7735619" y="1456320"/>
                </a:cubicBezTo>
                <a:cubicBezTo>
                  <a:pt x="7730006" y="1457852"/>
                  <a:pt x="7711662" y="1464787"/>
                  <a:pt x="7705072" y="1465768"/>
                </a:cubicBezTo>
                <a:lnTo>
                  <a:pt x="7696073" y="1462212"/>
                </a:lnTo>
                <a:lnTo>
                  <a:pt x="7692096" y="1462163"/>
                </a:lnTo>
                <a:lnTo>
                  <a:pt x="7674689" y="1477613"/>
                </a:lnTo>
                <a:lnTo>
                  <a:pt x="7665348" y="1483862"/>
                </a:lnTo>
                <a:lnTo>
                  <a:pt x="7606276" y="1538521"/>
                </a:lnTo>
                <a:lnTo>
                  <a:pt x="7504695" y="1566686"/>
                </a:lnTo>
                <a:cubicBezTo>
                  <a:pt x="7473718" y="1603709"/>
                  <a:pt x="7404436" y="1554658"/>
                  <a:pt x="7401270" y="1597361"/>
                </a:cubicBezTo>
                <a:cubicBezTo>
                  <a:pt x="7369238" y="1613154"/>
                  <a:pt x="7363418" y="1605164"/>
                  <a:pt x="7320321" y="1619535"/>
                </a:cubicBezTo>
                <a:cubicBezTo>
                  <a:pt x="7280514" y="1668809"/>
                  <a:pt x="7198683" y="1708462"/>
                  <a:pt x="7149526" y="1743630"/>
                </a:cubicBezTo>
                <a:cubicBezTo>
                  <a:pt x="7114410" y="1721934"/>
                  <a:pt x="7136043" y="1746476"/>
                  <a:pt x="7105391" y="1752328"/>
                </a:cubicBezTo>
                <a:cubicBezTo>
                  <a:pt x="7119677" y="1779725"/>
                  <a:pt x="7066212" y="1749779"/>
                  <a:pt x="7071654" y="1785091"/>
                </a:cubicBezTo>
                <a:cubicBezTo>
                  <a:pt x="7065905" y="1785038"/>
                  <a:pt x="7060161" y="1783873"/>
                  <a:pt x="7054359" y="1782439"/>
                </a:cubicBezTo>
                <a:lnTo>
                  <a:pt x="7051319" y="1781706"/>
                </a:lnTo>
                <a:lnTo>
                  <a:pt x="7040377" y="1784767"/>
                </a:lnTo>
                <a:lnTo>
                  <a:pt x="7035771" y="1778137"/>
                </a:lnTo>
                <a:lnTo>
                  <a:pt x="7018208" y="1777373"/>
                </a:lnTo>
                <a:cubicBezTo>
                  <a:pt x="7011866" y="1778247"/>
                  <a:pt x="7005318" y="1780539"/>
                  <a:pt x="6998493" y="1785098"/>
                </a:cubicBezTo>
                <a:cubicBezTo>
                  <a:pt x="6983689" y="1806072"/>
                  <a:pt x="6952865" y="1800516"/>
                  <a:pt x="6928288" y="1811732"/>
                </a:cubicBezTo>
                <a:lnTo>
                  <a:pt x="6917773" y="1820666"/>
                </a:lnTo>
                <a:lnTo>
                  <a:pt x="6881789" y="1828309"/>
                </a:lnTo>
                <a:lnTo>
                  <a:pt x="6879926" y="1830591"/>
                </a:lnTo>
                <a:cubicBezTo>
                  <a:pt x="6873880" y="1832712"/>
                  <a:pt x="6861049" y="1834739"/>
                  <a:pt x="6845508" y="1841035"/>
                </a:cubicBezTo>
                <a:lnTo>
                  <a:pt x="6786683" y="1868367"/>
                </a:lnTo>
                <a:lnTo>
                  <a:pt x="6773874" y="1863267"/>
                </a:lnTo>
                <a:lnTo>
                  <a:pt x="6771241" y="1859449"/>
                </a:lnTo>
                <a:lnTo>
                  <a:pt x="6755065" y="1866822"/>
                </a:lnTo>
                <a:lnTo>
                  <a:pt x="6740854" y="1865352"/>
                </a:lnTo>
                <a:lnTo>
                  <a:pt x="6730997" y="1874155"/>
                </a:lnTo>
                <a:lnTo>
                  <a:pt x="6714212" y="1876293"/>
                </a:lnTo>
                <a:cubicBezTo>
                  <a:pt x="6707919" y="1876308"/>
                  <a:pt x="6700834" y="1876122"/>
                  <a:pt x="6693130" y="1876808"/>
                </a:cubicBezTo>
                <a:lnTo>
                  <a:pt x="6674405" y="1873459"/>
                </a:lnTo>
                <a:lnTo>
                  <a:pt x="6647714" y="1878941"/>
                </a:lnTo>
                <a:cubicBezTo>
                  <a:pt x="6627122" y="1883360"/>
                  <a:pt x="6607220" y="1886896"/>
                  <a:pt x="6586613" y="1887053"/>
                </a:cubicBezTo>
                <a:cubicBezTo>
                  <a:pt x="6572205" y="1895536"/>
                  <a:pt x="6557706" y="1900239"/>
                  <a:pt x="6540424" y="1893269"/>
                </a:cubicBezTo>
                <a:cubicBezTo>
                  <a:pt x="6497538" y="1902769"/>
                  <a:pt x="6490601" y="1917381"/>
                  <a:pt x="6460034" y="1911286"/>
                </a:cubicBezTo>
                <a:cubicBezTo>
                  <a:pt x="6453811" y="1919532"/>
                  <a:pt x="6449254" y="1924158"/>
                  <a:pt x="6445449" y="1926499"/>
                </a:cubicBezTo>
                <a:cubicBezTo>
                  <a:pt x="6434030" y="1933525"/>
                  <a:pt x="6429411" y="1919994"/>
                  <a:pt x="6407092" y="1921993"/>
                </a:cubicBezTo>
                <a:cubicBezTo>
                  <a:pt x="6382682" y="1922166"/>
                  <a:pt x="6418607" y="1903450"/>
                  <a:pt x="6396332" y="1907025"/>
                </a:cubicBezTo>
                <a:cubicBezTo>
                  <a:pt x="6376015" y="1918727"/>
                  <a:pt x="6367614" y="1898795"/>
                  <a:pt x="6347048" y="1912130"/>
                </a:cubicBezTo>
                <a:cubicBezTo>
                  <a:pt x="6360109" y="1925598"/>
                  <a:pt x="6297691" y="1920276"/>
                  <a:pt x="6302270" y="1933613"/>
                </a:cubicBezTo>
                <a:cubicBezTo>
                  <a:pt x="6272680" y="1919839"/>
                  <a:pt x="6273323" y="1945036"/>
                  <a:pt x="6243078" y="1945644"/>
                </a:cubicBezTo>
                <a:cubicBezTo>
                  <a:pt x="6226744" y="1941607"/>
                  <a:pt x="6216828" y="1942552"/>
                  <a:pt x="6207738" y="1953011"/>
                </a:cubicBezTo>
                <a:cubicBezTo>
                  <a:pt x="6131633" y="1932600"/>
                  <a:pt x="6170923" y="1959774"/>
                  <a:pt x="6108781" y="1959474"/>
                </a:cubicBezTo>
                <a:lnTo>
                  <a:pt x="6103698" y="1959304"/>
                </a:lnTo>
                <a:lnTo>
                  <a:pt x="6087017" y="1969078"/>
                </a:lnTo>
                <a:cubicBezTo>
                  <a:pt x="6086783" y="1969912"/>
                  <a:pt x="6086547" y="1970745"/>
                  <a:pt x="6086313" y="1971580"/>
                </a:cubicBezTo>
                <a:lnTo>
                  <a:pt x="6024291" y="1966761"/>
                </a:lnTo>
                <a:lnTo>
                  <a:pt x="6016853" y="1970526"/>
                </a:lnTo>
                <a:lnTo>
                  <a:pt x="5975404" y="1961749"/>
                </a:lnTo>
                <a:lnTo>
                  <a:pt x="5954536" y="1960220"/>
                </a:lnTo>
                <a:lnTo>
                  <a:pt x="5917280" y="1954478"/>
                </a:lnTo>
                <a:lnTo>
                  <a:pt x="5914232" y="1956919"/>
                </a:lnTo>
                <a:lnTo>
                  <a:pt x="5906850" y="1954702"/>
                </a:lnTo>
                <a:lnTo>
                  <a:pt x="5901461" y="1957577"/>
                </a:lnTo>
                <a:lnTo>
                  <a:pt x="5895317" y="1956828"/>
                </a:lnTo>
                <a:cubicBezTo>
                  <a:pt x="5883595" y="1958629"/>
                  <a:pt x="5844137" y="1966833"/>
                  <a:pt x="5831128" y="1968382"/>
                </a:cubicBezTo>
                <a:lnTo>
                  <a:pt x="5817261" y="1966124"/>
                </a:lnTo>
                <a:lnTo>
                  <a:pt x="5806791" y="1974713"/>
                </a:lnTo>
                <a:lnTo>
                  <a:pt x="5762574" y="1976973"/>
                </a:lnTo>
                <a:lnTo>
                  <a:pt x="5747297" y="1970252"/>
                </a:lnTo>
                <a:lnTo>
                  <a:pt x="5733169" y="1965433"/>
                </a:lnTo>
                <a:lnTo>
                  <a:pt x="5731338" y="1965447"/>
                </a:lnTo>
                <a:lnTo>
                  <a:pt x="5712957" y="1965596"/>
                </a:lnTo>
                <a:lnTo>
                  <a:pt x="5678760" y="1965873"/>
                </a:lnTo>
                <a:cubicBezTo>
                  <a:pt x="5656934" y="1966331"/>
                  <a:pt x="5634795" y="1967772"/>
                  <a:pt x="5612457" y="1972287"/>
                </a:cubicBezTo>
                <a:cubicBezTo>
                  <a:pt x="5527023" y="1949966"/>
                  <a:pt x="5534401" y="1947926"/>
                  <a:pt x="5462439" y="1941766"/>
                </a:cubicBezTo>
                <a:cubicBezTo>
                  <a:pt x="5427425" y="1917624"/>
                  <a:pt x="5291183" y="1960519"/>
                  <a:pt x="5249426" y="1957993"/>
                </a:cubicBezTo>
                <a:cubicBezTo>
                  <a:pt x="5146406" y="1973328"/>
                  <a:pt x="4927624" y="2044719"/>
                  <a:pt x="4795460" y="2018541"/>
                </a:cubicBezTo>
                <a:cubicBezTo>
                  <a:pt x="4762844" y="2022395"/>
                  <a:pt x="4718233" y="2031407"/>
                  <a:pt x="4698875" y="2031693"/>
                </a:cubicBezTo>
                <a:lnTo>
                  <a:pt x="4635334" y="2035504"/>
                </a:lnTo>
                <a:lnTo>
                  <a:pt x="4529228" y="2076609"/>
                </a:lnTo>
                <a:cubicBezTo>
                  <a:pt x="4475152" y="2050383"/>
                  <a:pt x="4475600" y="2080729"/>
                  <a:pt x="4408461" y="2090939"/>
                </a:cubicBezTo>
                <a:cubicBezTo>
                  <a:pt x="4383821" y="2082708"/>
                  <a:pt x="4268804" y="2082966"/>
                  <a:pt x="4254651" y="2101730"/>
                </a:cubicBezTo>
                <a:cubicBezTo>
                  <a:pt x="4238862" y="2106286"/>
                  <a:pt x="4220313" y="2100544"/>
                  <a:pt x="4213233" y="2120326"/>
                </a:cubicBezTo>
                <a:cubicBezTo>
                  <a:pt x="4201430" y="2144259"/>
                  <a:pt x="4145731" y="2110137"/>
                  <a:pt x="4153938" y="2137520"/>
                </a:cubicBezTo>
                <a:cubicBezTo>
                  <a:pt x="4114396" y="2114195"/>
                  <a:pt x="4083806" y="2164553"/>
                  <a:pt x="4050969" y="2177971"/>
                </a:cubicBezTo>
                <a:cubicBezTo>
                  <a:pt x="4019767" y="2177378"/>
                  <a:pt x="4005088" y="2190554"/>
                  <a:pt x="3933162" y="2199509"/>
                </a:cubicBezTo>
                <a:cubicBezTo>
                  <a:pt x="3898830" y="2172322"/>
                  <a:pt x="3861284" y="2221170"/>
                  <a:pt x="3797609" y="2185813"/>
                </a:cubicBezTo>
                <a:cubicBezTo>
                  <a:pt x="3795667" y="2189772"/>
                  <a:pt x="3776702" y="2186188"/>
                  <a:pt x="3723511" y="2185401"/>
                </a:cubicBezTo>
                <a:cubicBezTo>
                  <a:pt x="3670320" y="2184613"/>
                  <a:pt x="3558625" y="2184230"/>
                  <a:pt x="3478465" y="2181087"/>
                </a:cubicBezTo>
                <a:cubicBezTo>
                  <a:pt x="3387474" y="2181789"/>
                  <a:pt x="3428499" y="2219948"/>
                  <a:pt x="3308996" y="2177978"/>
                </a:cubicBezTo>
                <a:cubicBezTo>
                  <a:pt x="3299910" y="2200517"/>
                  <a:pt x="3285785" y="2202748"/>
                  <a:pt x="3260282" y="2194479"/>
                </a:cubicBezTo>
                <a:cubicBezTo>
                  <a:pt x="3216295" y="2196427"/>
                  <a:pt x="3227371" y="2250251"/>
                  <a:pt x="3178557" y="2221451"/>
                </a:cubicBezTo>
                <a:cubicBezTo>
                  <a:pt x="3146795" y="2234329"/>
                  <a:pt x="3117401" y="2220418"/>
                  <a:pt x="3097074" y="2229837"/>
                </a:cubicBezTo>
                <a:lnTo>
                  <a:pt x="3029944" y="2248531"/>
                </a:lnTo>
                <a:cubicBezTo>
                  <a:pt x="2992804" y="2254069"/>
                  <a:pt x="2982389" y="2213943"/>
                  <a:pt x="2964870" y="2251389"/>
                </a:cubicBezTo>
                <a:lnTo>
                  <a:pt x="2931496" y="2243024"/>
                </a:lnTo>
                <a:lnTo>
                  <a:pt x="2892959" y="2233969"/>
                </a:lnTo>
                <a:cubicBezTo>
                  <a:pt x="2872669" y="2227791"/>
                  <a:pt x="2882203" y="2234774"/>
                  <a:pt x="2839074" y="2225008"/>
                </a:cubicBezTo>
                <a:cubicBezTo>
                  <a:pt x="2811442" y="2251884"/>
                  <a:pt x="2766379" y="2232117"/>
                  <a:pt x="2693779" y="2231570"/>
                </a:cubicBezTo>
                <a:lnTo>
                  <a:pt x="2523799" y="2236547"/>
                </a:lnTo>
                <a:cubicBezTo>
                  <a:pt x="2466172" y="2242686"/>
                  <a:pt x="2414634" y="2227724"/>
                  <a:pt x="2340069" y="2220699"/>
                </a:cubicBezTo>
                <a:cubicBezTo>
                  <a:pt x="2265503" y="2213674"/>
                  <a:pt x="2139796" y="2191971"/>
                  <a:pt x="2076408" y="2194398"/>
                </a:cubicBezTo>
                <a:cubicBezTo>
                  <a:pt x="2032508" y="2197562"/>
                  <a:pt x="2027933" y="2185141"/>
                  <a:pt x="1983593" y="2219360"/>
                </a:cubicBezTo>
                <a:cubicBezTo>
                  <a:pt x="1947094" y="2209205"/>
                  <a:pt x="1890960" y="2218305"/>
                  <a:pt x="1853105" y="2214141"/>
                </a:cubicBezTo>
                <a:cubicBezTo>
                  <a:pt x="1825748" y="2216625"/>
                  <a:pt x="1783192" y="2179879"/>
                  <a:pt x="1748511" y="2178472"/>
                </a:cubicBezTo>
                <a:cubicBezTo>
                  <a:pt x="1703498" y="2196202"/>
                  <a:pt x="1694831" y="2157630"/>
                  <a:pt x="1633422" y="2143415"/>
                </a:cubicBezTo>
                <a:cubicBezTo>
                  <a:pt x="1607630" y="2161065"/>
                  <a:pt x="1579060" y="2145077"/>
                  <a:pt x="1558946" y="2128843"/>
                </a:cubicBezTo>
                <a:cubicBezTo>
                  <a:pt x="1499069" y="2134267"/>
                  <a:pt x="1452565" y="2133855"/>
                  <a:pt x="1385344" y="2124817"/>
                </a:cubicBezTo>
                <a:cubicBezTo>
                  <a:pt x="1312492" y="2145463"/>
                  <a:pt x="1299315" y="2122756"/>
                  <a:pt x="1227473" y="2113291"/>
                </a:cubicBezTo>
                <a:cubicBezTo>
                  <a:pt x="1199075" y="2120045"/>
                  <a:pt x="1149241" y="2095660"/>
                  <a:pt x="1088711" y="2097947"/>
                </a:cubicBezTo>
                <a:cubicBezTo>
                  <a:pt x="1048569" y="2095382"/>
                  <a:pt x="1091396" y="2061344"/>
                  <a:pt x="939259" y="2073411"/>
                </a:cubicBezTo>
                <a:cubicBezTo>
                  <a:pt x="930603" y="2080267"/>
                  <a:pt x="912274" y="2072716"/>
                  <a:pt x="914345" y="2063135"/>
                </a:cubicBezTo>
                <a:cubicBezTo>
                  <a:pt x="904674" y="2065915"/>
                  <a:pt x="881392" y="2083881"/>
                  <a:pt x="879393" y="2068419"/>
                </a:cubicBezTo>
                <a:cubicBezTo>
                  <a:pt x="831068" y="2065554"/>
                  <a:pt x="782797" y="2073516"/>
                  <a:pt x="739242" y="2091539"/>
                </a:cubicBezTo>
                <a:cubicBezTo>
                  <a:pt x="713063" y="2085924"/>
                  <a:pt x="685973" y="2097939"/>
                  <a:pt x="628509" y="2108134"/>
                </a:cubicBezTo>
                <a:cubicBezTo>
                  <a:pt x="575136" y="2076613"/>
                  <a:pt x="570057" y="2131408"/>
                  <a:pt x="508046" y="2109851"/>
                </a:cubicBezTo>
                <a:cubicBezTo>
                  <a:pt x="473420" y="2105939"/>
                  <a:pt x="433697" y="2091842"/>
                  <a:pt x="408793" y="2105335"/>
                </a:cubicBezTo>
                <a:cubicBezTo>
                  <a:pt x="383633" y="2099507"/>
                  <a:pt x="299763" y="2118030"/>
                  <a:pt x="259142" y="2115883"/>
                </a:cubicBezTo>
                <a:cubicBezTo>
                  <a:pt x="191085" y="2103328"/>
                  <a:pt x="127146" y="2128850"/>
                  <a:pt x="91266" y="2135533"/>
                </a:cubicBezTo>
                <a:cubicBezTo>
                  <a:pt x="55346" y="2131669"/>
                  <a:pt x="37547" y="2122850"/>
                  <a:pt x="12251" y="2121489"/>
                </a:cubicBezTo>
                <a:lnTo>
                  <a:pt x="0" y="2122164"/>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1137037" y="609600"/>
            <a:ext cx="5915197" cy="1330519"/>
          </a:xfrm>
        </p:spPr>
        <p:txBody>
          <a:bodyPr vert="horz" lIns="91440" tIns="45720" rIns="91440" bIns="45720" rtlCol="0" anchor="ctr">
            <a:normAutofit/>
          </a:bodyPr>
          <a:lstStyle/>
          <a:p>
            <a:r>
              <a:rPr lang="en-US" kern="1200">
                <a:solidFill>
                  <a:schemeClr val="tx1"/>
                </a:solidFill>
                <a:latin typeface="+mj-lt"/>
                <a:ea typeface="+mj-ea"/>
                <a:cs typeface="+mj-cs"/>
              </a:rPr>
              <a:t>AWS Managed Microsoft AD</a:t>
            </a:r>
          </a:p>
        </p:txBody>
      </p:sp>
      <p:sp>
        <p:nvSpPr>
          <p:cNvPr id="13" name="Freeform: Shape 12">
            <a:extLst>
              <a:ext uri="{FF2B5EF4-FFF2-40B4-BE49-F238E27FC236}">
                <a16:creationId xmlns:a16="http://schemas.microsoft.com/office/drawing/2014/main" id="{3B9FD11D-7561-43C8-BE54-00D7DCF0E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5390" y="5800298"/>
            <a:ext cx="5736610" cy="1057702"/>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4114838 w 5741575"/>
              <a:gd name="connsiteY74" fmla="*/ 238165 h 955271"/>
              <a:gd name="connsiteX75" fmla="*/ 4271023 w 5741575"/>
              <a:gd name="connsiteY75" fmla="*/ 241959 h 955271"/>
              <a:gd name="connsiteX76" fmla="*/ 4367397 w 5741575"/>
              <a:gd name="connsiteY76" fmla="*/ 271442 h 955271"/>
              <a:gd name="connsiteX77" fmla="*/ 4495366 w 5741575"/>
              <a:gd name="connsiteY77" fmla="*/ 271618 h 955271"/>
              <a:gd name="connsiteX78" fmla="*/ 4517347 w 5741575"/>
              <a:gd name="connsiteY78" fmla="*/ 275639 h 955271"/>
              <a:gd name="connsiteX79" fmla="*/ 4546116 w 5741575"/>
              <a:gd name="connsiteY79" fmla="*/ 268568 h 955271"/>
              <a:gd name="connsiteX80" fmla="*/ 4661259 w 5741575"/>
              <a:gd name="connsiteY80" fmla="*/ 238966 h 955271"/>
              <a:gd name="connsiteX81" fmla="*/ 4750403 w 5741575"/>
              <a:gd name="connsiteY81" fmla="*/ 204364 h 955271"/>
              <a:gd name="connsiteX82" fmla="*/ 4867614 w 5741575"/>
              <a:gd name="connsiteY82" fmla="*/ 208668 h 955271"/>
              <a:gd name="connsiteX83" fmla="*/ 4937036 w 5741575"/>
              <a:gd name="connsiteY83" fmla="*/ 195446 h 955271"/>
              <a:gd name="connsiteX84" fmla="*/ 5047626 w 5741575"/>
              <a:gd name="connsiteY84" fmla="*/ 149604 h 955271"/>
              <a:gd name="connsiteX85" fmla="*/ 5200247 w 5741575"/>
              <a:gd name="connsiteY85" fmla="*/ 142695 h 955271"/>
              <a:gd name="connsiteX86" fmla="*/ 5235691 w 5741575"/>
              <a:gd name="connsiteY86" fmla="*/ 173330 h 955271"/>
              <a:gd name="connsiteX87" fmla="*/ 5280133 w 5741575"/>
              <a:gd name="connsiteY87" fmla="*/ 189342 h 955271"/>
              <a:gd name="connsiteX88" fmla="*/ 5291963 w 5741575"/>
              <a:gd name="connsiteY88" fmla="*/ 139446 h 955271"/>
              <a:gd name="connsiteX89" fmla="*/ 5418472 w 5741575"/>
              <a:gd name="connsiteY89" fmla="*/ 89163 h 955271"/>
              <a:gd name="connsiteX90" fmla="*/ 5482354 w 5741575"/>
              <a:gd name="connsiteY90" fmla="*/ 69470 h 955271"/>
              <a:gd name="connsiteX91" fmla="*/ 5583280 w 5741575"/>
              <a:gd name="connsiteY91" fmla="*/ 49787 h 955271"/>
              <a:gd name="connsiteX92" fmla="*/ 5613766 w 5741575"/>
              <a:gd name="connsiteY92" fmla="*/ 41855 h 955271"/>
              <a:gd name="connsiteX93" fmla="*/ 5684952 w 5741575"/>
              <a:gd name="connsiteY93" fmla="*/ 26088 h 955271"/>
              <a:gd name="connsiteX94" fmla="*/ 5741575 w 5741575"/>
              <a:gd name="connsiteY94"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873778 w 5741575"/>
              <a:gd name="connsiteY38" fmla="*/ 530130 h 955271"/>
              <a:gd name="connsiteX39" fmla="*/ 1988411 w 5741575"/>
              <a:gd name="connsiteY39" fmla="*/ 491599 h 955271"/>
              <a:gd name="connsiteX40" fmla="*/ 2085507 w 5741575"/>
              <a:gd name="connsiteY40" fmla="*/ 498527 h 955271"/>
              <a:gd name="connsiteX41" fmla="*/ 2090767 w 5741575"/>
              <a:gd name="connsiteY41" fmla="*/ 490616 h 955271"/>
              <a:gd name="connsiteX42" fmla="*/ 2151143 w 5741575"/>
              <a:gd name="connsiteY42" fmla="*/ 478332 h 955271"/>
              <a:gd name="connsiteX43" fmla="*/ 2378710 w 5741575"/>
              <a:gd name="connsiteY43" fmla="*/ 477570 h 955271"/>
              <a:gd name="connsiteX44" fmla="*/ 2496256 w 5741575"/>
              <a:gd name="connsiteY44" fmla="*/ 452396 h 955271"/>
              <a:gd name="connsiteX45" fmla="*/ 2535387 w 5741575"/>
              <a:gd name="connsiteY45" fmla="*/ 436645 h 955271"/>
              <a:gd name="connsiteX46" fmla="*/ 2601109 w 5741575"/>
              <a:gd name="connsiteY46" fmla="*/ 410678 h 955271"/>
              <a:gd name="connsiteX47" fmla="*/ 2643855 w 5741575"/>
              <a:gd name="connsiteY47" fmla="*/ 374482 h 955271"/>
              <a:gd name="connsiteX48" fmla="*/ 2657726 w 5741575"/>
              <a:gd name="connsiteY48" fmla="*/ 365841 h 955271"/>
              <a:gd name="connsiteX49" fmla="*/ 2687125 w 5741575"/>
              <a:gd name="connsiteY49" fmla="*/ 366820 h 955271"/>
              <a:gd name="connsiteX50" fmla="*/ 2697479 w 5741575"/>
              <a:gd name="connsiteY50" fmla="*/ 361430 h 955271"/>
              <a:gd name="connsiteX51" fmla="*/ 2701547 w 5741575"/>
              <a:gd name="connsiteY51" fmla="*/ 361545 h 955271"/>
              <a:gd name="connsiteX52" fmla="*/ 2711054 w 5741575"/>
              <a:gd name="connsiteY52" fmla="*/ 360597 h 955271"/>
              <a:gd name="connsiteX53" fmla="*/ 2710438 w 5741575"/>
              <a:gd name="connsiteY53" fmla="*/ 366958 h 955271"/>
              <a:gd name="connsiteX54" fmla="*/ 2722936 w 5741575"/>
              <a:gd name="connsiteY54" fmla="*/ 377633 h 955271"/>
              <a:gd name="connsiteX55" fmla="*/ 2777227 w 5741575"/>
              <a:gd name="connsiteY55" fmla="*/ 368972 h 955271"/>
              <a:gd name="connsiteX56" fmla="*/ 2779510 w 5741575"/>
              <a:gd name="connsiteY56" fmla="*/ 361652 h 955271"/>
              <a:gd name="connsiteX57" fmla="*/ 2786278 w 5741575"/>
              <a:gd name="connsiteY57" fmla="*/ 359869 h 955271"/>
              <a:gd name="connsiteX58" fmla="*/ 2792101 w 5741575"/>
              <a:gd name="connsiteY58" fmla="*/ 365927 h 955271"/>
              <a:gd name="connsiteX59" fmla="*/ 2885545 w 5741575"/>
              <a:gd name="connsiteY59" fmla="*/ 372818 h 955271"/>
              <a:gd name="connsiteX60" fmla="*/ 3009558 w 5741575"/>
              <a:gd name="connsiteY60" fmla="*/ 370573 h 955271"/>
              <a:gd name="connsiteX61" fmla="*/ 3095010 w 5741575"/>
              <a:gd name="connsiteY61" fmla="*/ 332454 h 955271"/>
              <a:gd name="connsiteX62" fmla="*/ 3103742 w 5741575"/>
              <a:gd name="connsiteY62" fmla="*/ 337974 h 955271"/>
              <a:gd name="connsiteX63" fmla="*/ 3165093 w 5741575"/>
              <a:gd name="connsiteY63" fmla="*/ 329459 h 955271"/>
              <a:gd name="connsiteX64" fmla="*/ 3373785 w 5741575"/>
              <a:gd name="connsiteY64" fmla="*/ 255680 h 955271"/>
              <a:gd name="connsiteX65" fmla="*/ 3493851 w 5741575"/>
              <a:gd name="connsiteY65" fmla="*/ 240255 h 955271"/>
              <a:gd name="connsiteX66" fmla="*/ 3537470 w 5741575"/>
              <a:gd name="connsiteY66" fmla="*/ 241867 h 955271"/>
              <a:gd name="connsiteX67" fmla="*/ 3610489 w 5741575"/>
              <a:gd name="connsiteY67" fmla="*/ 244128 h 955271"/>
              <a:gd name="connsiteX68" fmla="*/ 3667539 w 5741575"/>
              <a:gd name="connsiteY68" fmla="*/ 263271 h 955271"/>
              <a:gd name="connsiteX69" fmla="*/ 3727614 w 5741575"/>
              <a:gd name="connsiteY69" fmla="*/ 258245 h 955271"/>
              <a:gd name="connsiteX70" fmla="*/ 3738369 w 5741575"/>
              <a:gd name="connsiteY70" fmla="*/ 234506 h 955271"/>
              <a:gd name="connsiteX71" fmla="*/ 3803670 w 5741575"/>
              <a:gd name="connsiteY71" fmla="*/ 236457 h 955271"/>
              <a:gd name="connsiteX72" fmla="*/ 3903080 w 5741575"/>
              <a:gd name="connsiteY72" fmla="*/ 241890 h 955271"/>
              <a:gd name="connsiteX73" fmla="*/ 4114838 w 5741575"/>
              <a:gd name="connsiteY73" fmla="*/ 238165 h 955271"/>
              <a:gd name="connsiteX74" fmla="*/ 4271023 w 5741575"/>
              <a:gd name="connsiteY74" fmla="*/ 241959 h 955271"/>
              <a:gd name="connsiteX75" fmla="*/ 4367397 w 5741575"/>
              <a:gd name="connsiteY75" fmla="*/ 271442 h 955271"/>
              <a:gd name="connsiteX76" fmla="*/ 4495366 w 5741575"/>
              <a:gd name="connsiteY76" fmla="*/ 271618 h 955271"/>
              <a:gd name="connsiteX77" fmla="*/ 4517347 w 5741575"/>
              <a:gd name="connsiteY77" fmla="*/ 275639 h 955271"/>
              <a:gd name="connsiteX78" fmla="*/ 4546116 w 5741575"/>
              <a:gd name="connsiteY78" fmla="*/ 268568 h 955271"/>
              <a:gd name="connsiteX79" fmla="*/ 4661259 w 5741575"/>
              <a:gd name="connsiteY79" fmla="*/ 238966 h 955271"/>
              <a:gd name="connsiteX80" fmla="*/ 4750403 w 5741575"/>
              <a:gd name="connsiteY80" fmla="*/ 204364 h 955271"/>
              <a:gd name="connsiteX81" fmla="*/ 4867614 w 5741575"/>
              <a:gd name="connsiteY81" fmla="*/ 208668 h 955271"/>
              <a:gd name="connsiteX82" fmla="*/ 4937036 w 5741575"/>
              <a:gd name="connsiteY82" fmla="*/ 195446 h 955271"/>
              <a:gd name="connsiteX83" fmla="*/ 5047626 w 5741575"/>
              <a:gd name="connsiteY83" fmla="*/ 149604 h 955271"/>
              <a:gd name="connsiteX84" fmla="*/ 5200247 w 5741575"/>
              <a:gd name="connsiteY84" fmla="*/ 142695 h 955271"/>
              <a:gd name="connsiteX85" fmla="*/ 5235691 w 5741575"/>
              <a:gd name="connsiteY85" fmla="*/ 173330 h 955271"/>
              <a:gd name="connsiteX86" fmla="*/ 5280133 w 5741575"/>
              <a:gd name="connsiteY86" fmla="*/ 189342 h 955271"/>
              <a:gd name="connsiteX87" fmla="*/ 5291963 w 5741575"/>
              <a:gd name="connsiteY87" fmla="*/ 139446 h 955271"/>
              <a:gd name="connsiteX88" fmla="*/ 5418472 w 5741575"/>
              <a:gd name="connsiteY88" fmla="*/ 89163 h 955271"/>
              <a:gd name="connsiteX89" fmla="*/ 5482354 w 5741575"/>
              <a:gd name="connsiteY89" fmla="*/ 69470 h 955271"/>
              <a:gd name="connsiteX90" fmla="*/ 5583280 w 5741575"/>
              <a:gd name="connsiteY90" fmla="*/ 49787 h 955271"/>
              <a:gd name="connsiteX91" fmla="*/ 5613766 w 5741575"/>
              <a:gd name="connsiteY91" fmla="*/ 41855 h 955271"/>
              <a:gd name="connsiteX92" fmla="*/ 5684952 w 5741575"/>
              <a:gd name="connsiteY92" fmla="*/ 26088 h 955271"/>
              <a:gd name="connsiteX93" fmla="*/ 5741575 w 5741575"/>
              <a:gd name="connsiteY93"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787156 w 5741575"/>
              <a:gd name="connsiteY22" fmla="*/ 838447 h 955271"/>
              <a:gd name="connsiteX23" fmla="*/ 898586 w 5741575"/>
              <a:gd name="connsiteY23" fmla="*/ 808502 h 955271"/>
              <a:gd name="connsiteX24" fmla="*/ 924063 w 5741575"/>
              <a:gd name="connsiteY24" fmla="*/ 770210 h 955271"/>
              <a:gd name="connsiteX25" fmla="*/ 1212574 w 5741575"/>
              <a:gd name="connsiteY25" fmla="*/ 724238 h 955271"/>
              <a:gd name="connsiteX26" fmla="*/ 1280768 w 5741575"/>
              <a:gd name="connsiteY26" fmla="*/ 699122 h 955271"/>
              <a:gd name="connsiteX27" fmla="*/ 1352027 w 5741575"/>
              <a:gd name="connsiteY27" fmla="*/ 704323 h 955271"/>
              <a:gd name="connsiteX28" fmla="*/ 1374314 w 5741575"/>
              <a:gd name="connsiteY28" fmla="*/ 688815 h 955271"/>
              <a:gd name="connsiteX29" fmla="*/ 1378034 w 5741575"/>
              <a:gd name="connsiteY29" fmla="*/ 685842 h 955271"/>
              <a:gd name="connsiteX30" fmla="*/ 1395604 w 5741575"/>
              <a:gd name="connsiteY30" fmla="*/ 680460 h 955271"/>
              <a:gd name="connsiteX31" fmla="*/ 1397206 w 5741575"/>
              <a:gd name="connsiteY31" fmla="*/ 670793 h 955271"/>
              <a:gd name="connsiteX32" fmla="*/ 1421250 w 5741575"/>
              <a:gd name="connsiteY32" fmla="*/ 656855 h 955271"/>
              <a:gd name="connsiteX33" fmla="*/ 1454524 w 5741575"/>
              <a:gd name="connsiteY33" fmla="*/ 649224 h 955271"/>
              <a:gd name="connsiteX34" fmla="*/ 1616217 w 5741575"/>
              <a:gd name="connsiteY34" fmla="*/ 622107 h 955271"/>
              <a:gd name="connsiteX35" fmla="*/ 1710928 w 5741575"/>
              <a:gd name="connsiteY35" fmla="*/ 600666 h 955271"/>
              <a:gd name="connsiteX36" fmla="*/ 1743718 w 5741575"/>
              <a:gd name="connsiteY36" fmla="*/ 584327 h 955271"/>
              <a:gd name="connsiteX37" fmla="*/ 1873778 w 5741575"/>
              <a:gd name="connsiteY37" fmla="*/ 530130 h 955271"/>
              <a:gd name="connsiteX38" fmla="*/ 1988411 w 5741575"/>
              <a:gd name="connsiteY38" fmla="*/ 491599 h 955271"/>
              <a:gd name="connsiteX39" fmla="*/ 2085507 w 5741575"/>
              <a:gd name="connsiteY39" fmla="*/ 498527 h 955271"/>
              <a:gd name="connsiteX40" fmla="*/ 2090767 w 5741575"/>
              <a:gd name="connsiteY40" fmla="*/ 490616 h 955271"/>
              <a:gd name="connsiteX41" fmla="*/ 2151143 w 5741575"/>
              <a:gd name="connsiteY41" fmla="*/ 478332 h 955271"/>
              <a:gd name="connsiteX42" fmla="*/ 2378710 w 5741575"/>
              <a:gd name="connsiteY42" fmla="*/ 477570 h 955271"/>
              <a:gd name="connsiteX43" fmla="*/ 2496256 w 5741575"/>
              <a:gd name="connsiteY43" fmla="*/ 452396 h 955271"/>
              <a:gd name="connsiteX44" fmla="*/ 2535387 w 5741575"/>
              <a:gd name="connsiteY44" fmla="*/ 436645 h 955271"/>
              <a:gd name="connsiteX45" fmla="*/ 2601109 w 5741575"/>
              <a:gd name="connsiteY45" fmla="*/ 410678 h 955271"/>
              <a:gd name="connsiteX46" fmla="*/ 2643855 w 5741575"/>
              <a:gd name="connsiteY46" fmla="*/ 374482 h 955271"/>
              <a:gd name="connsiteX47" fmla="*/ 2657726 w 5741575"/>
              <a:gd name="connsiteY47" fmla="*/ 365841 h 955271"/>
              <a:gd name="connsiteX48" fmla="*/ 2687125 w 5741575"/>
              <a:gd name="connsiteY48" fmla="*/ 366820 h 955271"/>
              <a:gd name="connsiteX49" fmla="*/ 2697479 w 5741575"/>
              <a:gd name="connsiteY49" fmla="*/ 361430 h 955271"/>
              <a:gd name="connsiteX50" fmla="*/ 2701547 w 5741575"/>
              <a:gd name="connsiteY50" fmla="*/ 361545 h 955271"/>
              <a:gd name="connsiteX51" fmla="*/ 2711054 w 5741575"/>
              <a:gd name="connsiteY51" fmla="*/ 360597 h 955271"/>
              <a:gd name="connsiteX52" fmla="*/ 2710438 w 5741575"/>
              <a:gd name="connsiteY52" fmla="*/ 366958 h 955271"/>
              <a:gd name="connsiteX53" fmla="*/ 2722936 w 5741575"/>
              <a:gd name="connsiteY53" fmla="*/ 377633 h 955271"/>
              <a:gd name="connsiteX54" fmla="*/ 2777227 w 5741575"/>
              <a:gd name="connsiteY54" fmla="*/ 368972 h 955271"/>
              <a:gd name="connsiteX55" fmla="*/ 2779510 w 5741575"/>
              <a:gd name="connsiteY55" fmla="*/ 361652 h 955271"/>
              <a:gd name="connsiteX56" fmla="*/ 2786278 w 5741575"/>
              <a:gd name="connsiteY56" fmla="*/ 359869 h 955271"/>
              <a:gd name="connsiteX57" fmla="*/ 2792101 w 5741575"/>
              <a:gd name="connsiteY57" fmla="*/ 365927 h 955271"/>
              <a:gd name="connsiteX58" fmla="*/ 2885545 w 5741575"/>
              <a:gd name="connsiteY58" fmla="*/ 372818 h 955271"/>
              <a:gd name="connsiteX59" fmla="*/ 3009558 w 5741575"/>
              <a:gd name="connsiteY59" fmla="*/ 370573 h 955271"/>
              <a:gd name="connsiteX60" fmla="*/ 3095010 w 5741575"/>
              <a:gd name="connsiteY60" fmla="*/ 332454 h 955271"/>
              <a:gd name="connsiteX61" fmla="*/ 3103742 w 5741575"/>
              <a:gd name="connsiteY61" fmla="*/ 337974 h 955271"/>
              <a:gd name="connsiteX62" fmla="*/ 3165093 w 5741575"/>
              <a:gd name="connsiteY62" fmla="*/ 329459 h 955271"/>
              <a:gd name="connsiteX63" fmla="*/ 3373785 w 5741575"/>
              <a:gd name="connsiteY63" fmla="*/ 255680 h 955271"/>
              <a:gd name="connsiteX64" fmla="*/ 3493851 w 5741575"/>
              <a:gd name="connsiteY64" fmla="*/ 240255 h 955271"/>
              <a:gd name="connsiteX65" fmla="*/ 3537470 w 5741575"/>
              <a:gd name="connsiteY65" fmla="*/ 241867 h 955271"/>
              <a:gd name="connsiteX66" fmla="*/ 3610489 w 5741575"/>
              <a:gd name="connsiteY66" fmla="*/ 244128 h 955271"/>
              <a:gd name="connsiteX67" fmla="*/ 3667539 w 5741575"/>
              <a:gd name="connsiteY67" fmla="*/ 263271 h 955271"/>
              <a:gd name="connsiteX68" fmla="*/ 3727614 w 5741575"/>
              <a:gd name="connsiteY68" fmla="*/ 258245 h 955271"/>
              <a:gd name="connsiteX69" fmla="*/ 3738369 w 5741575"/>
              <a:gd name="connsiteY69" fmla="*/ 234506 h 955271"/>
              <a:gd name="connsiteX70" fmla="*/ 3803670 w 5741575"/>
              <a:gd name="connsiteY70" fmla="*/ 236457 h 955271"/>
              <a:gd name="connsiteX71" fmla="*/ 3903080 w 5741575"/>
              <a:gd name="connsiteY71" fmla="*/ 241890 h 955271"/>
              <a:gd name="connsiteX72" fmla="*/ 4114838 w 5741575"/>
              <a:gd name="connsiteY72" fmla="*/ 238165 h 955271"/>
              <a:gd name="connsiteX73" fmla="*/ 4271023 w 5741575"/>
              <a:gd name="connsiteY73" fmla="*/ 241959 h 955271"/>
              <a:gd name="connsiteX74" fmla="*/ 4367397 w 5741575"/>
              <a:gd name="connsiteY74" fmla="*/ 271442 h 955271"/>
              <a:gd name="connsiteX75" fmla="*/ 4495366 w 5741575"/>
              <a:gd name="connsiteY75" fmla="*/ 271618 h 955271"/>
              <a:gd name="connsiteX76" fmla="*/ 4517347 w 5741575"/>
              <a:gd name="connsiteY76" fmla="*/ 275639 h 955271"/>
              <a:gd name="connsiteX77" fmla="*/ 4546116 w 5741575"/>
              <a:gd name="connsiteY77" fmla="*/ 268568 h 955271"/>
              <a:gd name="connsiteX78" fmla="*/ 4661259 w 5741575"/>
              <a:gd name="connsiteY78" fmla="*/ 238966 h 955271"/>
              <a:gd name="connsiteX79" fmla="*/ 4750403 w 5741575"/>
              <a:gd name="connsiteY79" fmla="*/ 204364 h 955271"/>
              <a:gd name="connsiteX80" fmla="*/ 4867614 w 5741575"/>
              <a:gd name="connsiteY80" fmla="*/ 208668 h 955271"/>
              <a:gd name="connsiteX81" fmla="*/ 4937036 w 5741575"/>
              <a:gd name="connsiteY81" fmla="*/ 195446 h 955271"/>
              <a:gd name="connsiteX82" fmla="*/ 5047626 w 5741575"/>
              <a:gd name="connsiteY82" fmla="*/ 149604 h 955271"/>
              <a:gd name="connsiteX83" fmla="*/ 5200247 w 5741575"/>
              <a:gd name="connsiteY83" fmla="*/ 142695 h 955271"/>
              <a:gd name="connsiteX84" fmla="*/ 5235691 w 5741575"/>
              <a:gd name="connsiteY84" fmla="*/ 173330 h 955271"/>
              <a:gd name="connsiteX85" fmla="*/ 5280133 w 5741575"/>
              <a:gd name="connsiteY85" fmla="*/ 189342 h 955271"/>
              <a:gd name="connsiteX86" fmla="*/ 5291963 w 5741575"/>
              <a:gd name="connsiteY86" fmla="*/ 139446 h 955271"/>
              <a:gd name="connsiteX87" fmla="*/ 5418472 w 5741575"/>
              <a:gd name="connsiteY87" fmla="*/ 89163 h 955271"/>
              <a:gd name="connsiteX88" fmla="*/ 5482354 w 5741575"/>
              <a:gd name="connsiteY88" fmla="*/ 69470 h 955271"/>
              <a:gd name="connsiteX89" fmla="*/ 5583280 w 5741575"/>
              <a:gd name="connsiteY89" fmla="*/ 49787 h 955271"/>
              <a:gd name="connsiteX90" fmla="*/ 5613766 w 5741575"/>
              <a:gd name="connsiteY90" fmla="*/ 41855 h 955271"/>
              <a:gd name="connsiteX91" fmla="*/ 5684952 w 5741575"/>
              <a:gd name="connsiteY91" fmla="*/ 26088 h 955271"/>
              <a:gd name="connsiteX92" fmla="*/ 5741575 w 5741575"/>
              <a:gd name="connsiteY9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898586 w 5741575"/>
              <a:gd name="connsiteY23" fmla="*/ 808502 h 955271"/>
              <a:gd name="connsiteX24" fmla="*/ 924063 w 5741575"/>
              <a:gd name="connsiteY24" fmla="*/ 770210 h 955271"/>
              <a:gd name="connsiteX25" fmla="*/ 1212574 w 5741575"/>
              <a:gd name="connsiteY25" fmla="*/ 724238 h 955271"/>
              <a:gd name="connsiteX26" fmla="*/ 1280768 w 5741575"/>
              <a:gd name="connsiteY26" fmla="*/ 699122 h 955271"/>
              <a:gd name="connsiteX27" fmla="*/ 1352027 w 5741575"/>
              <a:gd name="connsiteY27" fmla="*/ 704323 h 955271"/>
              <a:gd name="connsiteX28" fmla="*/ 1374314 w 5741575"/>
              <a:gd name="connsiteY28" fmla="*/ 688815 h 955271"/>
              <a:gd name="connsiteX29" fmla="*/ 1378034 w 5741575"/>
              <a:gd name="connsiteY29" fmla="*/ 685842 h 955271"/>
              <a:gd name="connsiteX30" fmla="*/ 1395604 w 5741575"/>
              <a:gd name="connsiteY30" fmla="*/ 680460 h 955271"/>
              <a:gd name="connsiteX31" fmla="*/ 1397206 w 5741575"/>
              <a:gd name="connsiteY31" fmla="*/ 670793 h 955271"/>
              <a:gd name="connsiteX32" fmla="*/ 1421250 w 5741575"/>
              <a:gd name="connsiteY32" fmla="*/ 656855 h 955271"/>
              <a:gd name="connsiteX33" fmla="*/ 1454524 w 5741575"/>
              <a:gd name="connsiteY33" fmla="*/ 649224 h 955271"/>
              <a:gd name="connsiteX34" fmla="*/ 1616217 w 5741575"/>
              <a:gd name="connsiteY34" fmla="*/ 622107 h 955271"/>
              <a:gd name="connsiteX35" fmla="*/ 1710928 w 5741575"/>
              <a:gd name="connsiteY35" fmla="*/ 600666 h 955271"/>
              <a:gd name="connsiteX36" fmla="*/ 1743718 w 5741575"/>
              <a:gd name="connsiteY36" fmla="*/ 584327 h 955271"/>
              <a:gd name="connsiteX37" fmla="*/ 1873778 w 5741575"/>
              <a:gd name="connsiteY37" fmla="*/ 530130 h 955271"/>
              <a:gd name="connsiteX38" fmla="*/ 1988411 w 5741575"/>
              <a:gd name="connsiteY38" fmla="*/ 491599 h 955271"/>
              <a:gd name="connsiteX39" fmla="*/ 2085507 w 5741575"/>
              <a:gd name="connsiteY39" fmla="*/ 498527 h 955271"/>
              <a:gd name="connsiteX40" fmla="*/ 2090767 w 5741575"/>
              <a:gd name="connsiteY40" fmla="*/ 490616 h 955271"/>
              <a:gd name="connsiteX41" fmla="*/ 2151143 w 5741575"/>
              <a:gd name="connsiteY41" fmla="*/ 478332 h 955271"/>
              <a:gd name="connsiteX42" fmla="*/ 2378710 w 5741575"/>
              <a:gd name="connsiteY42" fmla="*/ 477570 h 955271"/>
              <a:gd name="connsiteX43" fmla="*/ 2496256 w 5741575"/>
              <a:gd name="connsiteY43" fmla="*/ 452396 h 955271"/>
              <a:gd name="connsiteX44" fmla="*/ 2535387 w 5741575"/>
              <a:gd name="connsiteY44" fmla="*/ 436645 h 955271"/>
              <a:gd name="connsiteX45" fmla="*/ 2601109 w 5741575"/>
              <a:gd name="connsiteY45" fmla="*/ 410678 h 955271"/>
              <a:gd name="connsiteX46" fmla="*/ 2643855 w 5741575"/>
              <a:gd name="connsiteY46" fmla="*/ 374482 h 955271"/>
              <a:gd name="connsiteX47" fmla="*/ 2657726 w 5741575"/>
              <a:gd name="connsiteY47" fmla="*/ 365841 h 955271"/>
              <a:gd name="connsiteX48" fmla="*/ 2687125 w 5741575"/>
              <a:gd name="connsiteY48" fmla="*/ 366820 h 955271"/>
              <a:gd name="connsiteX49" fmla="*/ 2697479 w 5741575"/>
              <a:gd name="connsiteY49" fmla="*/ 361430 h 955271"/>
              <a:gd name="connsiteX50" fmla="*/ 2701547 w 5741575"/>
              <a:gd name="connsiteY50" fmla="*/ 361545 h 955271"/>
              <a:gd name="connsiteX51" fmla="*/ 2711054 w 5741575"/>
              <a:gd name="connsiteY51" fmla="*/ 360597 h 955271"/>
              <a:gd name="connsiteX52" fmla="*/ 2710438 w 5741575"/>
              <a:gd name="connsiteY52" fmla="*/ 366958 h 955271"/>
              <a:gd name="connsiteX53" fmla="*/ 2722936 w 5741575"/>
              <a:gd name="connsiteY53" fmla="*/ 377633 h 955271"/>
              <a:gd name="connsiteX54" fmla="*/ 2777227 w 5741575"/>
              <a:gd name="connsiteY54" fmla="*/ 368972 h 955271"/>
              <a:gd name="connsiteX55" fmla="*/ 2779510 w 5741575"/>
              <a:gd name="connsiteY55" fmla="*/ 361652 h 955271"/>
              <a:gd name="connsiteX56" fmla="*/ 2786278 w 5741575"/>
              <a:gd name="connsiteY56" fmla="*/ 359869 h 955271"/>
              <a:gd name="connsiteX57" fmla="*/ 2792101 w 5741575"/>
              <a:gd name="connsiteY57" fmla="*/ 365927 h 955271"/>
              <a:gd name="connsiteX58" fmla="*/ 2885545 w 5741575"/>
              <a:gd name="connsiteY58" fmla="*/ 372818 h 955271"/>
              <a:gd name="connsiteX59" fmla="*/ 3009558 w 5741575"/>
              <a:gd name="connsiteY59" fmla="*/ 370573 h 955271"/>
              <a:gd name="connsiteX60" fmla="*/ 3095010 w 5741575"/>
              <a:gd name="connsiteY60" fmla="*/ 332454 h 955271"/>
              <a:gd name="connsiteX61" fmla="*/ 3103742 w 5741575"/>
              <a:gd name="connsiteY61" fmla="*/ 337974 h 955271"/>
              <a:gd name="connsiteX62" fmla="*/ 3165093 w 5741575"/>
              <a:gd name="connsiteY62" fmla="*/ 329459 h 955271"/>
              <a:gd name="connsiteX63" fmla="*/ 3373785 w 5741575"/>
              <a:gd name="connsiteY63" fmla="*/ 255680 h 955271"/>
              <a:gd name="connsiteX64" fmla="*/ 3493851 w 5741575"/>
              <a:gd name="connsiteY64" fmla="*/ 240255 h 955271"/>
              <a:gd name="connsiteX65" fmla="*/ 3537470 w 5741575"/>
              <a:gd name="connsiteY65" fmla="*/ 241867 h 955271"/>
              <a:gd name="connsiteX66" fmla="*/ 3610489 w 5741575"/>
              <a:gd name="connsiteY66" fmla="*/ 244128 h 955271"/>
              <a:gd name="connsiteX67" fmla="*/ 3667539 w 5741575"/>
              <a:gd name="connsiteY67" fmla="*/ 263271 h 955271"/>
              <a:gd name="connsiteX68" fmla="*/ 3727614 w 5741575"/>
              <a:gd name="connsiteY68" fmla="*/ 258245 h 955271"/>
              <a:gd name="connsiteX69" fmla="*/ 3738369 w 5741575"/>
              <a:gd name="connsiteY69" fmla="*/ 234506 h 955271"/>
              <a:gd name="connsiteX70" fmla="*/ 3803670 w 5741575"/>
              <a:gd name="connsiteY70" fmla="*/ 236457 h 955271"/>
              <a:gd name="connsiteX71" fmla="*/ 3903080 w 5741575"/>
              <a:gd name="connsiteY71" fmla="*/ 241890 h 955271"/>
              <a:gd name="connsiteX72" fmla="*/ 4114838 w 5741575"/>
              <a:gd name="connsiteY72" fmla="*/ 238165 h 955271"/>
              <a:gd name="connsiteX73" fmla="*/ 4271023 w 5741575"/>
              <a:gd name="connsiteY73" fmla="*/ 241959 h 955271"/>
              <a:gd name="connsiteX74" fmla="*/ 4367397 w 5741575"/>
              <a:gd name="connsiteY74" fmla="*/ 271442 h 955271"/>
              <a:gd name="connsiteX75" fmla="*/ 4495366 w 5741575"/>
              <a:gd name="connsiteY75" fmla="*/ 271618 h 955271"/>
              <a:gd name="connsiteX76" fmla="*/ 4517347 w 5741575"/>
              <a:gd name="connsiteY76" fmla="*/ 275639 h 955271"/>
              <a:gd name="connsiteX77" fmla="*/ 4546116 w 5741575"/>
              <a:gd name="connsiteY77" fmla="*/ 268568 h 955271"/>
              <a:gd name="connsiteX78" fmla="*/ 4661259 w 5741575"/>
              <a:gd name="connsiteY78" fmla="*/ 238966 h 955271"/>
              <a:gd name="connsiteX79" fmla="*/ 4750403 w 5741575"/>
              <a:gd name="connsiteY79" fmla="*/ 204364 h 955271"/>
              <a:gd name="connsiteX80" fmla="*/ 4867614 w 5741575"/>
              <a:gd name="connsiteY80" fmla="*/ 208668 h 955271"/>
              <a:gd name="connsiteX81" fmla="*/ 4937036 w 5741575"/>
              <a:gd name="connsiteY81" fmla="*/ 195446 h 955271"/>
              <a:gd name="connsiteX82" fmla="*/ 5047626 w 5741575"/>
              <a:gd name="connsiteY82" fmla="*/ 149604 h 955271"/>
              <a:gd name="connsiteX83" fmla="*/ 5200247 w 5741575"/>
              <a:gd name="connsiteY83" fmla="*/ 142695 h 955271"/>
              <a:gd name="connsiteX84" fmla="*/ 5235691 w 5741575"/>
              <a:gd name="connsiteY84" fmla="*/ 173330 h 955271"/>
              <a:gd name="connsiteX85" fmla="*/ 5280133 w 5741575"/>
              <a:gd name="connsiteY85" fmla="*/ 189342 h 955271"/>
              <a:gd name="connsiteX86" fmla="*/ 5291963 w 5741575"/>
              <a:gd name="connsiteY86" fmla="*/ 139446 h 955271"/>
              <a:gd name="connsiteX87" fmla="*/ 5418472 w 5741575"/>
              <a:gd name="connsiteY87" fmla="*/ 89163 h 955271"/>
              <a:gd name="connsiteX88" fmla="*/ 5482354 w 5741575"/>
              <a:gd name="connsiteY88" fmla="*/ 69470 h 955271"/>
              <a:gd name="connsiteX89" fmla="*/ 5583280 w 5741575"/>
              <a:gd name="connsiteY89" fmla="*/ 49787 h 955271"/>
              <a:gd name="connsiteX90" fmla="*/ 5613766 w 5741575"/>
              <a:gd name="connsiteY90" fmla="*/ 41855 h 955271"/>
              <a:gd name="connsiteX91" fmla="*/ 5684952 w 5741575"/>
              <a:gd name="connsiteY91" fmla="*/ 26088 h 955271"/>
              <a:gd name="connsiteX92" fmla="*/ 5741575 w 5741575"/>
              <a:gd name="connsiteY9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898586 w 5741575"/>
              <a:gd name="connsiteY23" fmla="*/ 808502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477637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84157 w 5741575"/>
              <a:gd name="connsiteY19" fmla="*/ 867971 h 955271"/>
              <a:gd name="connsiteX20" fmla="*/ 477637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306299 w 5741575"/>
              <a:gd name="connsiteY16" fmla="*/ 873609 h 955271"/>
              <a:gd name="connsiteX17" fmla="*/ 331571 w 5741575"/>
              <a:gd name="connsiteY17" fmla="*/ 869866 h 955271"/>
              <a:gd name="connsiteX18" fmla="*/ 384157 w 5741575"/>
              <a:gd name="connsiteY18" fmla="*/ 867971 h 955271"/>
              <a:gd name="connsiteX19" fmla="*/ 477637 w 5741575"/>
              <a:gd name="connsiteY19" fmla="*/ 870334 h 955271"/>
              <a:gd name="connsiteX20" fmla="*/ 570239 w 5741575"/>
              <a:gd name="connsiteY20" fmla="*/ 829596 h 955271"/>
              <a:gd name="connsiteX21" fmla="*/ 787156 w 5741575"/>
              <a:gd name="connsiteY21" fmla="*/ 838447 h 955271"/>
              <a:gd name="connsiteX22" fmla="*/ 948872 w 5741575"/>
              <a:gd name="connsiteY22" fmla="*/ 772201 h 955271"/>
              <a:gd name="connsiteX23" fmla="*/ 1127089 w 5741575"/>
              <a:gd name="connsiteY23" fmla="*/ 746926 h 955271"/>
              <a:gd name="connsiteX24" fmla="*/ 1220426 w 5741575"/>
              <a:gd name="connsiteY24" fmla="*/ 721810 h 955271"/>
              <a:gd name="connsiteX25" fmla="*/ 1306771 w 5741575"/>
              <a:gd name="connsiteY25" fmla="*/ 717936 h 955271"/>
              <a:gd name="connsiteX26" fmla="*/ 1374314 w 5741575"/>
              <a:gd name="connsiteY26" fmla="*/ 688815 h 955271"/>
              <a:gd name="connsiteX27" fmla="*/ 1378034 w 5741575"/>
              <a:gd name="connsiteY27" fmla="*/ 685842 h 955271"/>
              <a:gd name="connsiteX28" fmla="*/ 1395604 w 5741575"/>
              <a:gd name="connsiteY28" fmla="*/ 680460 h 955271"/>
              <a:gd name="connsiteX29" fmla="*/ 1397206 w 5741575"/>
              <a:gd name="connsiteY29" fmla="*/ 670793 h 955271"/>
              <a:gd name="connsiteX30" fmla="*/ 1421250 w 5741575"/>
              <a:gd name="connsiteY30" fmla="*/ 656855 h 955271"/>
              <a:gd name="connsiteX31" fmla="*/ 1454524 w 5741575"/>
              <a:gd name="connsiteY31" fmla="*/ 649224 h 955271"/>
              <a:gd name="connsiteX32" fmla="*/ 1616217 w 5741575"/>
              <a:gd name="connsiteY32" fmla="*/ 622107 h 955271"/>
              <a:gd name="connsiteX33" fmla="*/ 1710928 w 5741575"/>
              <a:gd name="connsiteY33" fmla="*/ 600666 h 955271"/>
              <a:gd name="connsiteX34" fmla="*/ 1743718 w 5741575"/>
              <a:gd name="connsiteY34" fmla="*/ 584327 h 955271"/>
              <a:gd name="connsiteX35" fmla="*/ 1873778 w 5741575"/>
              <a:gd name="connsiteY35" fmla="*/ 530130 h 955271"/>
              <a:gd name="connsiteX36" fmla="*/ 1988411 w 5741575"/>
              <a:gd name="connsiteY36" fmla="*/ 491599 h 955271"/>
              <a:gd name="connsiteX37" fmla="*/ 2085507 w 5741575"/>
              <a:gd name="connsiteY37" fmla="*/ 498527 h 955271"/>
              <a:gd name="connsiteX38" fmla="*/ 2090767 w 5741575"/>
              <a:gd name="connsiteY38" fmla="*/ 490616 h 955271"/>
              <a:gd name="connsiteX39" fmla="*/ 2151143 w 5741575"/>
              <a:gd name="connsiteY39" fmla="*/ 478332 h 955271"/>
              <a:gd name="connsiteX40" fmla="*/ 2378710 w 5741575"/>
              <a:gd name="connsiteY40" fmla="*/ 477570 h 955271"/>
              <a:gd name="connsiteX41" fmla="*/ 2496256 w 5741575"/>
              <a:gd name="connsiteY41" fmla="*/ 452396 h 955271"/>
              <a:gd name="connsiteX42" fmla="*/ 2535387 w 5741575"/>
              <a:gd name="connsiteY42" fmla="*/ 436645 h 955271"/>
              <a:gd name="connsiteX43" fmla="*/ 2601109 w 5741575"/>
              <a:gd name="connsiteY43" fmla="*/ 410678 h 955271"/>
              <a:gd name="connsiteX44" fmla="*/ 2643855 w 5741575"/>
              <a:gd name="connsiteY44" fmla="*/ 374482 h 955271"/>
              <a:gd name="connsiteX45" fmla="*/ 2657726 w 5741575"/>
              <a:gd name="connsiteY45" fmla="*/ 365841 h 955271"/>
              <a:gd name="connsiteX46" fmla="*/ 2687125 w 5741575"/>
              <a:gd name="connsiteY46" fmla="*/ 366820 h 955271"/>
              <a:gd name="connsiteX47" fmla="*/ 2697479 w 5741575"/>
              <a:gd name="connsiteY47" fmla="*/ 361430 h 955271"/>
              <a:gd name="connsiteX48" fmla="*/ 2701547 w 5741575"/>
              <a:gd name="connsiteY48" fmla="*/ 361545 h 955271"/>
              <a:gd name="connsiteX49" fmla="*/ 2711054 w 5741575"/>
              <a:gd name="connsiteY49" fmla="*/ 360597 h 955271"/>
              <a:gd name="connsiteX50" fmla="*/ 2710438 w 5741575"/>
              <a:gd name="connsiteY50" fmla="*/ 366958 h 955271"/>
              <a:gd name="connsiteX51" fmla="*/ 2722936 w 5741575"/>
              <a:gd name="connsiteY51" fmla="*/ 377633 h 955271"/>
              <a:gd name="connsiteX52" fmla="*/ 2777227 w 5741575"/>
              <a:gd name="connsiteY52" fmla="*/ 368972 h 955271"/>
              <a:gd name="connsiteX53" fmla="*/ 2779510 w 5741575"/>
              <a:gd name="connsiteY53" fmla="*/ 361652 h 955271"/>
              <a:gd name="connsiteX54" fmla="*/ 2786278 w 5741575"/>
              <a:gd name="connsiteY54" fmla="*/ 359869 h 955271"/>
              <a:gd name="connsiteX55" fmla="*/ 2792101 w 5741575"/>
              <a:gd name="connsiteY55" fmla="*/ 365927 h 955271"/>
              <a:gd name="connsiteX56" fmla="*/ 2885545 w 5741575"/>
              <a:gd name="connsiteY56" fmla="*/ 372818 h 955271"/>
              <a:gd name="connsiteX57" fmla="*/ 3009558 w 5741575"/>
              <a:gd name="connsiteY57" fmla="*/ 370573 h 955271"/>
              <a:gd name="connsiteX58" fmla="*/ 3095010 w 5741575"/>
              <a:gd name="connsiteY58" fmla="*/ 332454 h 955271"/>
              <a:gd name="connsiteX59" fmla="*/ 3103742 w 5741575"/>
              <a:gd name="connsiteY59" fmla="*/ 337974 h 955271"/>
              <a:gd name="connsiteX60" fmla="*/ 3165093 w 5741575"/>
              <a:gd name="connsiteY60" fmla="*/ 329459 h 955271"/>
              <a:gd name="connsiteX61" fmla="*/ 3373785 w 5741575"/>
              <a:gd name="connsiteY61" fmla="*/ 255680 h 955271"/>
              <a:gd name="connsiteX62" fmla="*/ 3493851 w 5741575"/>
              <a:gd name="connsiteY62" fmla="*/ 240255 h 955271"/>
              <a:gd name="connsiteX63" fmla="*/ 3537470 w 5741575"/>
              <a:gd name="connsiteY63" fmla="*/ 241867 h 955271"/>
              <a:gd name="connsiteX64" fmla="*/ 3610489 w 5741575"/>
              <a:gd name="connsiteY64" fmla="*/ 244128 h 955271"/>
              <a:gd name="connsiteX65" fmla="*/ 3667539 w 5741575"/>
              <a:gd name="connsiteY65" fmla="*/ 263271 h 955271"/>
              <a:gd name="connsiteX66" fmla="*/ 3727614 w 5741575"/>
              <a:gd name="connsiteY66" fmla="*/ 258245 h 955271"/>
              <a:gd name="connsiteX67" fmla="*/ 3738369 w 5741575"/>
              <a:gd name="connsiteY67" fmla="*/ 234506 h 955271"/>
              <a:gd name="connsiteX68" fmla="*/ 3803670 w 5741575"/>
              <a:gd name="connsiteY68" fmla="*/ 236457 h 955271"/>
              <a:gd name="connsiteX69" fmla="*/ 3903080 w 5741575"/>
              <a:gd name="connsiteY69" fmla="*/ 241890 h 955271"/>
              <a:gd name="connsiteX70" fmla="*/ 4114838 w 5741575"/>
              <a:gd name="connsiteY70" fmla="*/ 238165 h 955271"/>
              <a:gd name="connsiteX71" fmla="*/ 4271023 w 5741575"/>
              <a:gd name="connsiteY71" fmla="*/ 241959 h 955271"/>
              <a:gd name="connsiteX72" fmla="*/ 4367397 w 5741575"/>
              <a:gd name="connsiteY72" fmla="*/ 271442 h 955271"/>
              <a:gd name="connsiteX73" fmla="*/ 4495366 w 5741575"/>
              <a:gd name="connsiteY73" fmla="*/ 271618 h 955271"/>
              <a:gd name="connsiteX74" fmla="*/ 4517347 w 5741575"/>
              <a:gd name="connsiteY74" fmla="*/ 275639 h 955271"/>
              <a:gd name="connsiteX75" fmla="*/ 4546116 w 5741575"/>
              <a:gd name="connsiteY75" fmla="*/ 268568 h 955271"/>
              <a:gd name="connsiteX76" fmla="*/ 4661259 w 5741575"/>
              <a:gd name="connsiteY76" fmla="*/ 238966 h 955271"/>
              <a:gd name="connsiteX77" fmla="*/ 4750403 w 5741575"/>
              <a:gd name="connsiteY77" fmla="*/ 204364 h 955271"/>
              <a:gd name="connsiteX78" fmla="*/ 4867614 w 5741575"/>
              <a:gd name="connsiteY78" fmla="*/ 208668 h 955271"/>
              <a:gd name="connsiteX79" fmla="*/ 4937036 w 5741575"/>
              <a:gd name="connsiteY79" fmla="*/ 195446 h 955271"/>
              <a:gd name="connsiteX80" fmla="*/ 5047626 w 5741575"/>
              <a:gd name="connsiteY80" fmla="*/ 149604 h 955271"/>
              <a:gd name="connsiteX81" fmla="*/ 5200247 w 5741575"/>
              <a:gd name="connsiteY81" fmla="*/ 142695 h 955271"/>
              <a:gd name="connsiteX82" fmla="*/ 5235691 w 5741575"/>
              <a:gd name="connsiteY82" fmla="*/ 173330 h 955271"/>
              <a:gd name="connsiteX83" fmla="*/ 5280133 w 5741575"/>
              <a:gd name="connsiteY83" fmla="*/ 189342 h 955271"/>
              <a:gd name="connsiteX84" fmla="*/ 5291963 w 5741575"/>
              <a:gd name="connsiteY84" fmla="*/ 139446 h 955271"/>
              <a:gd name="connsiteX85" fmla="*/ 5418472 w 5741575"/>
              <a:gd name="connsiteY85" fmla="*/ 89163 h 955271"/>
              <a:gd name="connsiteX86" fmla="*/ 5482354 w 5741575"/>
              <a:gd name="connsiteY86" fmla="*/ 69470 h 955271"/>
              <a:gd name="connsiteX87" fmla="*/ 5583280 w 5741575"/>
              <a:gd name="connsiteY87" fmla="*/ 49787 h 955271"/>
              <a:gd name="connsiteX88" fmla="*/ 5613766 w 5741575"/>
              <a:gd name="connsiteY88" fmla="*/ 41855 h 955271"/>
              <a:gd name="connsiteX89" fmla="*/ 5684952 w 5741575"/>
              <a:gd name="connsiteY89" fmla="*/ 26088 h 955271"/>
              <a:gd name="connsiteX90" fmla="*/ 5741575 w 5741575"/>
              <a:gd name="connsiteY90"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306299 w 5741575"/>
              <a:gd name="connsiteY15" fmla="*/ 873609 h 955271"/>
              <a:gd name="connsiteX16" fmla="*/ 331571 w 5741575"/>
              <a:gd name="connsiteY16" fmla="*/ 869866 h 955271"/>
              <a:gd name="connsiteX17" fmla="*/ 384157 w 5741575"/>
              <a:gd name="connsiteY17" fmla="*/ 867971 h 955271"/>
              <a:gd name="connsiteX18" fmla="*/ 477637 w 5741575"/>
              <a:gd name="connsiteY18" fmla="*/ 870334 h 955271"/>
              <a:gd name="connsiteX19" fmla="*/ 570239 w 5741575"/>
              <a:gd name="connsiteY19" fmla="*/ 829596 h 955271"/>
              <a:gd name="connsiteX20" fmla="*/ 787156 w 5741575"/>
              <a:gd name="connsiteY20" fmla="*/ 838447 h 955271"/>
              <a:gd name="connsiteX21" fmla="*/ 948872 w 5741575"/>
              <a:gd name="connsiteY21" fmla="*/ 772201 h 955271"/>
              <a:gd name="connsiteX22" fmla="*/ 1127089 w 5741575"/>
              <a:gd name="connsiteY22" fmla="*/ 746926 h 955271"/>
              <a:gd name="connsiteX23" fmla="*/ 1220426 w 5741575"/>
              <a:gd name="connsiteY23" fmla="*/ 721810 h 955271"/>
              <a:gd name="connsiteX24" fmla="*/ 1306771 w 5741575"/>
              <a:gd name="connsiteY24" fmla="*/ 717936 h 955271"/>
              <a:gd name="connsiteX25" fmla="*/ 1374314 w 5741575"/>
              <a:gd name="connsiteY25" fmla="*/ 688815 h 955271"/>
              <a:gd name="connsiteX26" fmla="*/ 1378034 w 5741575"/>
              <a:gd name="connsiteY26" fmla="*/ 685842 h 955271"/>
              <a:gd name="connsiteX27" fmla="*/ 1395604 w 5741575"/>
              <a:gd name="connsiteY27" fmla="*/ 680460 h 955271"/>
              <a:gd name="connsiteX28" fmla="*/ 1397206 w 5741575"/>
              <a:gd name="connsiteY28" fmla="*/ 670793 h 955271"/>
              <a:gd name="connsiteX29" fmla="*/ 1421250 w 5741575"/>
              <a:gd name="connsiteY29" fmla="*/ 656855 h 955271"/>
              <a:gd name="connsiteX30" fmla="*/ 1454524 w 5741575"/>
              <a:gd name="connsiteY30" fmla="*/ 649224 h 955271"/>
              <a:gd name="connsiteX31" fmla="*/ 1616217 w 5741575"/>
              <a:gd name="connsiteY31" fmla="*/ 622107 h 955271"/>
              <a:gd name="connsiteX32" fmla="*/ 1710928 w 5741575"/>
              <a:gd name="connsiteY32" fmla="*/ 600666 h 955271"/>
              <a:gd name="connsiteX33" fmla="*/ 1743718 w 5741575"/>
              <a:gd name="connsiteY33" fmla="*/ 584327 h 955271"/>
              <a:gd name="connsiteX34" fmla="*/ 1873778 w 5741575"/>
              <a:gd name="connsiteY34" fmla="*/ 530130 h 955271"/>
              <a:gd name="connsiteX35" fmla="*/ 1988411 w 5741575"/>
              <a:gd name="connsiteY35" fmla="*/ 491599 h 955271"/>
              <a:gd name="connsiteX36" fmla="*/ 2085507 w 5741575"/>
              <a:gd name="connsiteY36" fmla="*/ 498527 h 955271"/>
              <a:gd name="connsiteX37" fmla="*/ 2090767 w 5741575"/>
              <a:gd name="connsiteY37" fmla="*/ 490616 h 955271"/>
              <a:gd name="connsiteX38" fmla="*/ 2151143 w 5741575"/>
              <a:gd name="connsiteY38" fmla="*/ 478332 h 955271"/>
              <a:gd name="connsiteX39" fmla="*/ 2378710 w 5741575"/>
              <a:gd name="connsiteY39" fmla="*/ 477570 h 955271"/>
              <a:gd name="connsiteX40" fmla="*/ 2496256 w 5741575"/>
              <a:gd name="connsiteY40" fmla="*/ 452396 h 955271"/>
              <a:gd name="connsiteX41" fmla="*/ 2535387 w 5741575"/>
              <a:gd name="connsiteY41" fmla="*/ 436645 h 955271"/>
              <a:gd name="connsiteX42" fmla="*/ 2601109 w 5741575"/>
              <a:gd name="connsiteY42" fmla="*/ 410678 h 955271"/>
              <a:gd name="connsiteX43" fmla="*/ 2643855 w 5741575"/>
              <a:gd name="connsiteY43" fmla="*/ 374482 h 955271"/>
              <a:gd name="connsiteX44" fmla="*/ 2657726 w 5741575"/>
              <a:gd name="connsiteY44" fmla="*/ 365841 h 955271"/>
              <a:gd name="connsiteX45" fmla="*/ 2687125 w 5741575"/>
              <a:gd name="connsiteY45" fmla="*/ 366820 h 955271"/>
              <a:gd name="connsiteX46" fmla="*/ 2697479 w 5741575"/>
              <a:gd name="connsiteY46" fmla="*/ 361430 h 955271"/>
              <a:gd name="connsiteX47" fmla="*/ 2701547 w 5741575"/>
              <a:gd name="connsiteY47" fmla="*/ 361545 h 955271"/>
              <a:gd name="connsiteX48" fmla="*/ 2711054 w 5741575"/>
              <a:gd name="connsiteY48" fmla="*/ 360597 h 955271"/>
              <a:gd name="connsiteX49" fmla="*/ 2710438 w 5741575"/>
              <a:gd name="connsiteY49" fmla="*/ 366958 h 955271"/>
              <a:gd name="connsiteX50" fmla="*/ 2722936 w 5741575"/>
              <a:gd name="connsiteY50" fmla="*/ 377633 h 955271"/>
              <a:gd name="connsiteX51" fmla="*/ 2777227 w 5741575"/>
              <a:gd name="connsiteY51" fmla="*/ 368972 h 955271"/>
              <a:gd name="connsiteX52" fmla="*/ 2779510 w 5741575"/>
              <a:gd name="connsiteY52" fmla="*/ 361652 h 955271"/>
              <a:gd name="connsiteX53" fmla="*/ 2786278 w 5741575"/>
              <a:gd name="connsiteY53" fmla="*/ 359869 h 955271"/>
              <a:gd name="connsiteX54" fmla="*/ 2792101 w 5741575"/>
              <a:gd name="connsiteY54" fmla="*/ 365927 h 955271"/>
              <a:gd name="connsiteX55" fmla="*/ 2885545 w 5741575"/>
              <a:gd name="connsiteY55" fmla="*/ 372818 h 955271"/>
              <a:gd name="connsiteX56" fmla="*/ 3009558 w 5741575"/>
              <a:gd name="connsiteY56" fmla="*/ 370573 h 955271"/>
              <a:gd name="connsiteX57" fmla="*/ 3095010 w 5741575"/>
              <a:gd name="connsiteY57" fmla="*/ 332454 h 955271"/>
              <a:gd name="connsiteX58" fmla="*/ 3103742 w 5741575"/>
              <a:gd name="connsiteY58" fmla="*/ 337974 h 955271"/>
              <a:gd name="connsiteX59" fmla="*/ 3165093 w 5741575"/>
              <a:gd name="connsiteY59" fmla="*/ 329459 h 955271"/>
              <a:gd name="connsiteX60" fmla="*/ 3373785 w 5741575"/>
              <a:gd name="connsiteY60" fmla="*/ 255680 h 955271"/>
              <a:gd name="connsiteX61" fmla="*/ 3493851 w 5741575"/>
              <a:gd name="connsiteY61" fmla="*/ 240255 h 955271"/>
              <a:gd name="connsiteX62" fmla="*/ 3537470 w 5741575"/>
              <a:gd name="connsiteY62" fmla="*/ 241867 h 955271"/>
              <a:gd name="connsiteX63" fmla="*/ 3610489 w 5741575"/>
              <a:gd name="connsiteY63" fmla="*/ 244128 h 955271"/>
              <a:gd name="connsiteX64" fmla="*/ 3667539 w 5741575"/>
              <a:gd name="connsiteY64" fmla="*/ 263271 h 955271"/>
              <a:gd name="connsiteX65" fmla="*/ 3727614 w 5741575"/>
              <a:gd name="connsiteY65" fmla="*/ 258245 h 955271"/>
              <a:gd name="connsiteX66" fmla="*/ 3738369 w 5741575"/>
              <a:gd name="connsiteY66" fmla="*/ 234506 h 955271"/>
              <a:gd name="connsiteX67" fmla="*/ 3803670 w 5741575"/>
              <a:gd name="connsiteY67" fmla="*/ 236457 h 955271"/>
              <a:gd name="connsiteX68" fmla="*/ 3903080 w 5741575"/>
              <a:gd name="connsiteY68" fmla="*/ 241890 h 955271"/>
              <a:gd name="connsiteX69" fmla="*/ 4114838 w 5741575"/>
              <a:gd name="connsiteY69" fmla="*/ 238165 h 955271"/>
              <a:gd name="connsiteX70" fmla="*/ 4271023 w 5741575"/>
              <a:gd name="connsiteY70" fmla="*/ 241959 h 955271"/>
              <a:gd name="connsiteX71" fmla="*/ 4367397 w 5741575"/>
              <a:gd name="connsiteY71" fmla="*/ 271442 h 955271"/>
              <a:gd name="connsiteX72" fmla="*/ 4495366 w 5741575"/>
              <a:gd name="connsiteY72" fmla="*/ 271618 h 955271"/>
              <a:gd name="connsiteX73" fmla="*/ 4517347 w 5741575"/>
              <a:gd name="connsiteY73" fmla="*/ 275639 h 955271"/>
              <a:gd name="connsiteX74" fmla="*/ 4546116 w 5741575"/>
              <a:gd name="connsiteY74" fmla="*/ 268568 h 955271"/>
              <a:gd name="connsiteX75" fmla="*/ 4661259 w 5741575"/>
              <a:gd name="connsiteY75" fmla="*/ 238966 h 955271"/>
              <a:gd name="connsiteX76" fmla="*/ 4750403 w 5741575"/>
              <a:gd name="connsiteY76" fmla="*/ 204364 h 955271"/>
              <a:gd name="connsiteX77" fmla="*/ 4867614 w 5741575"/>
              <a:gd name="connsiteY77" fmla="*/ 208668 h 955271"/>
              <a:gd name="connsiteX78" fmla="*/ 4937036 w 5741575"/>
              <a:gd name="connsiteY78" fmla="*/ 195446 h 955271"/>
              <a:gd name="connsiteX79" fmla="*/ 5047626 w 5741575"/>
              <a:gd name="connsiteY79" fmla="*/ 149604 h 955271"/>
              <a:gd name="connsiteX80" fmla="*/ 5200247 w 5741575"/>
              <a:gd name="connsiteY80" fmla="*/ 142695 h 955271"/>
              <a:gd name="connsiteX81" fmla="*/ 5235691 w 5741575"/>
              <a:gd name="connsiteY81" fmla="*/ 173330 h 955271"/>
              <a:gd name="connsiteX82" fmla="*/ 5280133 w 5741575"/>
              <a:gd name="connsiteY82" fmla="*/ 189342 h 955271"/>
              <a:gd name="connsiteX83" fmla="*/ 5291963 w 5741575"/>
              <a:gd name="connsiteY83" fmla="*/ 139446 h 955271"/>
              <a:gd name="connsiteX84" fmla="*/ 5418472 w 5741575"/>
              <a:gd name="connsiteY84" fmla="*/ 89163 h 955271"/>
              <a:gd name="connsiteX85" fmla="*/ 5482354 w 5741575"/>
              <a:gd name="connsiteY85" fmla="*/ 69470 h 955271"/>
              <a:gd name="connsiteX86" fmla="*/ 5583280 w 5741575"/>
              <a:gd name="connsiteY86" fmla="*/ 49787 h 955271"/>
              <a:gd name="connsiteX87" fmla="*/ 5613766 w 5741575"/>
              <a:gd name="connsiteY87" fmla="*/ 41855 h 955271"/>
              <a:gd name="connsiteX88" fmla="*/ 5684952 w 5741575"/>
              <a:gd name="connsiteY88" fmla="*/ 26088 h 955271"/>
              <a:gd name="connsiteX89" fmla="*/ 5741575 w 5741575"/>
              <a:gd name="connsiteY8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22923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306299 w 5741575"/>
              <a:gd name="connsiteY15" fmla="*/ 873609 h 955271"/>
              <a:gd name="connsiteX16" fmla="*/ 331571 w 5741575"/>
              <a:gd name="connsiteY16" fmla="*/ 869866 h 955271"/>
              <a:gd name="connsiteX17" fmla="*/ 384157 w 5741575"/>
              <a:gd name="connsiteY17" fmla="*/ 867971 h 955271"/>
              <a:gd name="connsiteX18" fmla="*/ 477637 w 5741575"/>
              <a:gd name="connsiteY18" fmla="*/ 870334 h 955271"/>
              <a:gd name="connsiteX19" fmla="*/ 570239 w 5741575"/>
              <a:gd name="connsiteY19" fmla="*/ 829596 h 955271"/>
              <a:gd name="connsiteX20" fmla="*/ 787156 w 5741575"/>
              <a:gd name="connsiteY20" fmla="*/ 838447 h 955271"/>
              <a:gd name="connsiteX21" fmla="*/ 948872 w 5741575"/>
              <a:gd name="connsiteY21" fmla="*/ 772201 h 955271"/>
              <a:gd name="connsiteX22" fmla="*/ 1127089 w 5741575"/>
              <a:gd name="connsiteY22" fmla="*/ 746926 h 955271"/>
              <a:gd name="connsiteX23" fmla="*/ 1220426 w 5741575"/>
              <a:gd name="connsiteY23" fmla="*/ 721810 h 955271"/>
              <a:gd name="connsiteX24" fmla="*/ 1306771 w 5741575"/>
              <a:gd name="connsiteY24" fmla="*/ 717936 h 955271"/>
              <a:gd name="connsiteX25" fmla="*/ 1374314 w 5741575"/>
              <a:gd name="connsiteY25" fmla="*/ 688815 h 955271"/>
              <a:gd name="connsiteX26" fmla="*/ 1378034 w 5741575"/>
              <a:gd name="connsiteY26" fmla="*/ 685842 h 955271"/>
              <a:gd name="connsiteX27" fmla="*/ 1395604 w 5741575"/>
              <a:gd name="connsiteY27" fmla="*/ 680460 h 955271"/>
              <a:gd name="connsiteX28" fmla="*/ 1397206 w 5741575"/>
              <a:gd name="connsiteY28" fmla="*/ 670793 h 955271"/>
              <a:gd name="connsiteX29" fmla="*/ 1421250 w 5741575"/>
              <a:gd name="connsiteY29" fmla="*/ 656855 h 955271"/>
              <a:gd name="connsiteX30" fmla="*/ 1454524 w 5741575"/>
              <a:gd name="connsiteY30" fmla="*/ 649224 h 955271"/>
              <a:gd name="connsiteX31" fmla="*/ 1616217 w 5741575"/>
              <a:gd name="connsiteY31" fmla="*/ 622107 h 955271"/>
              <a:gd name="connsiteX32" fmla="*/ 1710928 w 5741575"/>
              <a:gd name="connsiteY32" fmla="*/ 600666 h 955271"/>
              <a:gd name="connsiteX33" fmla="*/ 1743718 w 5741575"/>
              <a:gd name="connsiteY33" fmla="*/ 584327 h 955271"/>
              <a:gd name="connsiteX34" fmla="*/ 1873778 w 5741575"/>
              <a:gd name="connsiteY34" fmla="*/ 530130 h 955271"/>
              <a:gd name="connsiteX35" fmla="*/ 1988411 w 5741575"/>
              <a:gd name="connsiteY35" fmla="*/ 491599 h 955271"/>
              <a:gd name="connsiteX36" fmla="*/ 2085507 w 5741575"/>
              <a:gd name="connsiteY36" fmla="*/ 498527 h 955271"/>
              <a:gd name="connsiteX37" fmla="*/ 2090767 w 5741575"/>
              <a:gd name="connsiteY37" fmla="*/ 490616 h 955271"/>
              <a:gd name="connsiteX38" fmla="*/ 2151143 w 5741575"/>
              <a:gd name="connsiteY38" fmla="*/ 478332 h 955271"/>
              <a:gd name="connsiteX39" fmla="*/ 2378710 w 5741575"/>
              <a:gd name="connsiteY39" fmla="*/ 477570 h 955271"/>
              <a:gd name="connsiteX40" fmla="*/ 2496256 w 5741575"/>
              <a:gd name="connsiteY40" fmla="*/ 452396 h 955271"/>
              <a:gd name="connsiteX41" fmla="*/ 2535387 w 5741575"/>
              <a:gd name="connsiteY41" fmla="*/ 436645 h 955271"/>
              <a:gd name="connsiteX42" fmla="*/ 2601109 w 5741575"/>
              <a:gd name="connsiteY42" fmla="*/ 410678 h 955271"/>
              <a:gd name="connsiteX43" fmla="*/ 2643855 w 5741575"/>
              <a:gd name="connsiteY43" fmla="*/ 374482 h 955271"/>
              <a:gd name="connsiteX44" fmla="*/ 2657726 w 5741575"/>
              <a:gd name="connsiteY44" fmla="*/ 365841 h 955271"/>
              <a:gd name="connsiteX45" fmla="*/ 2687125 w 5741575"/>
              <a:gd name="connsiteY45" fmla="*/ 366820 h 955271"/>
              <a:gd name="connsiteX46" fmla="*/ 2697479 w 5741575"/>
              <a:gd name="connsiteY46" fmla="*/ 361430 h 955271"/>
              <a:gd name="connsiteX47" fmla="*/ 2701547 w 5741575"/>
              <a:gd name="connsiteY47" fmla="*/ 361545 h 955271"/>
              <a:gd name="connsiteX48" fmla="*/ 2711054 w 5741575"/>
              <a:gd name="connsiteY48" fmla="*/ 360597 h 955271"/>
              <a:gd name="connsiteX49" fmla="*/ 2710438 w 5741575"/>
              <a:gd name="connsiteY49" fmla="*/ 366958 h 955271"/>
              <a:gd name="connsiteX50" fmla="*/ 2722936 w 5741575"/>
              <a:gd name="connsiteY50" fmla="*/ 377633 h 955271"/>
              <a:gd name="connsiteX51" fmla="*/ 2777227 w 5741575"/>
              <a:gd name="connsiteY51" fmla="*/ 368972 h 955271"/>
              <a:gd name="connsiteX52" fmla="*/ 2779510 w 5741575"/>
              <a:gd name="connsiteY52" fmla="*/ 361652 h 955271"/>
              <a:gd name="connsiteX53" fmla="*/ 2786278 w 5741575"/>
              <a:gd name="connsiteY53" fmla="*/ 359869 h 955271"/>
              <a:gd name="connsiteX54" fmla="*/ 2792101 w 5741575"/>
              <a:gd name="connsiteY54" fmla="*/ 365927 h 955271"/>
              <a:gd name="connsiteX55" fmla="*/ 2885545 w 5741575"/>
              <a:gd name="connsiteY55" fmla="*/ 372818 h 955271"/>
              <a:gd name="connsiteX56" fmla="*/ 3009558 w 5741575"/>
              <a:gd name="connsiteY56" fmla="*/ 370573 h 955271"/>
              <a:gd name="connsiteX57" fmla="*/ 3095010 w 5741575"/>
              <a:gd name="connsiteY57" fmla="*/ 332454 h 955271"/>
              <a:gd name="connsiteX58" fmla="*/ 3103742 w 5741575"/>
              <a:gd name="connsiteY58" fmla="*/ 337974 h 955271"/>
              <a:gd name="connsiteX59" fmla="*/ 3165093 w 5741575"/>
              <a:gd name="connsiteY59" fmla="*/ 329459 h 955271"/>
              <a:gd name="connsiteX60" fmla="*/ 3373785 w 5741575"/>
              <a:gd name="connsiteY60" fmla="*/ 255680 h 955271"/>
              <a:gd name="connsiteX61" fmla="*/ 3493851 w 5741575"/>
              <a:gd name="connsiteY61" fmla="*/ 240255 h 955271"/>
              <a:gd name="connsiteX62" fmla="*/ 3537470 w 5741575"/>
              <a:gd name="connsiteY62" fmla="*/ 241867 h 955271"/>
              <a:gd name="connsiteX63" fmla="*/ 3610489 w 5741575"/>
              <a:gd name="connsiteY63" fmla="*/ 244128 h 955271"/>
              <a:gd name="connsiteX64" fmla="*/ 3667539 w 5741575"/>
              <a:gd name="connsiteY64" fmla="*/ 263271 h 955271"/>
              <a:gd name="connsiteX65" fmla="*/ 3727614 w 5741575"/>
              <a:gd name="connsiteY65" fmla="*/ 258245 h 955271"/>
              <a:gd name="connsiteX66" fmla="*/ 3738369 w 5741575"/>
              <a:gd name="connsiteY66" fmla="*/ 234506 h 955271"/>
              <a:gd name="connsiteX67" fmla="*/ 3803670 w 5741575"/>
              <a:gd name="connsiteY67" fmla="*/ 236457 h 955271"/>
              <a:gd name="connsiteX68" fmla="*/ 3903080 w 5741575"/>
              <a:gd name="connsiteY68" fmla="*/ 241890 h 955271"/>
              <a:gd name="connsiteX69" fmla="*/ 4114838 w 5741575"/>
              <a:gd name="connsiteY69" fmla="*/ 238165 h 955271"/>
              <a:gd name="connsiteX70" fmla="*/ 4271023 w 5741575"/>
              <a:gd name="connsiteY70" fmla="*/ 241959 h 955271"/>
              <a:gd name="connsiteX71" fmla="*/ 4367397 w 5741575"/>
              <a:gd name="connsiteY71" fmla="*/ 271442 h 955271"/>
              <a:gd name="connsiteX72" fmla="*/ 4495366 w 5741575"/>
              <a:gd name="connsiteY72" fmla="*/ 271618 h 955271"/>
              <a:gd name="connsiteX73" fmla="*/ 4517347 w 5741575"/>
              <a:gd name="connsiteY73" fmla="*/ 275639 h 955271"/>
              <a:gd name="connsiteX74" fmla="*/ 4546116 w 5741575"/>
              <a:gd name="connsiteY74" fmla="*/ 268568 h 955271"/>
              <a:gd name="connsiteX75" fmla="*/ 4661259 w 5741575"/>
              <a:gd name="connsiteY75" fmla="*/ 238966 h 955271"/>
              <a:gd name="connsiteX76" fmla="*/ 4750403 w 5741575"/>
              <a:gd name="connsiteY76" fmla="*/ 204364 h 955271"/>
              <a:gd name="connsiteX77" fmla="*/ 4867614 w 5741575"/>
              <a:gd name="connsiteY77" fmla="*/ 208668 h 955271"/>
              <a:gd name="connsiteX78" fmla="*/ 4937036 w 5741575"/>
              <a:gd name="connsiteY78" fmla="*/ 195446 h 955271"/>
              <a:gd name="connsiteX79" fmla="*/ 5047626 w 5741575"/>
              <a:gd name="connsiteY79" fmla="*/ 149604 h 955271"/>
              <a:gd name="connsiteX80" fmla="*/ 5200247 w 5741575"/>
              <a:gd name="connsiteY80" fmla="*/ 142695 h 955271"/>
              <a:gd name="connsiteX81" fmla="*/ 5235691 w 5741575"/>
              <a:gd name="connsiteY81" fmla="*/ 173330 h 955271"/>
              <a:gd name="connsiteX82" fmla="*/ 5280133 w 5741575"/>
              <a:gd name="connsiteY82" fmla="*/ 189342 h 955271"/>
              <a:gd name="connsiteX83" fmla="*/ 5291963 w 5741575"/>
              <a:gd name="connsiteY83" fmla="*/ 139446 h 955271"/>
              <a:gd name="connsiteX84" fmla="*/ 5418472 w 5741575"/>
              <a:gd name="connsiteY84" fmla="*/ 89163 h 955271"/>
              <a:gd name="connsiteX85" fmla="*/ 5482354 w 5741575"/>
              <a:gd name="connsiteY85" fmla="*/ 69470 h 955271"/>
              <a:gd name="connsiteX86" fmla="*/ 5583280 w 5741575"/>
              <a:gd name="connsiteY86" fmla="*/ 49787 h 955271"/>
              <a:gd name="connsiteX87" fmla="*/ 5613766 w 5741575"/>
              <a:gd name="connsiteY87" fmla="*/ 41855 h 955271"/>
              <a:gd name="connsiteX88" fmla="*/ 5684952 w 5741575"/>
              <a:gd name="connsiteY88" fmla="*/ 26088 h 955271"/>
              <a:gd name="connsiteX89" fmla="*/ 5741575 w 5741575"/>
              <a:gd name="connsiteY8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87156 w 5741575"/>
              <a:gd name="connsiteY19" fmla="*/ 838447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87156 w 5741575"/>
              <a:gd name="connsiteY19" fmla="*/ 838447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94753 w 5741575"/>
              <a:gd name="connsiteY29" fmla="*/ 644686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41364 w 5741575"/>
              <a:gd name="connsiteY28" fmla="*/ 661393 h 955271"/>
              <a:gd name="connsiteX29" fmla="*/ 1494753 w 5741575"/>
              <a:gd name="connsiteY29" fmla="*/ 644686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94753 w 5741575"/>
              <a:gd name="connsiteY28" fmla="*/ 644686 h 955271"/>
              <a:gd name="connsiteX29" fmla="*/ 1616217 w 5741575"/>
              <a:gd name="connsiteY29" fmla="*/ 622107 h 955271"/>
              <a:gd name="connsiteX30" fmla="*/ 1710928 w 5741575"/>
              <a:gd name="connsiteY30" fmla="*/ 600666 h 955271"/>
              <a:gd name="connsiteX31" fmla="*/ 1743718 w 5741575"/>
              <a:gd name="connsiteY31" fmla="*/ 584327 h 955271"/>
              <a:gd name="connsiteX32" fmla="*/ 1873778 w 5741575"/>
              <a:gd name="connsiteY32" fmla="*/ 530130 h 955271"/>
              <a:gd name="connsiteX33" fmla="*/ 1988411 w 5741575"/>
              <a:gd name="connsiteY33" fmla="*/ 491599 h 955271"/>
              <a:gd name="connsiteX34" fmla="*/ 2085507 w 5741575"/>
              <a:gd name="connsiteY34" fmla="*/ 498527 h 955271"/>
              <a:gd name="connsiteX35" fmla="*/ 2090767 w 5741575"/>
              <a:gd name="connsiteY35" fmla="*/ 490616 h 955271"/>
              <a:gd name="connsiteX36" fmla="*/ 2151143 w 5741575"/>
              <a:gd name="connsiteY36" fmla="*/ 478332 h 955271"/>
              <a:gd name="connsiteX37" fmla="*/ 2378710 w 5741575"/>
              <a:gd name="connsiteY37" fmla="*/ 477570 h 955271"/>
              <a:gd name="connsiteX38" fmla="*/ 2496256 w 5741575"/>
              <a:gd name="connsiteY38" fmla="*/ 452396 h 955271"/>
              <a:gd name="connsiteX39" fmla="*/ 2535387 w 5741575"/>
              <a:gd name="connsiteY39" fmla="*/ 436645 h 955271"/>
              <a:gd name="connsiteX40" fmla="*/ 2601109 w 5741575"/>
              <a:gd name="connsiteY40" fmla="*/ 410678 h 955271"/>
              <a:gd name="connsiteX41" fmla="*/ 2643855 w 5741575"/>
              <a:gd name="connsiteY41" fmla="*/ 374482 h 955271"/>
              <a:gd name="connsiteX42" fmla="*/ 2657726 w 5741575"/>
              <a:gd name="connsiteY42" fmla="*/ 365841 h 955271"/>
              <a:gd name="connsiteX43" fmla="*/ 2687125 w 5741575"/>
              <a:gd name="connsiteY43" fmla="*/ 366820 h 955271"/>
              <a:gd name="connsiteX44" fmla="*/ 2697479 w 5741575"/>
              <a:gd name="connsiteY44" fmla="*/ 361430 h 955271"/>
              <a:gd name="connsiteX45" fmla="*/ 2701547 w 5741575"/>
              <a:gd name="connsiteY45" fmla="*/ 361545 h 955271"/>
              <a:gd name="connsiteX46" fmla="*/ 2711054 w 5741575"/>
              <a:gd name="connsiteY46" fmla="*/ 360597 h 955271"/>
              <a:gd name="connsiteX47" fmla="*/ 2710438 w 5741575"/>
              <a:gd name="connsiteY47" fmla="*/ 366958 h 955271"/>
              <a:gd name="connsiteX48" fmla="*/ 2722936 w 5741575"/>
              <a:gd name="connsiteY48" fmla="*/ 377633 h 955271"/>
              <a:gd name="connsiteX49" fmla="*/ 2777227 w 5741575"/>
              <a:gd name="connsiteY49" fmla="*/ 368972 h 955271"/>
              <a:gd name="connsiteX50" fmla="*/ 2779510 w 5741575"/>
              <a:gd name="connsiteY50" fmla="*/ 361652 h 955271"/>
              <a:gd name="connsiteX51" fmla="*/ 2786278 w 5741575"/>
              <a:gd name="connsiteY51" fmla="*/ 359869 h 955271"/>
              <a:gd name="connsiteX52" fmla="*/ 2792101 w 5741575"/>
              <a:gd name="connsiteY52" fmla="*/ 365927 h 955271"/>
              <a:gd name="connsiteX53" fmla="*/ 2885545 w 5741575"/>
              <a:gd name="connsiteY53" fmla="*/ 372818 h 955271"/>
              <a:gd name="connsiteX54" fmla="*/ 3009558 w 5741575"/>
              <a:gd name="connsiteY54" fmla="*/ 370573 h 955271"/>
              <a:gd name="connsiteX55" fmla="*/ 3095010 w 5741575"/>
              <a:gd name="connsiteY55" fmla="*/ 332454 h 955271"/>
              <a:gd name="connsiteX56" fmla="*/ 3103742 w 5741575"/>
              <a:gd name="connsiteY56" fmla="*/ 337974 h 955271"/>
              <a:gd name="connsiteX57" fmla="*/ 3165093 w 5741575"/>
              <a:gd name="connsiteY57" fmla="*/ 329459 h 955271"/>
              <a:gd name="connsiteX58" fmla="*/ 3373785 w 5741575"/>
              <a:gd name="connsiteY58" fmla="*/ 255680 h 955271"/>
              <a:gd name="connsiteX59" fmla="*/ 3493851 w 5741575"/>
              <a:gd name="connsiteY59" fmla="*/ 240255 h 955271"/>
              <a:gd name="connsiteX60" fmla="*/ 3537470 w 5741575"/>
              <a:gd name="connsiteY60" fmla="*/ 241867 h 955271"/>
              <a:gd name="connsiteX61" fmla="*/ 3610489 w 5741575"/>
              <a:gd name="connsiteY61" fmla="*/ 244128 h 955271"/>
              <a:gd name="connsiteX62" fmla="*/ 3667539 w 5741575"/>
              <a:gd name="connsiteY62" fmla="*/ 263271 h 955271"/>
              <a:gd name="connsiteX63" fmla="*/ 3727614 w 5741575"/>
              <a:gd name="connsiteY63" fmla="*/ 258245 h 955271"/>
              <a:gd name="connsiteX64" fmla="*/ 3738369 w 5741575"/>
              <a:gd name="connsiteY64" fmla="*/ 234506 h 955271"/>
              <a:gd name="connsiteX65" fmla="*/ 3803670 w 5741575"/>
              <a:gd name="connsiteY65" fmla="*/ 236457 h 955271"/>
              <a:gd name="connsiteX66" fmla="*/ 3903080 w 5741575"/>
              <a:gd name="connsiteY66" fmla="*/ 241890 h 955271"/>
              <a:gd name="connsiteX67" fmla="*/ 4114838 w 5741575"/>
              <a:gd name="connsiteY67" fmla="*/ 238165 h 955271"/>
              <a:gd name="connsiteX68" fmla="*/ 4271023 w 5741575"/>
              <a:gd name="connsiteY68" fmla="*/ 241959 h 955271"/>
              <a:gd name="connsiteX69" fmla="*/ 4367397 w 5741575"/>
              <a:gd name="connsiteY69" fmla="*/ 271442 h 955271"/>
              <a:gd name="connsiteX70" fmla="*/ 4495366 w 5741575"/>
              <a:gd name="connsiteY70" fmla="*/ 271618 h 955271"/>
              <a:gd name="connsiteX71" fmla="*/ 4517347 w 5741575"/>
              <a:gd name="connsiteY71" fmla="*/ 275639 h 955271"/>
              <a:gd name="connsiteX72" fmla="*/ 4546116 w 5741575"/>
              <a:gd name="connsiteY72" fmla="*/ 268568 h 955271"/>
              <a:gd name="connsiteX73" fmla="*/ 4661259 w 5741575"/>
              <a:gd name="connsiteY73" fmla="*/ 238966 h 955271"/>
              <a:gd name="connsiteX74" fmla="*/ 4750403 w 5741575"/>
              <a:gd name="connsiteY74" fmla="*/ 204364 h 955271"/>
              <a:gd name="connsiteX75" fmla="*/ 4867614 w 5741575"/>
              <a:gd name="connsiteY75" fmla="*/ 208668 h 955271"/>
              <a:gd name="connsiteX76" fmla="*/ 4937036 w 5741575"/>
              <a:gd name="connsiteY76" fmla="*/ 195446 h 955271"/>
              <a:gd name="connsiteX77" fmla="*/ 5047626 w 5741575"/>
              <a:gd name="connsiteY77" fmla="*/ 149604 h 955271"/>
              <a:gd name="connsiteX78" fmla="*/ 5200247 w 5741575"/>
              <a:gd name="connsiteY78" fmla="*/ 142695 h 955271"/>
              <a:gd name="connsiteX79" fmla="*/ 5235691 w 5741575"/>
              <a:gd name="connsiteY79" fmla="*/ 173330 h 955271"/>
              <a:gd name="connsiteX80" fmla="*/ 5280133 w 5741575"/>
              <a:gd name="connsiteY80" fmla="*/ 189342 h 955271"/>
              <a:gd name="connsiteX81" fmla="*/ 5291963 w 5741575"/>
              <a:gd name="connsiteY81" fmla="*/ 139446 h 955271"/>
              <a:gd name="connsiteX82" fmla="*/ 5418472 w 5741575"/>
              <a:gd name="connsiteY82" fmla="*/ 89163 h 955271"/>
              <a:gd name="connsiteX83" fmla="*/ 5482354 w 5741575"/>
              <a:gd name="connsiteY83" fmla="*/ 69470 h 955271"/>
              <a:gd name="connsiteX84" fmla="*/ 5583280 w 5741575"/>
              <a:gd name="connsiteY84" fmla="*/ 49787 h 955271"/>
              <a:gd name="connsiteX85" fmla="*/ 5613766 w 5741575"/>
              <a:gd name="connsiteY85" fmla="*/ 41855 h 955271"/>
              <a:gd name="connsiteX86" fmla="*/ 5684952 w 5741575"/>
              <a:gd name="connsiteY86" fmla="*/ 26088 h 955271"/>
              <a:gd name="connsiteX87" fmla="*/ 5741575 w 5741575"/>
              <a:gd name="connsiteY8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306771 w 5741575"/>
              <a:gd name="connsiteY22" fmla="*/ 717936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397206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397206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42834 w 5741575"/>
              <a:gd name="connsiteY24" fmla="*/ 753906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42834 w 5741575"/>
              <a:gd name="connsiteY24" fmla="*/ 753906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77227 w 5741575"/>
              <a:gd name="connsiteY47" fmla="*/ 368972 h 955271"/>
              <a:gd name="connsiteX48" fmla="*/ 2779510 w 5741575"/>
              <a:gd name="connsiteY48" fmla="*/ 361652 h 955271"/>
              <a:gd name="connsiteX49" fmla="*/ 2786278 w 5741575"/>
              <a:gd name="connsiteY49" fmla="*/ 359869 h 955271"/>
              <a:gd name="connsiteX50" fmla="*/ 2792101 w 5741575"/>
              <a:gd name="connsiteY50" fmla="*/ 365927 h 955271"/>
              <a:gd name="connsiteX51" fmla="*/ 2885545 w 5741575"/>
              <a:gd name="connsiteY51" fmla="*/ 372818 h 955271"/>
              <a:gd name="connsiteX52" fmla="*/ 3009558 w 5741575"/>
              <a:gd name="connsiteY52" fmla="*/ 370573 h 955271"/>
              <a:gd name="connsiteX53" fmla="*/ 3095010 w 5741575"/>
              <a:gd name="connsiteY53" fmla="*/ 332454 h 955271"/>
              <a:gd name="connsiteX54" fmla="*/ 3103742 w 5741575"/>
              <a:gd name="connsiteY54" fmla="*/ 337974 h 955271"/>
              <a:gd name="connsiteX55" fmla="*/ 3165093 w 5741575"/>
              <a:gd name="connsiteY55" fmla="*/ 329459 h 955271"/>
              <a:gd name="connsiteX56" fmla="*/ 3373785 w 5741575"/>
              <a:gd name="connsiteY56" fmla="*/ 255680 h 955271"/>
              <a:gd name="connsiteX57" fmla="*/ 3493851 w 5741575"/>
              <a:gd name="connsiteY57" fmla="*/ 240255 h 955271"/>
              <a:gd name="connsiteX58" fmla="*/ 3537470 w 5741575"/>
              <a:gd name="connsiteY58" fmla="*/ 241867 h 955271"/>
              <a:gd name="connsiteX59" fmla="*/ 3610489 w 5741575"/>
              <a:gd name="connsiteY59" fmla="*/ 244128 h 955271"/>
              <a:gd name="connsiteX60" fmla="*/ 3667539 w 5741575"/>
              <a:gd name="connsiteY60" fmla="*/ 263271 h 955271"/>
              <a:gd name="connsiteX61" fmla="*/ 3727614 w 5741575"/>
              <a:gd name="connsiteY61" fmla="*/ 258245 h 955271"/>
              <a:gd name="connsiteX62" fmla="*/ 3738369 w 5741575"/>
              <a:gd name="connsiteY62" fmla="*/ 234506 h 955271"/>
              <a:gd name="connsiteX63" fmla="*/ 3803670 w 5741575"/>
              <a:gd name="connsiteY63" fmla="*/ 236457 h 955271"/>
              <a:gd name="connsiteX64" fmla="*/ 3903080 w 5741575"/>
              <a:gd name="connsiteY64" fmla="*/ 241890 h 955271"/>
              <a:gd name="connsiteX65" fmla="*/ 4114838 w 5741575"/>
              <a:gd name="connsiteY65" fmla="*/ 238165 h 955271"/>
              <a:gd name="connsiteX66" fmla="*/ 4271023 w 5741575"/>
              <a:gd name="connsiteY66" fmla="*/ 241959 h 955271"/>
              <a:gd name="connsiteX67" fmla="*/ 4367397 w 5741575"/>
              <a:gd name="connsiteY67" fmla="*/ 271442 h 955271"/>
              <a:gd name="connsiteX68" fmla="*/ 4495366 w 5741575"/>
              <a:gd name="connsiteY68" fmla="*/ 271618 h 955271"/>
              <a:gd name="connsiteX69" fmla="*/ 4517347 w 5741575"/>
              <a:gd name="connsiteY69" fmla="*/ 275639 h 955271"/>
              <a:gd name="connsiteX70" fmla="*/ 4546116 w 5741575"/>
              <a:gd name="connsiteY70" fmla="*/ 268568 h 955271"/>
              <a:gd name="connsiteX71" fmla="*/ 4661259 w 5741575"/>
              <a:gd name="connsiteY71" fmla="*/ 238966 h 955271"/>
              <a:gd name="connsiteX72" fmla="*/ 4750403 w 5741575"/>
              <a:gd name="connsiteY72" fmla="*/ 204364 h 955271"/>
              <a:gd name="connsiteX73" fmla="*/ 4867614 w 5741575"/>
              <a:gd name="connsiteY73" fmla="*/ 208668 h 955271"/>
              <a:gd name="connsiteX74" fmla="*/ 4937036 w 5741575"/>
              <a:gd name="connsiteY74" fmla="*/ 195446 h 955271"/>
              <a:gd name="connsiteX75" fmla="*/ 5047626 w 5741575"/>
              <a:gd name="connsiteY75" fmla="*/ 149604 h 955271"/>
              <a:gd name="connsiteX76" fmla="*/ 5200247 w 5741575"/>
              <a:gd name="connsiteY76" fmla="*/ 142695 h 955271"/>
              <a:gd name="connsiteX77" fmla="*/ 5235691 w 5741575"/>
              <a:gd name="connsiteY77" fmla="*/ 173330 h 955271"/>
              <a:gd name="connsiteX78" fmla="*/ 5280133 w 5741575"/>
              <a:gd name="connsiteY78" fmla="*/ 189342 h 955271"/>
              <a:gd name="connsiteX79" fmla="*/ 5291963 w 5741575"/>
              <a:gd name="connsiteY79" fmla="*/ 139446 h 955271"/>
              <a:gd name="connsiteX80" fmla="*/ 5418472 w 5741575"/>
              <a:gd name="connsiteY80" fmla="*/ 89163 h 955271"/>
              <a:gd name="connsiteX81" fmla="*/ 5482354 w 5741575"/>
              <a:gd name="connsiteY81" fmla="*/ 69470 h 955271"/>
              <a:gd name="connsiteX82" fmla="*/ 5583280 w 5741575"/>
              <a:gd name="connsiteY82" fmla="*/ 49787 h 955271"/>
              <a:gd name="connsiteX83" fmla="*/ 5613766 w 5741575"/>
              <a:gd name="connsiteY83" fmla="*/ 41855 h 955271"/>
              <a:gd name="connsiteX84" fmla="*/ 5684952 w 5741575"/>
              <a:gd name="connsiteY84" fmla="*/ 26088 h 955271"/>
              <a:gd name="connsiteX85" fmla="*/ 5741575 w 5741575"/>
              <a:gd name="connsiteY85"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11050 w 5741575"/>
              <a:gd name="connsiteY47" fmla="*/ 358572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77227 w 5741575"/>
              <a:gd name="connsiteY47" fmla="*/ 368972 h 955271"/>
              <a:gd name="connsiteX48" fmla="*/ 2779510 w 5741575"/>
              <a:gd name="connsiteY48" fmla="*/ 361652 h 955271"/>
              <a:gd name="connsiteX49" fmla="*/ 2786278 w 5741575"/>
              <a:gd name="connsiteY49" fmla="*/ 359869 h 955271"/>
              <a:gd name="connsiteX50" fmla="*/ 2792101 w 5741575"/>
              <a:gd name="connsiteY50" fmla="*/ 365927 h 955271"/>
              <a:gd name="connsiteX51" fmla="*/ 2885545 w 5741575"/>
              <a:gd name="connsiteY51" fmla="*/ 372818 h 955271"/>
              <a:gd name="connsiteX52" fmla="*/ 3009558 w 5741575"/>
              <a:gd name="connsiteY52" fmla="*/ 370573 h 955271"/>
              <a:gd name="connsiteX53" fmla="*/ 3095010 w 5741575"/>
              <a:gd name="connsiteY53" fmla="*/ 332454 h 955271"/>
              <a:gd name="connsiteX54" fmla="*/ 3103742 w 5741575"/>
              <a:gd name="connsiteY54" fmla="*/ 337974 h 955271"/>
              <a:gd name="connsiteX55" fmla="*/ 3165093 w 5741575"/>
              <a:gd name="connsiteY55" fmla="*/ 329459 h 955271"/>
              <a:gd name="connsiteX56" fmla="*/ 3373785 w 5741575"/>
              <a:gd name="connsiteY56" fmla="*/ 255680 h 955271"/>
              <a:gd name="connsiteX57" fmla="*/ 3493851 w 5741575"/>
              <a:gd name="connsiteY57" fmla="*/ 240255 h 955271"/>
              <a:gd name="connsiteX58" fmla="*/ 3537470 w 5741575"/>
              <a:gd name="connsiteY58" fmla="*/ 241867 h 955271"/>
              <a:gd name="connsiteX59" fmla="*/ 3610489 w 5741575"/>
              <a:gd name="connsiteY59" fmla="*/ 244128 h 955271"/>
              <a:gd name="connsiteX60" fmla="*/ 3667539 w 5741575"/>
              <a:gd name="connsiteY60" fmla="*/ 263271 h 955271"/>
              <a:gd name="connsiteX61" fmla="*/ 3727614 w 5741575"/>
              <a:gd name="connsiteY61" fmla="*/ 258245 h 955271"/>
              <a:gd name="connsiteX62" fmla="*/ 3738369 w 5741575"/>
              <a:gd name="connsiteY62" fmla="*/ 234506 h 955271"/>
              <a:gd name="connsiteX63" fmla="*/ 3803670 w 5741575"/>
              <a:gd name="connsiteY63" fmla="*/ 236457 h 955271"/>
              <a:gd name="connsiteX64" fmla="*/ 3903080 w 5741575"/>
              <a:gd name="connsiteY64" fmla="*/ 241890 h 955271"/>
              <a:gd name="connsiteX65" fmla="*/ 4114838 w 5741575"/>
              <a:gd name="connsiteY65" fmla="*/ 238165 h 955271"/>
              <a:gd name="connsiteX66" fmla="*/ 4271023 w 5741575"/>
              <a:gd name="connsiteY66" fmla="*/ 241959 h 955271"/>
              <a:gd name="connsiteX67" fmla="*/ 4367397 w 5741575"/>
              <a:gd name="connsiteY67" fmla="*/ 271442 h 955271"/>
              <a:gd name="connsiteX68" fmla="*/ 4495366 w 5741575"/>
              <a:gd name="connsiteY68" fmla="*/ 271618 h 955271"/>
              <a:gd name="connsiteX69" fmla="*/ 4517347 w 5741575"/>
              <a:gd name="connsiteY69" fmla="*/ 275639 h 955271"/>
              <a:gd name="connsiteX70" fmla="*/ 4546116 w 5741575"/>
              <a:gd name="connsiteY70" fmla="*/ 268568 h 955271"/>
              <a:gd name="connsiteX71" fmla="*/ 4661259 w 5741575"/>
              <a:gd name="connsiteY71" fmla="*/ 238966 h 955271"/>
              <a:gd name="connsiteX72" fmla="*/ 4750403 w 5741575"/>
              <a:gd name="connsiteY72" fmla="*/ 204364 h 955271"/>
              <a:gd name="connsiteX73" fmla="*/ 4867614 w 5741575"/>
              <a:gd name="connsiteY73" fmla="*/ 208668 h 955271"/>
              <a:gd name="connsiteX74" fmla="*/ 4937036 w 5741575"/>
              <a:gd name="connsiteY74" fmla="*/ 195446 h 955271"/>
              <a:gd name="connsiteX75" fmla="*/ 5047626 w 5741575"/>
              <a:gd name="connsiteY75" fmla="*/ 149604 h 955271"/>
              <a:gd name="connsiteX76" fmla="*/ 5200247 w 5741575"/>
              <a:gd name="connsiteY76" fmla="*/ 142695 h 955271"/>
              <a:gd name="connsiteX77" fmla="*/ 5235691 w 5741575"/>
              <a:gd name="connsiteY77" fmla="*/ 173330 h 955271"/>
              <a:gd name="connsiteX78" fmla="*/ 5280133 w 5741575"/>
              <a:gd name="connsiteY78" fmla="*/ 189342 h 955271"/>
              <a:gd name="connsiteX79" fmla="*/ 5291963 w 5741575"/>
              <a:gd name="connsiteY79" fmla="*/ 139446 h 955271"/>
              <a:gd name="connsiteX80" fmla="*/ 5418472 w 5741575"/>
              <a:gd name="connsiteY80" fmla="*/ 89163 h 955271"/>
              <a:gd name="connsiteX81" fmla="*/ 5482354 w 5741575"/>
              <a:gd name="connsiteY81" fmla="*/ 69470 h 955271"/>
              <a:gd name="connsiteX82" fmla="*/ 5583280 w 5741575"/>
              <a:gd name="connsiteY82" fmla="*/ 49787 h 955271"/>
              <a:gd name="connsiteX83" fmla="*/ 5613766 w 5741575"/>
              <a:gd name="connsiteY83" fmla="*/ 41855 h 955271"/>
              <a:gd name="connsiteX84" fmla="*/ 5684952 w 5741575"/>
              <a:gd name="connsiteY84" fmla="*/ 26088 h 955271"/>
              <a:gd name="connsiteX85" fmla="*/ 5741575 w 5741575"/>
              <a:gd name="connsiteY85"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786278 w 5741575"/>
              <a:gd name="connsiteY48" fmla="*/ 359869 h 955271"/>
              <a:gd name="connsiteX49" fmla="*/ 2792101 w 5741575"/>
              <a:gd name="connsiteY49" fmla="*/ 365927 h 955271"/>
              <a:gd name="connsiteX50" fmla="*/ 2885545 w 5741575"/>
              <a:gd name="connsiteY50" fmla="*/ 372818 h 955271"/>
              <a:gd name="connsiteX51" fmla="*/ 3009558 w 5741575"/>
              <a:gd name="connsiteY51" fmla="*/ 370573 h 955271"/>
              <a:gd name="connsiteX52" fmla="*/ 3095010 w 5741575"/>
              <a:gd name="connsiteY52" fmla="*/ 332454 h 955271"/>
              <a:gd name="connsiteX53" fmla="*/ 3103742 w 5741575"/>
              <a:gd name="connsiteY53" fmla="*/ 337974 h 955271"/>
              <a:gd name="connsiteX54" fmla="*/ 3165093 w 5741575"/>
              <a:gd name="connsiteY54" fmla="*/ 329459 h 955271"/>
              <a:gd name="connsiteX55" fmla="*/ 3373785 w 5741575"/>
              <a:gd name="connsiteY55" fmla="*/ 255680 h 955271"/>
              <a:gd name="connsiteX56" fmla="*/ 3493851 w 5741575"/>
              <a:gd name="connsiteY56" fmla="*/ 240255 h 955271"/>
              <a:gd name="connsiteX57" fmla="*/ 3537470 w 5741575"/>
              <a:gd name="connsiteY57" fmla="*/ 241867 h 955271"/>
              <a:gd name="connsiteX58" fmla="*/ 3610489 w 5741575"/>
              <a:gd name="connsiteY58" fmla="*/ 244128 h 955271"/>
              <a:gd name="connsiteX59" fmla="*/ 3667539 w 5741575"/>
              <a:gd name="connsiteY59" fmla="*/ 263271 h 955271"/>
              <a:gd name="connsiteX60" fmla="*/ 3727614 w 5741575"/>
              <a:gd name="connsiteY60" fmla="*/ 258245 h 955271"/>
              <a:gd name="connsiteX61" fmla="*/ 3738369 w 5741575"/>
              <a:gd name="connsiteY61" fmla="*/ 234506 h 955271"/>
              <a:gd name="connsiteX62" fmla="*/ 3803670 w 5741575"/>
              <a:gd name="connsiteY62" fmla="*/ 236457 h 955271"/>
              <a:gd name="connsiteX63" fmla="*/ 3903080 w 5741575"/>
              <a:gd name="connsiteY63" fmla="*/ 241890 h 955271"/>
              <a:gd name="connsiteX64" fmla="*/ 4114838 w 5741575"/>
              <a:gd name="connsiteY64" fmla="*/ 238165 h 955271"/>
              <a:gd name="connsiteX65" fmla="*/ 4271023 w 5741575"/>
              <a:gd name="connsiteY65" fmla="*/ 241959 h 955271"/>
              <a:gd name="connsiteX66" fmla="*/ 4367397 w 5741575"/>
              <a:gd name="connsiteY66" fmla="*/ 271442 h 955271"/>
              <a:gd name="connsiteX67" fmla="*/ 4495366 w 5741575"/>
              <a:gd name="connsiteY67" fmla="*/ 271618 h 955271"/>
              <a:gd name="connsiteX68" fmla="*/ 4517347 w 5741575"/>
              <a:gd name="connsiteY68" fmla="*/ 275639 h 955271"/>
              <a:gd name="connsiteX69" fmla="*/ 4546116 w 5741575"/>
              <a:gd name="connsiteY69" fmla="*/ 268568 h 955271"/>
              <a:gd name="connsiteX70" fmla="*/ 4661259 w 5741575"/>
              <a:gd name="connsiteY70" fmla="*/ 238966 h 955271"/>
              <a:gd name="connsiteX71" fmla="*/ 4750403 w 5741575"/>
              <a:gd name="connsiteY71" fmla="*/ 204364 h 955271"/>
              <a:gd name="connsiteX72" fmla="*/ 4867614 w 5741575"/>
              <a:gd name="connsiteY72" fmla="*/ 208668 h 955271"/>
              <a:gd name="connsiteX73" fmla="*/ 4937036 w 5741575"/>
              <a:gd name="connsiteY73" fmla="*/ 195446 h 955271"/>
              <a:gd name="connsiteX74" fmla="*/ 5047626 w 5741575"/>
              <a:gd name="connsiteY74" fmla="*/ 149604 h 955271"/>
              <a:gd name="connsiteX75" fmla="*/ 5200247 w 5741575"/>
              <a:gd name="connsiteY75" fmla="*/ 142695 h 955271"/>
              <a:gd name="connsiteX76" fmla="*/ 5235691 w 5741575"/>
              <a:gd name="connsiteY76" fmla="*/ 173330 h 955271"/>
              <a:gd name="connsiteX77" fmla="*/ 5280133 w 5741575"/>
              <a:gd name="connsiteY77" fmla="*/ 189342 h 955271"/>
              <a:gd name="connsiteX78" fmla="*/ 5291963 w 5741575"/>
              <a:gd name="connsiteY78" fmla="*/ 139446 h 955271"/>
              <a:gd name="connsiteX79" fmla="*/ 5418472 w 5741575"/>
              <a:gd name="connsiteY79" fmla="*/ 89163 h 955271"/>
              <a:gd name="connsiteX80" fmla="*/ 5482354 w 5741575"/>
              <a:gd name="connsiteY80" fmla="*/ 69470 h 955271"/>
              <a:gd name="connsiteX81" fmla="*/ 5583280 w 5741575"/>
              <a:gd name="connsiteY81" fmla="*/ 49787 h 955271"/>
              <a:gd name="connsiteX82" fmla="*/ 5613766 w 5741575"/>
              <a:gd name="connsiteY82" fmla="*/ 41855 h 955271"/>
              <a:gd name="connsiteX83" fmla="*/ 5684952 w 5741575"/>
              <a:gd name="connsiteY83" fmla="*/ 26088 h 955271"/>
              <a:gd name="connsiteX84" fmla="*/ 5741575 w 5741575"/>
              <a:gd name="connsiteY84"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786278 w 5741575"/>
              <a:gd name="connsiteY48" fmla="*/ 359869 h 955271"/>
              <a:gd name="connsiteX49" fmla="*/ 2885545 w 5741575"/>
              <a:gd name="connsiteY49" fmla="*/ 372818 h 955271"/>
              <a:gd name="connsiteX50" fmla="*/ 3009558 w 5741575"/>
              <a:gd name="connsiteY50" fmla="*/ 370573 h 955271"/>
              <a:gd name="connsiteX51" fmla="*/ 3095010 w 5741575"/>
              <a:gd name="connsiteY51" fmla="*/ 332454 h 955271"/>
              <a:gd name="connsiteX52" fmla="*/ 3103742 w 5741575"/>
              <a:gd name="connsiteY52" fmla="*/ 337974 h 955271"/>
              <a:gd name="connsiteX53" fmla="*/ 3165093 w 5741575"/>
              <a:gd name="connsiteY53" fmla="*/ 329459 h 955271"/>
              <a:gd name="connsiteX54" fmla="*/ 3373785 w 5741575"/>
              <a:gd name="connsiteY54" fmla="*/ 255680 h 955271"/>
              <a:gd name="connsiteX55" fmla="*/ 3493851 w 5741575"/>
              <a:gd name="connsiteY55" fmla="*/ 240255 h 955271"/>
              <a:gd name="connsiteX56" fmla="*/ 3537470 w 5741575"/>
              <a:gd name="connsiteY56" fmla="*/ 241867 h 955271"/>
              <a:gd name="connsiteX57" fmla="*/ 3610489 w 5741575"/>
              <a:gd name="connsiteY57" fmla="*/ 244128 h 955271"/>
              <a:gd name="connsiteX58" fmla="*/ 3667539 w 5741575"/>
              <a:gd name="connsiteY58" fmla="*/ 263271 h 955271"/>
              <a:gd name="connsiteX59" fmla="*/ 3727614 w 5741575"/>
              <a:gd name="connsiteY59" fmla="*/ 258245 h 955271"/>
              <a:gd name="connsiteX60" fmla="*/ 3738369 w 5741575"/>
              <a:gd name="connsiteY60" fmla="*/ 234506 h 955271"/>
              <a:gd name="connsiteX61" fmla="*/ 3803670 w 5741575"/>
              <a:gd name="connsiteY61" fmla="*/ 236457 h 955271"/>
              <a:gd name="connsiteX62" fmla="*/ 3903080 w 5741575"/>
              <a:gd name="connsiteY62" fmla="*/ 241890 h 955271"/>
              <a:gd name="connsiteX63" fmla="*/ 4114838 w 5741575"/>
              <a:gd name="connsiteY63" fmla="*/ 238165 h 955271"/>
              <a:gd name="connsiteX64" fmla="*/ 4271023 w 5741575"/>
              <a:gd name="connsiteY64" fmla="*/ 241959 h 955271"/>
              <a:gd name="connsiteX65" fmla="*/ 4367397 w 5741575"/>
              <a:gd name="connsiteY65" fmla="*/ 271442 h 955271"/>
              <a:gd name="connsiteX66" fmla="*/ 4495366 w 5741575"/>
              <a:gd name="connsiteY66" fmla="*/ 271618 h 955271"/>
              <a:gd name="connsiteX67" fmla="*/ 4517347 w 5741575"/>
              <a:gd name="connsiteY67" fmla="*/ 275639 h 955271"/>
              <a:gd name="connsiteX68" fmla="*/ 4546116 w 5741575"/>
              <a:gd name="connsiteY68" fmla="*/ 268568 h 955271"/>
              <a:gd name="connsiteX69" fmla="*/ 4661259 w 5741575"/>
              <a:gd name="connsiteY69" fmla="*/ 238966 h 955271"/>
              <a:gd name="connsiteX70" fmla="*/ 4750403 w 5741575"/>
              <a:gd name="connsiteY70" fmla="*/ 204364 h 955271"/>
              <a:gd name="connsiteX71" fmla="*/ 4867614 w 5741575"/>
              <a:gd name="connsiteY71" fmla="*/ 208668 h 955271"/>
              <a:gd name="connsiteX72" fmla="*/ 4937036 w 5741575"/>
              <a:gd name="connsiteY72" fmla="*/ 195446 h 955271"/>
              <a:gd name="connsiteX73" fmla="*/ 5047626 w 5741575"/>
              <a:gd name="connsiteY73" fmla="*/ 149604 h 955271"/>
              <a:gd name="connsiteX74" fmla="*/ 5200247 w 5741575"/>
              <a:gd name="connsiteY74" fmla="*/ 142695 h 955271"/>
              <a:gd name="connsiteX75" fmla="*/ 5235691 w 5741575"/>
              <a:gd name="connsiteY75" fmla="*/ 173330 h 955271"/>
              <a:gd name="connsiteX76" fmla="*/ 5280133 w 5741575"/>
              <a:gd name="connsiteY76" fmla="*/ 189342 h 955271"/>
              <a:gd name="connsiteX77" fmla="*/ 5291963 w 5741575"/>
              <a:gd name="connsiteY77" fmla="*/ 139446 h 955271"/>
              <a:gd name="connsiteX78" fmla="*/ 5418472 w 5741575"/>
              <a:gd name="connsiteY78" fmla="*/ 89163 h 955271"/>
              <a:gd name="connsiteX79" fmla="*/ 5482354 w 5741575"/>
              <a:gd name="connsiteY79" fmla="*/ 69470 h 955271"/>
              <a:gd name="connsiteX80" fmla="*/ 5583280 w 5741575"/>
              <a:gd name="connsiteY80" fmla="*/ 49787 h 955271"/>
              <a:gd name="connsiteX81" fmla="*/ 5613766 w 5741575"/>
              <a:gd name="connsiteY81" fmla="*/ 41855 h 955271"/>
              <a:gd name="connsiteX82" fmla="*/ 5684952 w 5741575"/>
              <a:gd name="connsiteY82" fmla="*/ 26088 h 955271"/>
              <a:gd name="connsiteX83" fmla="*/ 5741575 w 5741575"/>
              <a:gd name="connsiteY83"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885545 w 5741575"/>
              <a:gd name="connsiteY48" fmla="*/ 372818 h 955271"/>
              <a:gd name="connsiteX49" fmla="*/ 3009558 w 5741575"/>
              <a:gd name="connsiteY49" fmla="*/ 370573 h 955271"/>
              <a:gd name="connsiteX50" fmla="*/ 3095010 w 5741575"/>
              <a:gd name="connsiteY50" fmla="*/ 332454 h 955271"/>
              <a:gd name="connsiteX51" fmla="*/ 3103742 w 5741575"/>
              <a:gd name="connsiteY51" fmla="*/ 337974 h 955271"/>
              <a:gd name="connsiteX52" fmla="*/ 3165093 w 5741575"/>
              <a:gd name="connsiteY52" fmla="*/ 329459 h 955271"/>
              <a:gd name="connsiteX53" fmla="*/ 3373785 w 5741575"/>
              <a:gd name="connsiteY53" fmla="*/ 255680 h 955271"/>
              <a:gd name="connsiteX54" fmla="*/ 3493851 w 5741575"/>
              <a:gd name="connsiteY54" fmla="*/ 240255 h 955271"/>
              <a:gd name="connsiteX55" fmla="*/ 3537470 w 5741575"/>
              <a:gd name="connsiteY55" fmla="*/ 241867 h 955271"/>
              <a:gd name="connsiteX56" fmla="*/ 3610489 w 5741575"/>
              <a:gd name="connsiteY56" fmla="*/ 244128 h 955271"/>
              <a:gd name="connsiteX57" fmla="*/ 3667539 w 5741575"/>
              <a:gd name="connsiteY57" fmla="*/ 263271 h 955271"/>
              <a:gd name="connsiteX58" fmla="*/ 3727614 w 5741575"/>
              <a:gd name="connsiteY58" fmla="*/ 258245 h 955271"/>
              <a:gd name="connsiteX59" fmla="*/ 3738369 w 5741575"/>
              <a:gd name="connsiteY59" fmla="*/ 234506 h 955271"/>
              <a:gd name="connsiteX60" fmla="*/ 3803670 w 5741575"/>
              <a:gd name="connsiteY60" fmla="*/ 236457 h 955271"/>
              <a:gd name="connsiteX61" fmla="*/ 3903080 w 5741575"/>
              <a:gd name="connsiteY61" fmla="*/ 241890 h 955271"/>
              <a:gd name="connsiteX62" fmla="*/ 4114838 w 5741575"/>
              <a:gd name="connsiteY62" fmla="*/ 238165 h 955271"/>
              <a:gd name="connsiteX63" fmla="*/ 4271023 w 5741575"/>
              <a:gd name="connsiteY63" fmla="*/ 241959 h 955271"/>
              <a:gd name="connsiteX64" fmla="*/ 4367397 w 5741575"/>
              <a:gd name="connsiteY64" fmla="*/ 271442 h 955271"/>
              <a:gd name="connsiteX65" fmla="*/ 4495366 w 5741575"/>
              <a:gd name="connsiteY65" fmla="*/ 271618 h 955271"/>
              <a:gd name="connsiteX66" fmla="*/ 4517347 w 5741575"/>
              <a:gd name="connsiteY66" fmla="*/ 275639 h 955271"/>
              <a:gd name="connsiteX67" fmla="*/ 4546116 w 5741575"/>
              <a:gd name="connsiteY67" fmla="*/ 268568 h 955271"/>
              <a:gd name="connsiteX68" fmla="*/ 4661259 w 5741575"/>
              <a:gd name="connsiteY68" fmla="*/ 238966 h 955271"/>
              <a:gd name="connsiteX69" fmla="*/ 4750403 w 5741575"/>
              <a:gd name="connsiteY69" fmla="*/ 204364 h 955271"/>
              <a:gd name="connsiteX70" fmla="*/ 4867614 w 5741575"/>
              <a:gd name="connsiteY70" fmla="*/ 208668 h 955271"/>
              <a:gd name="connsiteX71" fmla="*/ 4937036 w 5741575"/>
              <a:gd name="connsiteY71" fmla="*/ 195446 h 955271"/>
              <a:gd name="connsiteX72" fmla="*/ 5047626 w 5741575"/>
              <a:gd name="connsiteY72" fmla="*/ 149604 h 955271"/>
              <a:gd name="connsiteX73" fmla="*/ 5200247 w 5741575"/>
              <a:gd name="connsiteY73" fmla="*/ 142695 h 955271"/>
              <a:gd name="connsiteX74" fmla="*/ 5235691 w 5741575"/>
              <a:gd name="connsiteY74" fmla="*/ 173330 h 955271"/>
              <a:gd name="connsiteX75" fmla="*/ 5280133 w 5741575"/>
              <a:gd name="connsiteY75" fmla="*/ 189342 h 955271"/>
              <a:gd name="connsiteX76" fmla="*/ 5291963 w 5741575"/>
              <a:gd name="connsiteY76" fmla="*/ 139446 h 955271"/>
              <a:gd name="connsiteX77" fmla="*/ 5418472 w 5741575"/>
              <a:gd name="connsiteY77" fmla="*/ 89163 h 955271"/>
              <a:gd name="connsiteX78" fmla="*/ 5482354 w 5741575"/>
              <a:gd name="connsiteY78" fmla="*/ 69470 h 955271"/>
              <a:gd name="connsiteX79" fmla="*/ 5583280 w 5741575"/>
              <a:gd name="connsiteY79" fmla="*/ 49787 h 955271"/>
              <a:gd name="connsiteX80" fmla="*/ 5613766 w 5741575"/>
              <a:gd name="connsiteY80" fmla="*/ 41855 h 955271"/>
              <a:gd name="connsiteX81" fmla="*/ 5684952 w 5741575"/>
              <a:gd name="connsiteY81" fmla="*/ 26088 h 955271"/>
              <a:gd name="connsiteX82" fmla="*/ 5741575 w 5741575"/>
              <a:gd name="connsiteY8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824768 w 5741575"/>
              <a:gd name="connsiteY47" fmla="*/ 361652 h 955271"/>
              <a:gd name="connsiteX48" fmla="*/ 2885545 w 5741575"/>
              <a:gd name="connsiteY48" fmla="*/ 372818 h 955271"/>
              <a:gd name="connsiteX49" fmla="*/ 3009558 w 5741575"/>
              <a:gd name="connsiteY49" fmla="*/ 370573 h 955271"/>
              <a:gd name="connsiteX50" fmla="*/ 3095010 w 5741575"/>
              <a:gd name="connsiteY50" fmla="*/ 332454 h 955271"/>
              <a:gd name="connsiteX51" fmla="*/ 3103742 w 5741575"/>
              <a:gd name="connsiteY51" fmla="*/ 337974 h 955271"/>
              <a:gd name="connsiteX52" fmla="*/ 3165093 w 5741575"/>
              <a:gd name="connsiteY52" fmla="*/ 329459 h 955271"/>
              <a:gd name="connsiteX53" fmla="*/ 3373785 w 5741575"/>
              <a:gd name="connsiteY53" fmla="*/ 255680 h 955271"/>
              <a:gd name="connsiteX54" fmla="*/ 3493851 w 5741575"/>
              <a:gd name="connsiteY54" fmla="*/ 240255 h 955271"/>
              <a:gd name="connsiteX55" fmla="*/ 3537470 w 5741575"/>
              <a:gd name="connsiteY55" fmla="*/ 241867 h 955271"/>
              <a:gd name="connsiteX56" fmla="*/ 3610489 w 5741575"/>
              <a:gd name="connsiteY56" fmla="*/ 244128 h 955271"/>
              <a:gd name="connsiteX57" fmla="*/ 3667539 w 5741575"/>
              <a:gd name="connsiteY57" fmla="*/ 263271 h 955271"/>
              <a:gd name="connsiteX58" fmla="*/ 3727614 w 5741575"/>
              <a:gd name="connsiteY58" fmla="*/ 258245 h 955271"/>
              <a:gd name="connsiteX59" fmla="*/ 3738369 w 5741575"/>
              <a:gd name="connsiteY59" fmla="*/ 234506 h 955271"/>
              <a:gd name="connsiteX60" fmla="*/ 3803670 w 5741575"/>
              <a:gd name="connsiteY60" fmla="*/ 236457 h 955271"/>
              <a:gd name="connsiteX61" fmla="*/ 3903080 w 5741575"/>
              <a:gd name="connsiteY61" fmla="*/ 241890 h 955271"/>
              <a:gd name="connsiteX62" fmla="*/ 4114838 w 5741575"/>
              <a:gd name="connsiteY62" fmla="*/ 238165 h 955271"/>
              <a:gd name="connsiteX63" fmla="*/ 4271023 w 5741575"/>
              <a:gd name="connsiteY63" fmla="*/ 241959 h 955271"/>
              <a:gd name="connsiteX64" fmla="*/ 4367397 w 5741575"/>
              <a:gd name="connsiteY64" fmla="*/ 271442 h 955271"/>
              <a:gd name="connsiteX65" fmla="*/ 4495366 w 5741575"/>
              <a:gd name="connsiteY65" fmla="*/ 271618 h 955271"/>
              <a:gd name="connsiteX66" fmla="*/ 4517347 w 5741575"/>
              <a:gd name="connsiteY66" fmla="*/ 275639 h 955271"/>
              <a:gd name="connsiteX67" fmla="*/ 4546116 w 5741575"/>
              <a:gd name="connsiteY67" fmla="*/ 268568 h 955271"/>
              <a:gd name="connsiteX68" fmla="*/ 4661259 w 5741575"/>
              <a:gd name="connsiteY68" fmla="*/ 238966 h 955271"/>
              <a:gd name="connsiteX69" fmla="*/ 4750403 w 5741575"/>
              <a:gd name="connsiteY69" fmla="*/ 204364 h 955271"/>
              <a:gd name="connsiteX70" fmla="*/ 4867614 w 5741575"/>
              <a:gd name="connsiteY70" fmla="*/ 208668 h 955271"/>
              <a:gd name="connsiteX71" fmla="*/ 4937036 w 5741575"/>
              <a:gd name="connsiteY71" fmla="*/ 195446 h 955271"/>
              <a:gd name="connsiteX72" fmla="*/ 5047626 w 5741575"/>
              <a:gd name="connsiteY72" fmla="*/ 149604 h 955271"/>
              <a:gd name="connsiteX73" fmla="*/ 5200247 w 5741575"/>
              <a:gd name="connsiteY73" fmla="*/ 142695 h 955271"/>
              <a:gd name="connsiteX74" fmla="*/ 5235691 w 5741575"/>
              <a:gd name="connsiteY74" fmla="*/ 173330 h 955271"/>
              <a:gd name="connsiteX75" fmla="*/ 5280133 w 5741575"/>
              <a:gd name="connsiteY75" fmla="*/ 189342 h 955271"/>
              <a:gd name="connsiteX76" fmla="*/ 5291963 w 5741575"/>
              <a:gd name="connsiteY76" fmla="*/ 139446 h 955271"/>
              <a:gd name="connsiteX77" fmla="*/ 5418472 w 5741575"/>
              <a:gd name="connsiteY77" fmla="*/ 89163 h 955271"/>
              <a:gd name="connsiteX78" fmla="*/ 5482354 w 5741575"/>
              <a:gd name="connsiteY78" fmla="*/ 69470 h 955271"/>
              <a:gd name="connsiteX79" fmla="*/ 5583280 w 5741575"/>
              <a:gd name="connsiteY79" fmla="*/ 49787 h 955271"/>
              <a:gd name="connsiteX80" fmla="*/ 5613766 w 5741575"/>
              <a:gd name="connsiteY80" fmla="*/ 41855 h 955271"/>
              <a:gd name="connsiteX81" fmla="*/ 5684952 w 5741575"/>
              <a:gd name="connsiteY81" fmla="*/ 26088 h 955271"/>
              <a:gd name="connsiteX82" fmla="*/ 5741575 w 5741575"/>
              <a:gd name="connsiteY8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80133 w 5741575"/>
              <a:gd name="connsiteY74" fmla="*/ 189342 h 955271"/>
              <a:gd name="connsiteX75" fmla="*/ 5291963 w 5741575"/>
              <a:gd name="connsiteY75" fmla="*/ 139446 h 955271"/>
              <a:gd name="connsiteX76" fmla="*/ 5418472 w 5741575"/>
              <a:gd name="connsiteY76" fmla="*/ 89163 h 955271"/>
              <a:gd name="connsiteX77" fmla="*/ 5482354 w 5741575"/>
              <a:gd name="connsiteY77" fmla="*/ 69470 h 955271"/>
              <a:gd name="connsiteX78" fmla="*/ 5583280 w 5741575"/>
              <a:gd name="connsiteY78" fmla="*/ 49787 h 955271"/>
              <a:gd name="connsiteX79" fmla="*/ 5613766 w 5741575"/>
              <a:gd name="connsiteY79" fmla="*/ 41855 h 955271"/>
              <a:gd name="connsiteX80" fmla="*/ 5684952 w 5741575"/>
              <a:gd name="connsiteY80" fmla="*/ 26088 h 955271"/>
              <a:gd name="connsiteX81" fmla="*/ 5741575 w 5741575"/>
              <a:gd name="connsiteY8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80133 w 5741575"/>
              <a:gd name="connsiteY74" fmla="*/ 189342 h 955271"/>
              <a:gd name="connsiteX75" fmla="*/ 5291963 w 5741575"/>
              <a:gd name="connsiteY75" fmla="*/ 139446 h 955271"/>
              <a:gd name="connsiteX76" fmla="*/ 5418472 w 5741575"/>
              <a:gd name="connsiteY76" fmla="*/ 89163 h 955271"/>
              <a:gd name="connsiteX77" fmla="*/ 5482354 w 5741575"/>
              <a:gd name="connsiteY77" fmla="*/ 69470 h 955271"/>
              <a:gd name="connsiteX78" fmla="*/ 5583280 w 5741575"/>
              <a:gd name="connsiteY78" fmla="*/ 49787 h 955271"/>
              <a:gd name="connsiteX79" fmla="*/ 5613766 w 5741575"/>
              <a:gd name="connsiteY79" fmla="*/ 41855 h 955271"/>
              <a:gd name="connsiteX80" fmla="*/ 5684952 w 5741575"/>
              <a:gd name="connsiteY80" fmla="*/ 26088 h 955271"/>
              <a:gd name="connsiteX81" fmla="*/ 5741575 w 5741575"/>
              <a:gd name="connsiteY8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91963 w 5741575"/>
              <a:gd name="connsiteY74" fmla="*/ 139446 h 955271"/>
              <a:gd name="connsiteX75" fmla="*/ 5418472 w 5741575"/>
              <a:gd name="connsiteY75" fmla="*/ 89163 h 955271"/>
              <a:gd name="connsiteX76" fmla="*/ 5482354 w 5741575"/>
              <a:gd name="connsiteY76" fmla="*/ 69470 h 955271"/>
              <a:gd name="connsiteX77" fmla="*/ 5583280 w 5741575"/>
              <a:gd name="connsiteY77" fmla="*/ 49787 h 955271"/>
              <a:gd name="connsiteX78" fmla="*/ 5613766 w 5741575"/>
              <a:gd name="connsiteY78" fmla="*/ 41855 h 955271"/>
              <a:gd name="connsiteX79" fmla="*/ 5684952 w 5741575"/>
              <a:gd name="connsiteY79" fmla="*/ 26088 h 955271"/>
              <a:gd name="connsiteX80" fmla="*/ 5741575 w 5741575"/>
              <a:gd name="connsiteY80"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95264 w 5741575"/>
              <a:gd name="connsiteY51" fmla="*/ 293158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48998 w 5741575"/>
              <a:gd name="connsiteY50" fmla="*/ 315286 h 955271"/>
              <a:gd name="connsiteX51" fmla="*/ 3195264 w 5741575"/>
              <a:gd name="connsiteY51" fmla="*/ 293158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77227 w 5741575"/>
              <a:gd name="connsiteY44" fmla="*/ 368972 h 955271"/>
              <a:gd name="connsiteX45" fmla="*/ 2824768 w 5741575"/>
              <a:gd name="connsiteY45" fmla="*/ 361652 h 955271"/>
              <a:gd name="connsiteX46" fmla="*/ 2885545 w 5741575"/>
              <a:gd name="connsiteY46" fmla="*/ 372818 h 955271"/>
              <a:gd name="connsiteX47" fmla="*/ 3009558 w 5741575"/>
              <a:gd name="connsiteY47" fmla="*/ 370573 h 955271"/>
              <a:gd name="connsiteX48" fmla="*/ 3095010 w 5741575"/>
              <a:gd name="connsiteY48" fmla="*/ 332454 h 955271"/>
              <a:gd name="connsiteX49" fmla="*/ 3148998 w 5741575"/>
              <a:gd name="connsiteY49" fmla="*/ 315286 h 955271"/>
              <a:gd name="connsiteX50" fmla="*/ 3195264 w 5741575"/>
              <a:gd name="connsiteY50" fmla="*/ 293158 h 955271"/>
              <a:gd name="connsiteX51" fmla="*/ 3373785 w 5741575"/>
              <a:gd name="connsiteY51" fmla="*/ 255680 h 955271"/>
              <a:gd name="connsiteX52" fmla="*/ 3493851 w 5741575"/>
              <a:gd name="connsiteY52" fmla="*/ 240255 h 955271"/>
              <a:gd name="connsiteX53" fmla="*/ 3537470 w 5741575"/>
              <a:gd name="connsiteY53" fmla="*/ 241867 h 955271"/>
              <a:gd name="connsiteX54" fmla="*/ 3610489 w 5741575"/>
              <a:gd name="connsiteY54" fmla="*/ 244128 h 955271"/>
              <a:gd name="connsiteX55" fmla="*/ 3667539 w 5741575"/>
              <a:gd name="connsiteY55" fmla="*/ 263271 h 955271"/>
              <a:gd name="connsiteX56" fmla="*/ 3727614 w 5741575"/>
              <a:gd name="connsiteY56" fmla="*/ 258245 h 955271"/>
              <a:gd name="connsiteX57" fmla="*/ 3738369 w 5741575"/>
              <a:gd name="connsiteY57" fmla="*/ 234506 h 955271"/>
              <a:gd name="connsiteX58" fmla="*/ 3803670 w 5741575"/>
              <a:gd name="connsiteY58" fmla="*/ 236457 h 955271"/>
              <a:gd name="connsiteX59" fmla="*/ 3903080 w 5741575"/>
              <a:gd name="connsiteY59" fmla="*/ 241890 h 955271"/>
              <a:gd name="connsiteX60" fmla="*/ 4114838 w 5741575"/>
              <a:gd name="connsiteY60" fmla="*/ 238165 h 955271"/>
              <a:gd name="connsiteX61" fmla="*/ 4271023 w 5741575"/>
              <a:gd name="connsiteY61" fmla="*/ 241959 h 955271"/>
              <a:gd name="connsiteX62" fmla="*/ 4367397 w 5741575"/>
              <a:gd name="connsiteY62" fmla="*/ 271442 h 955271"/>
              <a:gd name="connsiteX63" fmla="*/ 4495366 w 5741575"/>
              <a:gd name="connsiteY63" fmla="*/ 271618 h 955271"/>
              <a:gd name="connsiteX64" fmla="*/ 4517347 w 5741575"/>
              <a:gd name="connsiteY64" fmla="*/ 275639 h 955271"/>
              <a:gd name="connsiteX65" fmla="*/ 4546116 w 5741575"/>
              <a:gd name="connsiteY65" fmla="*/ 268568 h 955271"/>
              <a:gd name="connsiteX66" fmla="*/ 4661259 w 5741575"/>
              <a:gd name="connsiteY66" fmla="*/ 238966 h 955271"/>
              <a:gd name="connsiteX67" fmla="*/ 4750403 w 5741575"/>
              <a:gd name="connsiteY67" fmla="*/ 204364 h 955271"/>
              <a:gd name="connsiteX68" fmla="*/ 4867614 w 5741575"/>
              <a:gd name="connsiteY68" fmla="*/ 208668 h 955271"/>
              <a:gd name="connsiteX69" fmla="*/ 4937036 w 5741575"/>
              <a:gd name="connsiteY69" fmla="*/ 195446 h 955271"/>
              <a:gd name="connsiteX70" fmla="*/ 5067740 w 5741575"/>
              <a:gd name="connsiteY70" fmla="*/ 172293 h 955271"/>
              <a:gd name="connsiteX71" fmla="*/ 5200247 w 5741575"/>
              <a:gd name="connsiteY71" fmla="*/ 142695 h 955271"/>
              <a:gd name="connsiteX72" fmla="*/ 5291963 w 5741575"/>
              <a:gd name="connsiteY72" fmla="*/ 139446 h 955271"/>
              <a:gd name="connsiteX73" fmla="*/ 5418472 w 5741575"/>
              <a:gd name="connsiteY73" fmla="*/ 89163 h 955271"/>
              <a:gd name="connsiteX74" fmla="*/ 5482354 w 5741575"/>
              <a:gd name="connsiteY74" fmla="*/ 69470 h 955271"/>
              <a:gd name="connsiteX75" fmla="*/ 5583280 w 5741575"/>
              <a:gd name="connsiteY75" fmla="*/ 49787 h 955271"/>
              <a:gd name="connsiteX76" fmla="*/ 5613766 w 5741575"/>
              <a:gd name="connsiteY76" fmla="*/ 41855 h 955271"/>
              <a:gd name="connsiteX77" fmla="*/ 5684952 w 5741575"/>
              <a:gd name="connsiteY77" fmla="*/ 26088 h 955271"/>
              <a:gd name="connsiteX78" fmla="*/ 5741575 w 5741575"/>
              <a:gd name="connsiteY7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91963 w 5741575"/>
              <a:gd name="connsiteY71" fmla="*/ 139446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91963 w 5741575"/>
              <a:gd name="connsiteY71" fmla="*/ 139446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02777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11851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11851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59229" y="903950"/>
                </a:lnTo>
                <a:cubicBezTo>
                  <a:pt x="79290" y="895144"/>
                  <a:pt x="126084" y="908630"/>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306299" y="873609"/>
                </a:lnTo>
                <a:cubicBezTo>
                  <a:pt x="312531" y="875279"/>
                  <a:pt x="320316" y="874896"/>
                  <a:pt x="331571" y="869866"/>
                </a:cubicBezTo>
                <a:lnTo>
                  <a:pt x="384157" y="867971"/>
                </a:lnTo>
                <a:lnTo>
                  <a:pt x="477637" y="870334"/>
                </a:lnTo>
                <a:cubicBezTo>
                  <a:pt x="485456" y="872042"/>
                  <a:pt x="563433" y="825458"/>
                  <a:pt x="570239" y="829596"/>
                </a:cubicBezTo>
                <a:cubicBezTo>
                  <a:pt x="641939" y="824282"/>
                  <a:pt x="685473" y="832029"/>
                  <a:pt x="772070" y="820296"/>
                </a:cubicBezTo>
                <a:cubicBezTo>
                  <a:pt x="833120" y="817018"/>
                  <a:pt x="871984" y="794388"/>
                  <a:pt x="948872" y="772201"/>
                </a:cubicBezTo>
                <a:cubicBezTo>
                  <a:pt x="1011630" y="801590"/>
                  <a:pt x="1039188" y="762914"/>
                  <a:pt x="1127089" y="746926"/>
                </a:cubicBezTo>
                <a:cubicBezTo>
                  <a:pt x="1186739" y="737882"/>
                  <a:pt x="1185110" y="732158"/>
                  <a:pt x="1226314" y="722473"/>
                </a:cubicBezTo>
                <a:cubicBezTo>
                  <a:pt x="1234331" y="718091"/>
                  <a:pt x="1271693" y="717214"/>
                  <a:pt x="1278773" y="711503"/>
                </a:cubicBezTo>
                <a:lnTo>
                  <a:pt x="1317691" y="708529"/>
                </a:lnTo>
                <a:lnTo>
                  <a:pt x="1360404" y="675922"/>
                </a:lnTo>
                <a:lnTo>
                  <a:pt x="1412292" y="670793"/>
                </a:lnTo>
                <a:lnTo>
                  <a:pt x="1494753" y="644686"/>
                </a:lnTo>
                <a:cubicBezTo>
                  <a:pt x="1542884" y="655944"/>
                  <a:pt x="1556151" y="606226"/>
                  <a:pt x="1616217" y="622107"/>
                </a:cubicBezTo>
                <a:cubicBezTo>
                  <a:pt x="1637755" y="624837"/>
                  <a:pt x="1701030" y="614257"/>
                  <a:pt x="1710928" y="600666"/>
                </a:cubicBezTo>
                <a:cubicBezTo>
                  <a:pt x="1723693" y="596072"/>
                  <a:pt x="1739861" y="597834"/>
                  <a:pt x="1743718" y="584327"/>
                </a:cubicBezTo>
                <a:cubicBezTo>
                  <a:pt x="1770860" y="572571"/>
                  <a:pt x="1832996" y="545585"/>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45486" y="367874"/>
                  <a:pt x="2657726" y="365841"/>
                </a:cubicBezTo>
                <a:cubicBezTo>
                  <a:pt x="2669966" y="363808"/>
                  <a:pt x="2707566" y="363569"/>
                  <a:pt x="2717296" y="362282"/>
                </a:cubicBezTo>
                <a:lnTo>
                  <a:pt x="2777227" y="368972"/>
                </a:lnTo>
                <a:lnTo>
                  <a:pt x="2824768" y="361652"/>
                </a:lnTo>
                <a:lnTo>
                  <a:pt x="2885545" y="372818"/>
                </a:lnTo>
                <a:cubicBezTo>
                  <a:pt x="2905895" y="352581"/>
                  <a:pt x="2948591" y="377825"/>
                  <a:pt x="3009558" y="370573"/>
                </a:cubicBezTo>
                <a:cubicBezTo>
                  <a:pt x="3031640" y="347442"/>
                  <a:pt x="3050695" y="365935"/>
                  <a:pt x="3095010" y="332454"/>
                </a:cubicBezTo>
                <a:cubicBezTo>
                  <a:pt x="3097485" y="334582"/>
                  <a:pt x="3132289" y="321835"/>
                  <a:pt x="3148998" y="315286"/>
                </a:cubicBezTo>
                <a:cubicBezTo>
                  <a:pt x="3165707" y="308737"/>
                  <a:pt x="3180646" y="306766"/>
                  <a:pt x="3195264" y="293158"/>
                </a:cubicBezTo>
                <a:cubicBezTo>
                  <a:pt x="3267122" y="246372"/>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54941" y="242175"/>
                  <a:pt x="4053514" y="238154"/>
                  <a:pt x="4114838" y="238165"/>
                </a:cubicBezTo>
                <a:cubicBezTo>
                  <a:pt x="4173784" y="217210"/>
                  <a:pt x="4209756" y="243378"/>
                  <a:pt x="4271023" y="241959"/>
                </a:cubicBezTo>
                <a:cubicBezTo>
                  <a:pt x="4326191" y="205535"/>
                  <a:pt x="4316856" y="279258"/>
                  <a:pt x="4367397" y="271442"/>
                </a:cubicBezTo>
                <a:cubicBezTo>
                  <a:pt x="4420874" y="2713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33435" y="175163"/>
                  <a:pt x="5067740" y="172293"/>
                </a:cubicBezTo>
                <a:cubicBezTo>
                  <a:pt x="5126160" y="173265"/>
                  <a:pt x="5172786" y="183138"/>
                  <a:pt x="5200247" y="142695"/>
                </a:cubicBezTo>
                <a:cubicBezTo>
                  <a:pt x="5240970" y="141002"/>
                  <a:pt x="5240507" y="134755"/>
                  <a:pt x="5276878" y="125833"/>
                </a:cubicBezTo>
                <a:cubicBezTo>
                  <a:pt x="5316470" y="106736"/>
                  <a:pt x="5327221" y="110178"/>
                  <a:pt x="5373216" y="111851"/>
                </a:cubicBezTo>
                <a:cubicBezTo>
                  <a:pt x="5382801" y="84741"/>
                  <a:pt x="5419294" y="93078"/>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lnTo>
                  <a:pt x="574157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p:cNvSpPr>
            <a:spLocks noGrp="1"/>
          </p:cNvSpPr>
          <p:nvPr>
            <p:ph sz="half" idx="1"/>
          </p:nvPr>
        </p:nvSpPr>
        <p:spPr>
          <a:xfrm>
            <a:off x="1137037" y="2549718"/>
            <a:ext cx="5747857" cy="3552969"/>
          </a:xfrm>
        </p:spPr>
        <p:txBody>
          <a:bodyPr vert="horz" lIns="91440" tIns="45720" rIns="91440" bIns="45720" rtlCol="0">
            <a:normAutofit/>
          </a:bodyPr>
          <a:lstStyle/>
          <a:p>
            <a:pPr marL="0"/>
            <a:r>
              <a:rPr lang="en-US" sz="1100"/>
              <a:t>With AWS Managed Microsoft AD you can create your AD in AWS, manage users locally, and support MFA.</a:t>
            </a:r>
          </a:p>
          <a:p>
            <a:pPr marL="0"/>
            <a:r>
              <a:rPr lang="en-US" sz="1100"/>
              <a:t>AWS Directory Service makes it easy to set up and run directories in the AWS Cloud or connect your AWS resources with an existing on-premises Microsoft Active Directory.</a:t>
            </a:r>
          </a:p>
          <a:p>
            <a:pPr marL="0"/>
            <a:r>
              <a:rPr lang="en-US" sz="1100"/>
              <a:t>The users can authenticate on the right-hand side in on-premises AD or on the left-hand side in the AWS Cloud.</a:t>
            </a:r>
          </a:p>
          <a:p>
            <a:r>
              <a:rPr lang="en-US" sz="1100"/>
              <a:t>Best choice if you have more than 5000 users and/or need a trust relationship set up.</a:t>
            </a:r>
          </a:p>
          <a:p>
            <a:r>
              <a:rPr lang="en-US" sz="1100"/>
              <a:t>Includes software patching, replication, automated backups, replacing failed DCs and monitoring.</a:t>
            </a:r>
          </a:p>
          <a:p>
            <a:r>
              <a:rPr lang="en-US" sz="1100"/>
              <a:t>On-premises users and groups can access resources in either domain using SSO.</a:t>
            </a:r>
          </a:p>
          <a:p>
            <a:r>
              <a:rPr lang="en-US" sz="1100"/>
              <a:t>AWS Microsoft AD supports AWS applications including Workspaces, WorkDocs, QuickSight, Chime, Amazon Connect, and RDS for Microsoft SQL Server.</a:t>
            </a:r>
          </a:p>
          <a:p>
            <a:endParaRPr lang="en-US" sz="1100"/>
          </a:p>
        </p:txBody>
      </p:sp>
      <p:sp>
        <p:nvSpPr>
          <p:cNvPr id="15" name="Freeform: Shape 14">
            <a:extLst>
              <a:ext uri="{FF2B5EF4-FFF2-40B4-BE49-F238E27FC236}">
                <a16:creationId xmlns:a16="http://schemas.microsoft.com/office/drawing/2014/main" id="{6BFFEA99-E831-4C3B-8D16-0EA4AB33F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5584" y="610517"/>
            <a:ext cx="4010943" cy="563696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Рисунок 3"/>
          <p:cNvPicPr>
            <a:picLocks noChangeAspect="1"/>
          </p:cNvPicPr>
          <p:nvPr/>
        </p:nvPicPr>
        <p:blipFill>
          <a:blip r:embed="rId3"/>
          <a:stretch>
            <a:fillRect/>
          </a:stretch>
        </p:blipFill>
        <p:spPr>
          <a:xfrm>
            <a:off x="7761092" y="2708854"/>
            <a:ext cx="3684567" cy="1436980"/>
          </a:xfrm>
          <a:prstGeom prst="rect">
            <a:avLst/>
          </a:prstGeom>
        </p:spPr>
      </p:pic>
    </p:spTree>
    <p:extLst>
      <p:ext uri="{BB962C8B-B14F-4D97-AF65-F5344CB8AC3E}">
        <p14:creationId xmlns:p14="http://schemas.microsoft.com/office/powerpoint/2010/main" val="3988939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30936" y="640080"/>
            <a:ext cx="4818888" cy="1481328"/>
          </a:xfrm>
        </p:spPr>
        <p:txBody>
          <a:bodyPr vert="horz" lIns="91440" tIns="45720" rIns="91440" bIns="45720" rtlCol="0" anchor="b">
            <a:normAutofit/>
          </a:bodyPr>
          <a:lstStyle/>
          <a:p>
            <a:r>
              <a:rPr lang="en-US" sz="3000" kern="1200">
                <a:solidFill>
                  <a:schemeClr val="tx1"/>
                </a:solidFill>
                <a:latin typeface="+mj-lt"/>
                <a:ea typeface="+mj-ea"/>
                <a:cs typeface="+mj-cs"/>
              </a:rPr>
              <a:t>Connect between AWS Managed AD and on-premises AD</a:t>
            </a:r>
          </a:p>
        </p:txBody>
      </p:sp>
      <p:sp>
        <p:nvSpPr>
          <p:cNvPr id="2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p:cNvSpPr>
            <a:spLocks noGrp="1"/>
          </p:cNvSpPr>
          <p:nvPr>
            <p:ph sz="half" idx="1"/>
          </p:nvPr>
        </p:nvSpPr>
        <p:spPr>
          <a:xfrm>
            <a:off x="630936" y="2660904"/>
            <a:ext cx="4818888" cy="3547872"/>
          </a:xfrm>
        </p:spPr>
        <p:txBody>
          <a:bodyPr vert="horz" lIns="91440" tIns="45720" rIns="91440" bIns="45720" rtlCol="0" anchor="t">
            <a:normAutofit/>
          </a:bodyPr>
          <a:lstStyle/>
          <a:p>
            <a:pPr marL="0"/>
            <a:r>
              <a:rPr lang="en-US" sz="1700"/>
              <a:t>Ability to connect your on-premises AD to AWS Managed Microsoft AD. For this, you need to set up a Direct Connect or VPN connection between the two.</a:t>
            </a:r>
          </a:p>
          <a:p>
            <a:pPr marL="0"/>
            <a:r>
              <a:rPr lang="en-US" sz="1700"/>
              <a:t>On the left side, you have our on-premises AD which manages its users on-premises, and on the right side you have AWS Manage AD, this going to also be managing its users on AWS. And so you can set up three kinds of forest trust:</a:t>
            </a:r>
          </a:p>
          <a:p>
            <a:r>
              <a:rPr lang="en-US" sz="1700"/>
              <a:t>One-way trust: AWS =&gt; on-premises.</a:t>
            </a:r>
          </a:p>
          <a:p>
            <a:r>
              <a:rPr lang="en-US" sz="1700"/>
              <a:t>One-way trust: on-premises =&gt; AWS.</a:t>
            </a:r>
          </a:p>
          <a:p>
            <a:r>
              <a:rPr lang="en-US" sz="1700"/>
              <a:t>Two-way forest trust: AWS &lt;=&gt;on-premises.</a:t>
            </a:r>
          </a:p>
          <a:p>
            <a:pPr marL="0"/>
            <a:endParaRPr lang="en-US" sz="1700"/>
          </a:p>
        </p:txBody>
      </p:sp>
      <p:pic>
        <p:nvPicPr>
          <p:cNvPr id="5" name="Рисунок 4"/>
          <p:cNvPicPr>
            <a:picLocks noChangeAspect="1"/>
          </p:cNvPicPr>
          <p:nvPr/>
        </p:nvPicPr>
        <p:blipFill>
          <a:blip r:embed="rId3"/>
          <a:stretch>
            <a:fillRect/>
          </a:stretch>
        </p:blipFill>
        <p:spPr>
          <a:xfrm>
            <a:off x="6099048" y="1381887"/>
            <a:ext cx="5458968" cy="4094226"/>
          </a:xfrm>
          <a:prstGeom prst="rect">
            <a:avLst/>
          </a:prstGeom>
        </p:spPr>
      </p:pic>
    </p:spTree>
    <p:extLst>
      <p:ext uri="{BB962C8B-B14F-4D97-AF65-F5344CB8AC3E}">
        <p14:creationId xmlns:p14="http://schemas.microsoft.com/office/powerpoint/2010/main" val="22838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a:solidFill>
                  <a:schemeClr val="tx1"/>
                </a:solidFill>
                <a:latin typeface="+mj-lt"/>
                <a:ea typeface="+mj-ea"/>
                <a:cs typeface="+mj-cs"/>
              </a:rPr>
              <a:t>Active Directory Replication</a:t>
            </a:r>
          </a:p>
        </p:txBody>
      </p:sp>
      <p:sp>
        <p:nvSpPr>
          <p:cNvPr id="1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p:cNvSpPr>
            <a:spLocks noGrp="1"/>
          </p:cNvSpPr>
          <p:nvPr>
            <p:ph sz="half" idx="1"/>
          </p:nvPr>
        </p:nvSpPr>
        <p:spPr>
          <a:xfrm>
            <a:off x="630936" y="2660904"/>
            <a:ext cx="4818888" cy="3547872"/>
          </a:xfrm>
        </p:spPr>
        <p:txBody>
          <a:bodyPr vert="horz" lIns="91440" tIns="45720" rIns="91440" bIns="45720" rtlCol="0" anchor="t">
            <a:normAutofit/>
          </a:bodyPr>
          <a:lstStyle/>
          <a:p>
            <a:pPr marL="0"/>
            <a:r>
              <a:rPr lang="en-US" sz="2000"/>
              <a:t>You may want to create a replica of your on-premises AD on AWS to minimize the latency in case Direct Connect or VPN goes down.</a:t>
            </a:r>
          </a:p>
          <a:p>
            <a:pPr marL="0"/>
            <a:r>
              <a:rPr lang="en-US" sz="2000"/>
              <a:t>To set up a replica, you need to deploy AD on an EC2 Windows instance, and you will have to set up a replication between on-premises AD and an EC2 Windows instance.</a:t>
            </a:r>
          </a:p>
          <a:p>
            <a:pPr marL="0"/>
            <a:r>
              <a:rPr lang="en-US" sz="2000"/>
              <a:t>And finally, we can set up a two-way forest trust between our EC2 instance and AWS Manage AD.</a:t>
            </a:r>
          </a:p>
        </p:txBody>
      </p:sp>
      <p:pic>
        <p:nvPicPr>
          <p:cNvPr id="4" name="Рисунок 3"/>
          <p:cNvPicPr>
            <a:picLocks noChangeAspect="1"/>
          </p:cNvPicPr>
          <p:nvPr/>
        </p:nvPicPr>
        <p:blipFill>
          <a:blip r:embed="rId3"/>
          <a:stretch>
            <a:fillRect/>
          </a:stretch>
        </p:blipFill>
        <p:spPr>
          <a:xfrm>
            <a:off x="6099048" y="2630626"/>
            <a:ext cx="5458968" cy="1596748"/>
          </a:xfrm>
          <a:prstGeom prst="rect">
            <a:avLst/>
          </a:prstGeom>
        </p:spPr>
      </p:pic>
    </p:spTree>
    <p:extLst>
      <p:ext uri="{BB962C8B-B14F-4D97-AF65-F5344CB8AC3E}">
        <p14:creationId xmlns:p14="http://schemas.microsoft.com/office/powerpoint/2010/main" val="3592283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Заголовок 1"/>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kern="1200">
                <a:solidFill>
                  <a:schemeClr val="tx1"/>
                </a:solidFill>
                <a:latin typeface="+mj-lt"/>
                <a:ea typeface="+mj-ea"/>
                <a:cs typeface="+mj-cs"/>
              </a:rPr>
              <a:t>AWS Simple AD Features: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Объект 2"/>
          <p:cNvSpPr>
            <a:spLocks noGrp="1"/>
          </p:cNvSpPr>
          <p:nvPr>
            <p:ph sz="half" idx="1"/>
          </p:nvPr>
        </p:nvSpPr>
        <p:spPr>
          <a:xfrm>
            <a:off x="1115568" y="2481943"/>
            <a:ext cx="10168128" cy="3695020"/>
          </a:xfrm>
        </p:spPr>
        <p:txBody>
          <a:bodyPr vert="horz" lIns="91440" tIns="45720" rIns="91440" bIns="45720" rtlCol="0">
            <a:normAutofit/>
          </a:bodyPr>
          <a:lstStyle/>
          <a:p>
            <a:pPr marL="0"/>
            <a:r>
              <a:rPr lang="en-US" sz="1900" dirty="0"/>
              <a:t>Simple AD provides a subset of the features offered by AWS Managed Microsoft AD, including the ability to manage user accounts and group memberships, create and apply group policies, and securely connect to Amazon EC2 instances, but it does not support MFA. </a:t>
            </a:r>
          </a:p>
          <a:p>
            <a:r>
              <a:rPr lang="en-US" sz="1900" dirty="0"/>
              <a:t>It cannot be joined with on-premises AD.</a:t>
            </a:r>
          </a:p>
          <a:p>
            <a:r>
              <a:rPr lang="en-US" sz="1900" dirty="0"/>
              <a:t>Supports joining EC2 instances, and managing users and groups.</a:t>
            </a:r>
          </a:p>
          <a:p>
            <a:r>
              <a:rPr lang="en-US" sz="1900" dirty="0"/>
              <a:t>Does not support MFA, RDS SQL Server, or AWS SSO.</a:t>
            </a:r>
          </a:p>
          <a:p>
            <a:r>
              <a:rPr lang="en-US" sz="1900" dirty="0"/>
              <a:t>Small: 500 users, large: 5000 users.</a:t>
            </a:r>
          </a:p>
          <a:p>
            <a:r>
              <a:rPr lang="en-US" sz="1900" dirty="0"/>
              <a:t>Powered by Samba 4, compatible with Microsoft AD.</a:t>
            </a:r>
          </a:p>
          <a:p>
            <a:r>
              <a:rPr lang="en-US" sz="1900" dirty="0"/>
              <a:t>Lower cost, low scale, basic AD compatible, or LDAP compatibility.</a:t>
            </a:r>
          </a:p>
          <a:p>
            <a:r>
              <a:rPr lang="en-US" sz="1900" dirty="0"/>
              <a:t>No trust relationship.</a:t>
            </a:r>
          </a:p>
        </p:txBody>
      </p:sp>
      <p:pic>
        <p:nvPicPr>
          <p:cNvPr id="5" name="Рисунок 3">
            <a:extLst>
              <a:ext uri="{FF2B5EF4-FFF2-40B4-BE49-F238E27FC236}">
                <a16:creationId xmlns:a16="http://schemas.microsoft.com/office/drawing/2014/main" id="{198CEABC-7467-3034-DE97-6FC95F5CEB3B}"/>
              </a:ext>
            </a:extLst>
          </p:cNvPr>
          <p:cNvPicPr>
            <a:picLocks noChangeAspect="1"/>
          </p:cNvPicPr>
          <p:nvPr/>
        </p:nvPicPr>
        <p:blipFill>
          <a:blip r:embed="rId3"/>
          <a:stretch>
            <a:fillRect/>
          </a:stretch>
        </p:blipFill>
        <p:spPr>
          <a:xfrm>
            <a:off x="9118087" y="370980"/>
            <a:ext cx="1064571" cy="1325563"/>
          </a:xfrm>
          <a:prstGeom prst="rect">
            <a:avLst/>
          </a:prstGeom>
        </p:spPr>
      </p:pic>
    </p:spTree>
    <p:extLst>
      <p:ext uri="{BB962C8B-B14F-4D97-AF65-F5344CB8AC3E}">
        <p14:creationId xmlns:p14="http://schemas.microsoft.com/office/powerpoint/2010/main" val="1262267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1137034" y="609597"/>
            <a:ext cx="9392421" cy="1330841"/>
          </a:xfrm>
        </p:spPr>
        <p:txBody>
          <a:bodyPr vert="horz" lIns="91440" tIns="45720" rIns="91440" bIns="45720" rtlCol="0" anchor="ctr">
            <a:normAutofit/>
          </a:bodyPr>
          <a:lstStyle/>
          <a:p>
            <a:r>
              <a:rPr lang="en-US" kern="1200">
                <a:solidFill>
                  <a:schemeClr val="tx1"/>
                </a:solidFill>
                <a:latin typeface="+mj-lt"/>
                <a:ea typeface="+mj-ea"/>
                <a:cs typeface="+mj-cs"/>
              </a:rPr>
              <a:t>AWS Active Directory Connector Features:</a:t>
            </a:r>
          </a:p>
        </p:txBody>
      </p:sp>
      <p:sp>
        <p:nvSpPr>
          <p:cNvPr id="3" name="Объект 2"/>
          <p:cNvSpPr>
            <a:spLocks noGrp="1"/>
          </p:cNvSpPr>
          <p:nvPr>
            <p:ph sz="half" idx="1"/>
          </p:nvPr>
        </p:nvSpPr>
        <p:spPr>
          <a:xfrm>
            <a:off x="1137033" y="2198362"/>
            <a:ext cx="5021541" cy="4117659"/>
          </a:xfrm>
        </p:spPr>
        <p:txBody>
          <a:bodyPr vert="horz" lIns="91440" tIns="45720" rIns="91440" bIns="45720" rtlCol="0">
            <a:normAutofit lnSpcReduction="10000"/>
          </a:bodyPr>
          <a:lstStyle/>
          <a:p>
            <a:pPr marL="0"/>
            <a:r>
              <a:rPr lang="en-US" sz="1200" dirty="0"/>
              <a:t>AD Connector is a directory gateway with which you can redirect directory requests to your on-premises Microsoft Active Directory without caching any information in the cloud.</a:t>
            </a:r>
          </a:p>
          <a:p>
            <a:r>
              <a:rPr lang="en-US" sz="1200" dirty="0"/>
              <a:t>Best choice when you want to use an existing Active Directory with AWS services.</a:t>
            </a:r>
          </a:p>
          <a:p>
            <a:r>
              <a:rPr lang="en-US" sz="1200" dirty="0"/>
              <a:t>AD Connector comes in </a:t>
            </a:r>
            <a:r>
              <a:rPr lang="en-US" sz="1200" i="1" u="sng" dirty="0"/>
              <a:t>two sizes</a:t>
            </a:r>
            <a:r>
              <a:rPr lang="en-US" sz="1200" dirty="0"/>
              <a:t>:</a:t>
            </a:r>
          </a:p>
          <a:p>
            <a:pPr lvl="1"/>
            <a:r>
              <a:rPr lang="en-US" sz="1200" dirty="0"/>
              <a:t>Small – designed for organizations up to 500 users.</a:t>
            </a:r>
          </a:p>
          <a:p>
            <a:pPr lvl="1"/>
            <a:r>
              <a:rPr lang="en-US" sz="1200" dirty="0"/>
              <a:t>Large – designed for organizations up to 5000 users.</a:t>
            </a:r>
          </a:p>
          <a:p>
            <a:r>
              <a:rPr lang="en-US" sz="1200" dirty="0"/>
              <a:t>The VPC must be connected to your on-premises network via VPN or Direct Connect.</a:t>
            </a:r>
          </a:p>
          <a:p>
            <a:r>
              <a:rPr lang="en-US" sz="1200" dirty="0"/>
              <a:t>When users log in to AWS applications AD connector forwards sign-in requests to your on-premises AD DCs.</a:t>
            </a:r>
          </a:p>
          <a:p>
            <a:r>
              <a:rPr lang="en-US" sz="1200" dirty="0"/>
              <a:t>You can also join EC2 instances to your on-premises AD through AD Connector.</a:t>
            </a:r>
          </a:p>
          <a:p>
            <a:r>
              <a:rPr lang="en-US" sz="1200" dirty="0"/>
              <a:t>You can also login to the AWS Management Console using your on-premises AD DCs for authentication.</a:t>
            </a:r>
          </a:p>
          <a:p>
            <a:r>
              <a:rPr lang="en-US" sz="1200" i="1" u="sng" dirty="0"/>
              <a:t>Not compatible with RDS SQL.</a:t>
            </a:r>
          </a:p>
          <a:p>
            <a:r>
              <a:rPr lang="en-US" sz="1200" dirty="0"/>
              <a:t>You can use AD Connector for multi-factor authentication using RADIUS-based MFA infrastructure.</a:t>
            </a:r>
          </a:p>
        </p:txBody>
      </p:sp>
      <p:pic>
        <p:nvPicPr>
          <p:cNvPr id="4" name="Рисунок 3"/>
          <p:cNvPicPr>
            <a:picLocks noChangeAspect="1"/>
          </p:cNvPicPr>
          <p:nvPr/>
        </p:nvPicPr>
        <p:blipFill>
          <a:blip r:embed="rId3"/>
          <a:stretch>
            <a:fillRect/>
          </a:stretch>
        </p:blipFill>
        <p:spPr>
          <a:xfrm>
            <a:off x="6719367" y="3248826"/>
            <a:ext cx="4788505" cy="1628091"/>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84891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AWS Active Directory Connector Diagram</a:t>
            </a:r>
          </a:p>
        </p:txBody>
      </p:sp>
      <p:pic>
        <p:nvPicPr>
          <p:cNvPr id="4" name="Рисунок 3"/>
          <p:cNvPicPr>
            <a:picLocks noChangeAspect="1"/>
          </p:cNvPicPr>
          <p:nvPr/>
        </p:nvPicPr>
        <p:blipFill>
          <a:blip r:embed="rId3"/>
          <a:stretch>
            <a:fillRect/>
          </a:stretch>
        </p:blipFill>
        <p:spPr>
          <a:xfrm>
            <a:off x="5107919" y="643466"/>
            <a:ext cx="6119493" cy="5568739"/>
          </a:xfrm>
          <a:prstGeom prst="rect">
            <a:avLst/>
          </a:prstGeom>
        </p:spPr>
      </p:pic>
    </p:spTree>
    <p:extLst>
      <p:ext uri="{BB962C8B-B14F-4D97-AF65-F5344CB8AC3E}">
        <p14:creationId xmlns:p14="http://schemas.microsoft.com/office/powerpoint/2010/main" val="328631566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1107</Words>
  <Application>Microsoft Macintosh PowerPoint</Application>
  <PresentationFormat>Widescreen</PresentationFormat>
  <Paragraphs>75</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Тема Office</vt:lpstr>
      <vt:lpstr>AWS AD</vt:lpstr>
      <vt:lpstr>What is AWS Directory Services</vt:lpstr>
      <vt:lpstr>Features of AWS Directory Service</vt:lpstr>
      <vt:lpstr>AWS Managed Microsoft AD</vt:lpstr>
      <vt:lpstr>Connect between AWS Managed AD and on-premises AD</vt:lpstr>
      <vt:lpstr>Active Directory Replication</vt:lpstr>
      <vt:lpstr>AWS Simple AD Features:</vt:lpstr>
      <vt:lpstr>AWS Active Directory Connector Features:</vt:lpstr>
      <vt:lpstr>AWS Active Directory Connector Diagram</vt:lpstr>
      <vt:lpstr>Use Cases of AWS Directory Service</vt:lpstr>
      <vt:lpstr>Benefits of AWS Directory Service</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AWS Directory Services</dc:title>
  <dc:creator>Учетная запись Майкрософт</dc:creator>
  <cp:lastModifiedBy>Ilya Chakun</cp:lastModifiedBy>
  <cp:revision>10</cp:revision>
  <dcterms:created xsi:type="dcterms:W3CDTF">2023-09-09T07:18:42Z</dcterms:created>
  <dcterms:modified xsi:type="dcterms:W3CDTF">2023-12-03T11:47:48Z</dcterms:modified>
</cp:coreProperties>
</file>