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666"/>
  </p:normalViewPr>
  <p:slideViewPr>
    <p:cSldViewPr snapToGrid="0">
      <p:cViewPr varScale="1">
        <p:scale>
          <a:sx n="266" d="100"/>
          <a:sy n="266" d="100"/>
        </p:scale>
        <p:origin x="7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c194a7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c194a7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9DD2-078E-8563-D41C-6E77D6B2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29763-E23E-E332-0965-6C11F1F82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9DE8-0F3D-9F36-23B9-797829D8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56F6-1D33-62FF-101E-041D4C21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A226-21FB-43A4-B533-E0D3313F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54328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F99A-6B21-4C1E-8D20-101A3474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E198-1FD2-131B-523D-7A2F6B8D4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AD88-16FE-BE6A-B95D-67F44F62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9A39-D1E7-8C77-CBDA-EC178BC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7112-A8E6-6696-422A-57F1D3CF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94353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E8BCD-778E-C019-36BD-77BB295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F969-1B05-E6AC-5461-AA04B432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76B3-3383-CCAB-3A38-E44B8E5D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BA9D0-4B0F-E6D0-1D62-591D927B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C98A-B18F-C82A-8335-F4AD5FC1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265548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73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DD68-9EA0-A04D-3AB2-35542226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95BC-B1F8-6FF4-8261-A1D0414E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9B55-B3F5-8ED0-B4FB-B9FB7F1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2096-B995-499E-04C0-127B5AC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7BD7-E67B-13D6-4396-F836D303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485680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F2F-1F31-CB8F-FAED-B8901859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E98E-EEEB-BFF0-CBE1-EEBB2F1F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D85E-6E4D-2221-6F63-5DE25ECE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5216-A972-3348-A0EC-A9A3C678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B607-2B16-4D57-1559-347332E1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695186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B21E-D990-4835-C912-28BC607A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616D-BCC4-A203-D51A-FFCFAB54C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EBAA-B71D-118A-3712-2EC9BC8A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B7DA0-B531-254A-C490-18D91472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2A664-5259-0973-84BC-5BFDA82B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77D83-7BE3-BEC8-0152-B09F617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70489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548-2BE0-D7AC-BC81-F3E40CDC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F3132-E5D6-C537-F832-1D755A2C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B4CA9-F90F-85BF-EE4A-861DBCBB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41FD-8098-7934-4DE5-F95E6B0B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B814F-7235-8952-CF09-80CBE862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749C5-ECDB-B51C-3D2B-46825672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A9D73-A882-E0F2-F91E-E385290B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2192C-5825-4B41-7DDC-CAED2035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067563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D19B-B00B-E9F2-AF81-1C77A1A2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60F4A-7835-A60C-A972-BB0698F7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53E55-C0F8-0CAB-085E-6C0B5CA9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446B3-3DDB-514E-BCA0-1F7AEF45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714099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C560A-E1DA-CA92-8F45-161583C1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1A59D-D920-6484-0E35-EEC15829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0E750-B910-C56A-E0CF-AB58F9DF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181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8867-9BDF-4F67-85A1-07B54E2C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E6A0-2C27-BFD3-8CF3-58B053E2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B2CF0-3530-26CE-1B5A-566BCEFE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7CB8E-EF66-367D-F61B-664CA342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1581-3AE7-6CB4-A18E-D4A64FCB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289D-0A0F-395F-E88D-241C0E03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821803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DCB9-65EB-6C3B-914D-C9B2A066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7640-D366-6BC6-F4F6-06B6D47F8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EC8D4-F31C-D845-66D1-CB97A88F3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D74A5-EB45-A55E-B07F-E610D371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BE70C-4D06-995E-A0C9-2B275E8F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B5AC-9AE1-AD72-606E-95D8DFFF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030744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B7A6F-A9D2-E6AE-A7BC-76A5F106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8037-2A00-E457-59CD-261977D3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3A6B-0DD5-0C23-584F-B941828A4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5F55-60A5-F542-807C-02E7EF3AFD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00BF-A170-C47D-E58F-59FE8F05C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C149-7A58-AE7D-8391-112299BD8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8234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Managed Grafana</a:t>
            </a:r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Amazon Managed Grafana is a fully managed service for Grafana, a popular open source analytics platform that lets you query, visualize, and alert on metrics, logs, and traces.</a:t>
            </a:r>
          </a:p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900"/>
            </a:br>
            <a:r>
              <a:rPr lang="en-US" sz="900">
                <a:highlight>
                  <a:srgbClr val="FFFFFF"/>
                </a:highlight>
              </a:rPr>
              <a:t>Grafana is a multi-platform open source analytics and interactive visualization web application. It provides charts, graphs, and alerts for the web when connected to supported data sources.</a:t>
            </a:r>
            <a:endParaRPr lang="en-US"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2128225"/>
            <a:ext cx="8188452" cy="2149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452002" cy="150647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42925" y="382190"/>
            <a:ext cx="5736930" cy="557213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Using Amazon Managed Grafana to troubleshoot a serverless application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1711" y="1554480"/>
            <a:ext cx="7371670" cy="3096101"/>
          </a:xfrm>
          <a:prstGeom prst="rect">
            <a:avLst/>
          </a:prstGeom>
          <a:noFill/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4708478"/>
            <a:ext cx="5163684" cy="43502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Macintosh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Amazon Managed Grafana</vt:lpstr>
      <vt:lpstr>Using Amazon Managed Grafana to troubleshoot a serverless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Managed Grafana</dc:title>
  <cp:lastModifiedBy>Ilya Chakun</cp:lastModifiedBy>
  <cp:revision>2</cp:revision>
  <dcterms:modified xsi:type="dcterms:W3CDTF">2023-12-03T17:51:44Z</dcterms:modified>
</cp:coreProperties>
</file>