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66"/>
  </p:normalViewPr>
  <p:slideViewPr>
    <p:cSldViewPr snapToGrid="0">
      <p:cViewPr varScale="1">
        <p:scale>
          <a:sx n="266" d="100"/>
          <a:sy n="266" d="100"/>
        </p:scale>
        <p:origin x="1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33fe6c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5f33fe6c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f33fe6cc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5f33fe6cc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f33fe6cc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5f33fe6cc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33fe6cc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5f33fe6cc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f33fe6cc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5f33fe6cc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f33fe6c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5f33fe6c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33fe6cc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5f33fe6cc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56F1-FD27-828E-F567-831F1A7C3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FE26A-A1C2-859B-43D8-8C6F0F630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10B0-F83E-DD40-5A05-9221723F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64BB-4382-3B69-626E-C7B22D8D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D723-2984-B566-FA8B-C41DA058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4643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6B7A-21B0-DFBB-59AA-E5D3547F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C3567-9E38-3157-870B-DB20921A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417AD-89B3-4F6C-9F57-F6582F96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0325-5A8B-BBD1-A2A5-986788FB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04A4-605B-9316-F41A-2A39978E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21916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ADAF8-9B79-BC1B-B710-9BA3C0619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9051A-9827-B206-39E5-AD4215A41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DC08-CE28-620C-D0CA-C1A0F627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5B6E8-C083-121A-77FE-EC03E8A8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29995-DAFC-924B-0091-D118BEBC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6412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13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CE99-ADF9-6666-B172-7202477B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52FF-F076-497A-8E11-B241AC0F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A6D1-2F75-DBA5-2682-B9542D98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8606-085F-D74D-9F0D-784EC1B2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4338-3D58-8A5D-F1A7-2281FCF3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4627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7754-8A5E-C49E-5FC7-AC15CFCD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91345-E053-9C70-662C-19F987F1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E943-9D20-6591-92D4-F6AD2A0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3FBB6-5E6F-91B0-405C-469F9AB6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E87E-043B-1CA0-C1EB-597666F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4478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6C1C-AD04-C632-9F80-7993B1DA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6F06-75EE-507D-88B2-50466B091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B7689-F3E5-5602-2207-69AD302B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8965-C27C-07DB-A168-76F19D62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4251D-9545-E01A-9FAF-2ABA1001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CD726-7CAF-A625-3926-2DCFBF56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4126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1385-AEBA-88BD-C5BF-94BD86F1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149A-82F6-9328-CBD6-347225498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95AEE-C170-7A75-2C94-55441E1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EE5BD-534C-C3FC-FC80-81B8EEC51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C4B00-396E-15C7-E7AC-D2CB0E966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C7737-34DE-0DAC-4B12-FECCC6A9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7B142-10DA-BE25-FA44-6D9EC348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2CE51-5EA4-526A-142F-3AE7D920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18614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219A-C49E-2FBD-FAD1-2F3565DD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022B8-8A54-E5D9-5588-21E825CB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D60B7-A1D1-FE0B-00A9-723122A5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44C7-190C-58F0-F009-E2ADF7D1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12855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5F2BF-707E-BDE4-46DC-34D373C4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C8576-A50D-5A57-D11E-6015FD41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06FC-806D-1239-F79E-CAEED76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214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9E97-FA74-6C18-1594-5B54EC4B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AEFA-F62C-5A40-4E54-BF0782E0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929DC-4D36-1579-E17A-927427FB6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DB34B-964B-4BFB-773E-39CF415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BAA3C-0249-1778-661B-1FDFCBCA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609C-B684-5E1D-4F4D-DFD0C9B2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13855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442D-024C-90E6-B863-C043FB99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81642-2D9F-FBCB-CAD8-54104C11A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7CFB7-69B5-DAE1-6672-AB491FFB3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7B89-D994-81EC-E2E6-CE65B71E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B39E5-713B-153C-3749-7C1D4FC6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5E2E-AEAF-071E-A5A1-7A3E3234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52953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83080-CBE7-D4A0-C790-C57535B8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F936A-C794-3D0A-C7EB-73F881F1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85FAB-10E5-7725-B20C-EC6BEE9D5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747D-EA3B-5643-88C3-C9A4F5DA7658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DDC4-DB86-00AF-6C46-8A475612F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7A0F-89AC-7D43-DC5E-B2796AF0B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048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D485ED-328F-4350-AB3E-F6EA4514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113" y="628112"/>
            <a:ext cx="7875484" cy="3632321"/>
          </a:xfrm>
          <a:custGeom>
            <a:avLst/>
            <a:gdLst>
              <a:gd name="connsiteX0" fmla="*/ 0 w 10052180"/>
              <a:gd name="connsiteY0" fmla="*/ 0 h 4650769"/>
              <a:gd name="connsiteX1" fmla="*/ 10052180 w 10052180"/>
              <a:gd name="connsiteY1" fmla="*/ 0 h 4650769"/>
              <a:gd name="connsiteX2" fmla="*/ 10052180 w 10052180"/>
              <a:gd name="connsiteY2" fmla="*/ 4571218 h 4650769"/>
              <a:gd name="connsiteX3" fmla="*/ 10050702 w 10052180"/>
              <a:gd name="connsiteY3" fmla="*/ 4571562 h 4650769"/>
              <a:gd name="connsiteX4" fmla="*/ 10001878 w 10052180"/>
              <a:gd name="connsiteY4" fmla="*/ 4572066 h 4650769"/>
              <a:gd name="connsiteX5" fmla="*/ 9969638 w 10052180"/>
              <a:gd name="connsiteY5" fmla="*/ 4575824 h 4650769"/>
              <a:gd name="connsiteX6" fmla="*/ 9864299 w 10052180"/>
              <a:gd name="connsiteY6" fmla="*/ 4580290 h 4650769"/>
              <a:gd name="connsiteX7" fmla="*/ 9796089 w 10052180"/>
              <a:gd name="connsiteY7" fmla="*/ 4591897 h 4650769"/>
              <a:gd name="connsiteX8" fmla="*/ 9658617 w 10052180"/>
              <a:gd name="connsiteY8" fmla="*/ 4628572 h 4650769"/>
              <a:gd name="connsiteX9" fmla="*/ 9605787 w 10052180"/>
              <a:gd name="connsiteY9" fmla="*/ 4633374 h 4650769"/>
              <a:gd name="connsiteX10" fmla="*/ 9408928 w 10052180"/>
              <a:gd name="connsiteY10" fmla="*/ 4634030 h 4650769"/>
              <a:gd name="connsiteX11" fmla="*/ 9290980 w 10052180"/>
              <a:gd name="connsiteY11" fmla="*/ 4628234 h 4650769"/>
              <a:gd name="connsiteX12" fmla="*/ 9195937 w 10052180"/>
              <a:gd name="connsiteY12" fmla="*/ 4629562 h 4650769"/>
              <a:gd name="connsiteX13" fmla="*/ 9091821 w 10052180"/>
              <a:gd name="connsiteY13" fmla="*/ 4619955 h 4650769"/>
              <a:gd name="connsiteX14" fmla="*/ 9005324 w 10052180"/>
              <a:gd name="connsiteY14" fmla="*/ 4627981 h 4650769"/>
              <a:gd name="connsiteX15" fmla="*/ 8911383 w 10052180"/>
              <a:gd name="connsiteY15" fmla="*/ 4634700 h 4650769"/>
              <a:gd name="connsiteX16" fmla="*/ 8853295 w 10052180"/>
              <a:gd name="connsiteY16" fmla="*/ 4644792 h 4650769"/>
              <a:gd name="connsiteX17" fmla="*/ 8813991 w 10052180"/>
              <a:gd name="connsiteY17" fmla="*/ 4634596 h 4650769"/>
              <a:gd name="connsiteX18" fmla="*/ 8687179 w 10052180"/>
              <a:gd name="connsiteY18" fmla="*/ 4588065 h 4650769"/>
              <a:gd name="connsiteX19" fmla="*/ 8623955 w 10052180"/>
              <a:gd name="connsiteY19" fmla="*/ 4578046 h 4650769"/>
              <a:gd name="connsiteX20" fmla="*/ 8622786 w 10052180"/>
              <a:gd name="connsiteY20" fmla="*/ 4577305 h 4650769"/>
              <a:gd name="connsiteX21" fmla="*/ 8600904 w 10052180"/>
              <a:gd name="connsiteY21" fmla="*/ 4582918 h 4650769"/>
              <a:gd name="connsiteX22" fmla="*/ 8433071 w 10052180"/>
              <a:gd name="connsiteY22" fmla="*/ 4606234 h 4650769"/>
              <a:gd name="connsiteX23" fmla="*/ 8318071 w 10052180"/>
              <a:gd name="connsiteY23" fmla="*/ 4586590 h 4650769"/>
              <a:gd name="connsiteX24" fmla="*/ 8242424 w 10052180"/>
              <a:gd name="connsiteY24" fmla="*/ 4566486 h 4650769"/>
              <a:gd name="connsiteX25" fmla="*/ 8193517 w 10052180"/>
              <a:gd name="connsiteY25" fmla="*/ 4551756 h 4650769"/>
              <a:gd name="connsiteX26" fmla="*/ 8156253 w 10052180"/>
              <a:gd name="connsiteY26" fmla="*/ 4539485 h 4650769"/>
              <a:gd name="connsiteX27" fmla="*/ 8105237 w 10052180"/>
              <a:gd name="connsiteY27" fmla="*/ 4530754 h 4650769"/>
              <a:gd name="connsiteX28" fmla="*/ 8012182 w 10052180"/>
              <a:gd name="connsiteY28" fmla="*/ 4569955 h 4650769"/>
              <a:gd name="connsiteX29" fmla="*/ 7873023 w 10052180"/>
              <a:gd name="connsiteY29" fmla="*/ 4594395 h 4650769"/>
              <a:gd name="connsiteX30" fmla="*/ 7766598 w 10052180"/>
              <a:gd name="connsiteY30" fmla="*/ 4583182 h 4650769"/>
              <a:gd name="connsiteX31" fmla="*/ 7739745 w 10052180"/>
              <a:gd name="connsiteY31" fmla="*/ 4588115 h 4650769"/>
              <a:gd name="connsiteX32" fmla="*/ 7616434 w 10052180"/>
              <a:gd name="connsiteY32" fmla="*/ 4564808 h 4650769"/>
              <a:gd name="connsiteX33" fmla="*/ 7431215 w 10052180"/>
              <a:gd name="connsiteY33" fmla="*/ 4552516 h 4650769"/>
              <a:gd name="connsiteX34" fmla="*/ 7237422 w 10052180"/>
              <a:gd name="connsiteY34" fmla="*/ 4498285 h 4650769"/>
              <a:gd name="connsiteX35" fmla="*/ 7011658 w 10052180"/>
              <a:gd name="connsiteY35" fmla="*/ 4451218 h 4650769"/>
              <a:gd name="connsiteX36" fmla="*/ 6867111 w 10052180"/>
              <a:gd name="connsiteY36" fmla="*/ 4419048 h 4650769"/>
              <a:gd name="connsiteX37" fmla="*/ 6712288 w 10052180"/>
              <a:gd name="connsiteY37" fmla="*/ 4430721 h 4650769"/>
              <a:gd name="connsiteX38" fmla="*/ 6543149 w 10052180"/>
              <a:gd name="connsiteY38" fmla="*/ 4429858 h 4650769"/>
              <a:gd name="connsiteX39" fmla="*/ 6393064 w 10052180"/>
              <a:gd name="connsiteY39" fmla="*/ 4406561 h 4650769"/>
              <a:gd name="connsiteX40" fmla="*/ 6303049 w 10052180"/>
              <a:gd name="connsiteY40" fmla="*/ 4399385 h 4650769"/>
              <a:gd name="connsiteX41" fmla="*/ 6268511 w 10052180"/>
              <a:gd name="connsiteY41" fmla="*/ 4407283 h 4650769"/>
              <a:gd name="connsiteX42" fmla="*/ 6220512 w 10052180"/>
              <a:gd name="connsiteY42" fmla="*/ 4411171 h 4650769"/>
              <a:gd name="connsiteX43" fmla="*/ 6135538 w 10052180"/>
              <a:gd name="connsiteY43" fmla="*/ 4426253 h 4650769"/>
              <a:gd name="connsiteX44" fmla="*/ 6031127 w 10052180"/>
              <a:gd name="connsiteY44" fmla="*/ 4420204 h 4650769"/>
              <a:gd name="connsiteX45" fmla="*/ 5969808 w 10052180"/>
              <a:gd name="connsiteY45" fmla="*/ 4408049 h 4650769"/>
              <a:gd name="connsiteX46" fmla="*/ 5944950 w 10052180"/>
              <a:gd name="connsiteY46" fmla="*/ 4393767 h 4650769"/>
              <a:gd name="connsiteX47" fmla="*/ 5509282 w 10052180"/>
              <a:gd name="connsiteY47" fmla="*/ 4393767 h 4650769"/>
              <a:gd name="connsiteX48" fmla="*/ 5488183 w 10052180"/>
              <a:gd name="connsiteY48" fmla="*/ 4398554 h 4650769"/>
              <a:gd name="connsiteX49" fmla="*/ 5481447 w 10052180"/>
              <a:gd name="connsiteY49" fmla="*/ 4395975 h 4650769"/>
              <a:gd name="connsiteX50" fmla="*/ 5473864 w 10052180"/>
              <a:gd name="connsiteY50" fmla="*/ 4393767 h 4650769"/>
              <a:gd name="connsiteX51" fmla="*/ 5441368 w 10052180"/>
              <a:gd name="connsiteY51" fmla="*/ 4393767 h 4650769"/>
              <a:gd name="connsiteX52" fmla="*/ 5427734 w 10052180"/>
              <a:gd name="connsiteY52" fmla="*/ 4401537 h 4650769"/>
              <a:gd name="connsiteX53" fmla="*/ 5412372 w 10052180"/>
              <a:gd name="connsiteY53" fmla="*/ 4394628 h 4650769"/>
              <a:gd name="connsiteX54" fmla="*/ 5412559 w 10052180"/>
              <a:gd name="connsiteY54" fmla="*/ 4393767 h 4650769"/>
              <a:gd name="connsiteX55" fmla="*/ 5182205 w 10052180"/>
              <a:gd name="connsiteY55" fmla="*/ 4393767 h 4650769"/>
              <a:gd name="connsiteX56" fmla="*/ 5167180 w 10052180"/>
              <a:gd name="connsiteY56" fmla="*/ 4401547 h 4650769"/>
              <a:gd name="connsiteX57" fmla="*/ 5116191 w 10052180"/>
              <a:gd name="connsiteY57" fmla="*/ 4410857 h 4650769"/>
              <a:gd name="connsiteX58" fmla="*/ 4978049 w 10052180"/>
              <a:gd name="connsiteY58" fmla="*/ 4444099 h 4650769"/>
              <a:gd name="connsiteX59" fmla="*/ 4918199 w 10052180"/>
              <a:gd name="connsiteY59" fmla="*/ 4475969 h 4650769"/>
              <a:gd name="connsiteX60" fmla="*/ 4819404 w 10052180"/>
              <a:gd name="connsiteY60" fmla="*/ 4498170 h 4650769"/>
              <a:gd name="connsiteX61" fmla="*/ 4748850 w 10052180"/>
              <a:gd name="connsiteY61" fmla="*/ 4510039 h 4650769"/>
              <a:gd name="connsiteX62" fmla="*/ 4728909 w 10052180"/>
              <a:gd name="connsiteY62" fmla="*/ 4533669 h 4650769"/>
              <a:gd name="connsiteX63" fmla="*/ 4728624 w 10052180"/>
              <a:gd name="connsiteY63" fmla="*/ 4534109 h 4650769"/>
              <a:gd name="connsiteX64" fmla="*/ 4685733 w 10052180"/>
              <a:gd name="connsiteY64" fmla="*/ 4537269 h 4650769"/>
              <a:gd name="connsiteX65" fmla="*/ 4591811 w 10052180"/>
              <a:gd name="connsiteY65" fmla="*/ 4562739 h 4650769"/>
              <a:gd name="connsiteX66" fmla="*/ 4562217 w 10052180"/>
              <a:gd name="connsiteY66" fmla="*/ 4569392 h 4650769"/>
              <a:gd name="connsiteX67" fmla="*/ 4546453 w 10052180"/>
              <a:gd name="connsiteY67" fmla="*/ 4575327 h 4650769"/>
              <a:gd name="connsiteX68" fmla="*/ 4522757 w 10052180"/>
              <a:gd name="connsiteY68" fmla="*/ 4559783 h 4650769"/>
              <a:gd name="connsiteX69" fmla="*/ 4493193 w 10052180"/>
              <a:gd name="connsiteY69" fmla="*/ 4566418 h 4650769"/>
              <a:gd name="connsiteX70" fmla="*/ 4486309 w 10052180"/>
              <a:gd name="connsiteY70" fmla="*/ 4568571 h 4650769"/>
              <a:gd name="connsiteX71" fmla="*/ 4434522 w 10052180"/>
              <a:gd name="connsiteY71" fmla="*/ 4553363 h 4650769"/>
              <a:gd name="connsiteX72" fmla="*/ 4429460 w 10052180"/>
              <a:gd name="connsiteY72" fmla="*/ 4547302 h 4650769"/>
              <a:gd name="connsiteX73" fmla="*/ 4403505 w 10052180"/>
              <a:gd name="connsiteY73" fmla="*/ 4544604 h 4650769"/>
              <a:gd name="connsiteX74" fmla="*/ 4400557 w 10052180"/>
              <a:gd name="connsiteY74" fmla="*/ 4546201 h 4650769"/>
              <a:gd name="connsiteX75" fmla="*/ 4379030 w 10052180"/>
              <a:gd name="connsiteY75" fmla="*/ 4536886 h 4650769"/>
              <a:gd name="connsiteX76" fmla="*/ 4292758 w 10052180"/>
              <a:gd name="connsiteY76" fmla="*/ 4520332 h 4650769"/>
              <a:gd name="connsiteX77" fmla="*/ 4126934 w 10052180"/>
              <a:gd name="connsiteY77" fmla="*/ 4511325 h 4650769"/>
              <a:gd name="connsiteX78" fmla="*/ 3954199 w 10052180"/>
              <a:gd name="connsiteY78" fmla="*/ 4486409 h 4650769"/>
              <a:gd name="connsiteX79" fmla="*/ 3790501 w 10052180"/>
              <a:gd name="connsiteY79" fmla="*/ 4495445 h 4650769"/>
              <a:gd name="connsiteX80" fmla="*/ 3492963 w 10052180"/>
              <a:gd name="connsiteY80" fmla="*/ 4468480 h 4650769"/>
              <a:gd name="connsiteX81" fmla="*/ 3390904 w 10052180"/>
              <a:gd name="connsiteY81" fmla="*/ 4465867 h 4650769"/>
              <a:gd name="connsiteX82" fmla="*/ 3322528 w 10052180"/>
              <a:gd name="connsiteY82" fmla="*/ 4464799 h 4650769"/>
              <a:gd name="connsiteX83" fmla="*/ 3317795 w 10052180"/>
              <a:gd name="connsiteY83" fmla="*/ 4467272 h 4650769"/>
              <a:gd name="connsiteX84" fmla="*/ 3298702 w 10052180"/>
              <a:gd name="connsiteY84" fmla="*/ 4468689 h 4650769"/>
              <a:gd name="connsiteX85" fmla="*/ 3293503 w 10052180"/>
              <a:gd name="connsiteY85" fmla="*/ 4479690 h 4650769"/>
              <a:gd name="connsiteX86" fmla="*/ 3229705 w 10052180"/>
              <a:gd name="connsiteY86" fmla="*/ 4489069 h 4650769"/>
              <a:gd name="connsiteX87" fmla="*/ 3076109 w 10052180"/>
              <a:gd name="connsiteY87" fmla="*/ 4492987 h 4650769"/>
              <a:gd name="connsiteX88" fmla="*/ 2962379 w 10052180"/>
              <a:gd name="connsiteY88" fmla="*/ 4474229 h 4650769"/>
              <a:gd name="connsiteX89" fmla="*/ 2924375 w 10052180"/>
              <a:gd name="connsiteY89" fmla="*/ 4484334 h 4650769"/>
              <a:gd name="connsiteX90" fmla="*/ 2871297 w 10052180"/>
              <a:gd name="connsiteY90" fmla="*/ 4491313 h 4650769"/>
              <a:gd name="connsiteX91" fmla="*/ 2700663 w 10052180"/>
              <a:gd name="connsiteY91" fmla="*/ 4485036 h 4650769"/>
              <a:gd name="connsiteX92" fmla="*/ 2560084 w 10052180"/>
              <a:gd name="connsiteY92" fmla="*/ 4489523 h 4650769"/>
              <a:gd name="connsiteX93" fmla="*/ 2479658 w 10052180"/>
              <a:gd name="connsiteY93" fmla="*/ 4499250 h 4650769"/>
              <a:gd name="connsiteX94" fmla="*/ 2309526 w 10052180"/>
              <a:gd name="connsiteY94" fmla="*/ 4471569 h 4650769"/>
              <a:gd name="connsiteX95" fmla="*/ 2143849 w 10052180"/>
              <a:gd name="connsiteY95" fmla="*/ 4458678 h 4650769"/>
              <a:gd name="connsiteX96" fmla="*/ 2054460 w 10052180"/>
              <a:gd name="connsiteY96" fmla="*/ 4444435 h 4650769"/>
              <a:gd name="connsiteX97" fmla="*/ 1875690 w 10052180"/>
              <a:gd name="connsiteY97" fmla="*/ 4462877 h 4650769"/>
              <a:gd name="connsiteX98" fmla="*/ 1829588 w 10052180"/>
              <a:gd name="connsiteY98" fmla="*/ 4463680 h 4650769"/>
              <a:gd name="connsiteX99" fmla="*/ 1729685 w 10052180"/>
              <a:gd name="connsiteY99" fmla="*/ 4483196 h 4650769"/>
              <a:gd name="connsiteX100" fmla="*/ 1672107 w 10052180"/>
              <a:gd name="connsiteY100" fmla="*/ 4487209 h 4650769"/>
              <a:gd name="connsiteX101" fmla="*/ 1514794 w 10052180"/>
              <a:gd name="connsiteY101" fmla="*/ 4506035 h 4650769"/>
              <a:gd name="connsiteX102" fmla="*/ 1375355 w 10052180"/>
              <a:gd name="connsiteY102" fmla="*/ 4535286 h 4650769"/>
              <a:gd name="connsiteX103" fmla="*/ 1281723 w 10052180"/>
              <a:gd name="connsiteY103" fmla="*/ 4557767 h 4650769"/>
              <a:gd name="connsiteX104" fmla="*/ 1152251 w 10052180"/>
              <a:gd name="connsiteY104" fmla="*/ 4596280 h 4650769"/>
              <a:gd name="connsiteX105" fmla="*/ 1112386 w 10052180"/>
              <a:gd name="connsiteY105" fmla="*/ 4603999 h 4650769"/>
              <a:gd name="connsiteX106" fmla="*/ 1055042 w 10052180"/>
              <a:gd name="connsiteY106" fmla="*/ 4590297 h 4650769"/>
              <a:gd name="connsiteX107" fmla="*/ 961705 w 10052180"/>
              <a:gd name="connsiteY107" fmla="*/ 4577719 h 4650769"/>
              <a:gd name="connsiteX108" fmla="*/ 875879 w 10052180"/>
              <a:gd name="connsiteY108" fmla="*/ 4564303 h 4650769"/>
              <a:gd name="connsiteX109" fmla="*/ 771366 w 10052180"/>
              <a:gd name="connsiteY109" fmla="*/ 4567383 h 4650769"/>
              <a:gd name="connsiteX110" fmla="*/ 676592 w 10052180"/>
              <a:gd name="connsiteY110" fmla="*/ 4560117 h 4650769"/>
              <a:gd name="connsiteX111" fmla="*/ 558512 w 10052180"/>
              <a:gd name="connsiteY111" fmla="*/ 4558530 h 4650769"/>
              <a:gd name="connsiteX112" fmla="*/ 362079 w 10052180"/>
              <a:gd name="connsiteY112" fmla="*/ 4545572 h 4650769"/>
              <a:gd name="connsiteX113" fmla="*/ 309653 w 10052180"/>
              <a:gd name="connsiteY113" fmla="*/ 4537476 h 4650769"/>
              <a:gd name="connsiteX114" fmla="*/ 174742 w 10052180"/>
              <a:gd name="connsiteY114" fmla="*/ 4492281 h 4650769"/>
              <a:gd name="connsiteX115" fmla="*/ 107390 w 10052180"/>
              <a:gd name="connsiteY115" fmla="*/ 4476433 h 4650769"/>
              <a:gd name="connsiteX116" fmla="*/ 2537 w 10052180"/>
              <a:gd name="connsiteY116" fmla="*/ 4465393 h 4650769"/>
              <a:gd name="connsiteX117" fmla="*/ 0 w 10052180"/>
              <a:gd name="connsiteY117" fmla="*/ 4463105 h 465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052180" h="4650769">
                <a:moveTo>
                  <a:pt x="0" y="0"/>
                </a:moveTo>
                <a:lnTo>
                  <a:pt x="10052180" y="0"/>
                </a:lnTo>
                <a:lnTo>
                  <a:pt x="10052180" y="4571218"/>
                </a:lnTo>
                <a:lnTo>
                  <a:pt x="10050702" y="4571562"/>
                </a:lnTo>
                <a:cubicBezTo>
                  <a:pt x="10033695" y="4573943"/>
                  <a:pt x="10017259" y="4574375"/>
                  <a:pt x="10001878" y="4572066"/>
                </a:cubicBezTo>
                <a:cubicBezTo>
                  <a:pt x="9987347" y="4562370"/>
                  <a:pt x="9978539" y="4560848"/>
                  <a:pt x="9969638" y="4575824"/>
                </a:cubicBezTo>
                <a:cubicBezTo>
                  <a:pt x="9931111" y="4571506"/>
                  <a:pt x="9885705" y="4604598"/>
                  <a:pt x="9864299" y="4580290"/>
                </a:cubicBezTo>
                <a:cubicBezTo>
                  <a:pt x="9860644" y="4614890"/>
                  <a:pt x="9811449" y="4560843"/>
                  <a:pt x="9796089" y="4591897"/>
                </a:cubicBezTo>
                <a:cubicBezTo>
                  <a:pt x="9744340" y="4604414"/>
                  <a:pt x="9702353" y="4613016"/>
                  <a:pt x="9658617" y="4628572"/>
                </a:cubicBezTo>
                <a:cubicBezTo>
                  <a:pt x="9625107" y="4639733"/>
                  <a:pt x="9621223" y="4635658"/>
                  <a:pt x="9605787" y="4633374"/>
                </a:cubicBezTo>
                <a:cubicBezTo>
                  <a:pt x="9564172" y="4634284"/>
                  <a:pt x="9459602" y="4639135"/>
                  <a:pt x="9408928" y="4634030"/>
                </a:cubicBezTo>
                <a:cubicBezTo>
                  <a:pt x="9373936" y="4630911"/>
                  <a:pt x="9320962" y="4677031"/>
                  <a:pt x="9290980" y="4628234"/>
                </a:cubicBezTo>
                <a:cubicBezTo>
                  <a:pt x="9269062" y="4638218"/>
                  <a:pt x="9223761" y="4630232"/>
                  <a:pt x="9195937" y="4629562"/>
                </a:cubicBezTo>
                <a:cubicBezTo>
                  <a:pt x="9143088" y="4610116"/>
                  <a:pt x="9133223" y="4633821"/>
                  <a:pt x="9091821" y="4619955"/>
                </a:cubicBezTo>
                <a:cubicBezTo>
                  <a:pt x="9032935" y="4627891"/>
                  <a:pt x="9027183" y="4624471"/>
                  <a:pt x="9005324" y="4627981"/>
                </a:cubicBezTo>
                <a:cubicBezTo>
                  <a:pt x="8967164" y="4640966"/>
                  <a:pt x="8953005" y="4638659"/>
                  <a:pt x="8911383" y="4634700"/>
                </a:cubicBezTo>
                <a:cubicBezTo>
                  <a:pt x="8910140" y="4622209"/>
                  <a:pt x="8861731" y="4642891"/>
                  <a:pt x="8853295" y="4644792"/>
                </a:cubicBezTo>
                <a:cubicBezTo>
                  <a:pt x="8855383" y="4637166"/>
                  <a:pt x="8821677" y="4629387"/>
                  <a:pt x="8813991" y="4634596"/>
                </a:cubicBezTo>
                <a:cubicBezTo>
                  <a:pt x="8714011" y="4640974"/>
                  <a:pt x="8735462" y="4587278"/>
                  <a:pt x="8687179" y="4588065"/>
                </a:cubicBezTo>
                <a:cubicBezTo>
                  <a:pt x="8647941" y="4587885"/>
                  <a:pt x="8644846" y="4590573"/>
                  <a:pt x="8623955" y="4578046"/>
                </a:cubicBezTo>
                <a:lnTo>
                  <a:pt x="8622786" y="4577305"/>
                </a:lnTo>
                <a:lnTo>
                  <a:pt x="8600904" y="4582918"/>
                </a:lnTo>
                <a:cubicBezTo>
                  <a:pt x="8551179" y="4589770"/>
                  <a:pt x="8503007" y="4582778"/>
                  <a:pt x="8433071" y="4606234"/>
                </a:cubicBezTo>
                <a:cubicBezTo>
                  <a:pt x="8391517" y="4597543"/>
                  <a:pt x="8356812" y="4603351"/>
                  <a:pt x="8318071" y="4586590"/>
                </a:cubicBezTo>
                <a:cubicBezTo>
                  <a:pt x="8301780" y="4574528"/>
                  <a:pt x="8258966" y="4594748"/>
                  <a:pt x="8242424" y="4566486"/>
                </a:cubicBezTo>
                <a:cubicBezTo>
                  <a:pt x="8237603" y="4584126"/>
                  <a:pt x="8200783" y="4561583"/>
                  <a:pt x="8193517" y="4551756"/>
                </a:cubicBezTo>
                <a:cubicBezTo>
                  <a:pt x="8181915" y="4557821"/>
                  <a:pt x="8167403" y="4540618"/>
                  <a:pt x="8156253" y="4539485"/>
                </a:cubicBezTo>
                <a:cubicBezTo>
                  <a:pt x="8141597" y="4496572"/>
                  <a:pt x="8127998" y="4557617"/>
                  <a:pt x="8105237" y="4530754"/>
                </a:cubicBezTo>
                <a:cubicBezTo>
                  <a:pt x="8091039" y="4542025"/>
                  <a:pt x="8045973" y="4563365"/>
                  <a:pt x="8012182" y="4569955"/>
                </a:cubicBezTo>
                <a:cubicBezTo>
                  <a:pt x="7945237" y="4585532"/>
                  <a:pt x="7935255" y="4616038"/>
                  <a:pt x="7873023" y="4594395"/>
                </a:cubicBezTo>
                <a:cubicBezTo>
                  <a:pt x="7859384" y="4618199"/>
                  <a:pt x="7761094" y="4535441"/>
                  <a:pt x="7766598" y="4583182"/>
                </a:cubicBezTo>
                <a:cubicBezTo>
                  <a:pt x="7745587" y="4577284"/>
                  <a:pt x="7733182" y="4556528"/>
                  <a:pt x="7739745" y="4588115"/>
                </a:cubicBezTo>
                <a:lnTo>
                  <a:pt x="7616434" y="4564808"/>
                </a:lnTo>
                <a:cubicBezTo>
                  <a:pt x="7546376" y="4561257"/>
                  <a:pt x="7499612" y="4575632"/>
                  <a:pt x="7431215" y="4552516"/>
                </a:cubicBezTo>
                <a:cubicBezTo>
                  <a:pt x="7362500" y="4539342"/>
                  <a:pt x="7331229" y="4514002"/>
                  <a:pt x="7237422" y="4498285"/>
                </a:cubicBezTo>
                <a:cubicBezTo>
                  <a:pt x="7171877" y="4484375"/>
                  <a:pt x="7080174" y="4453116"/>
                  <a:pt x="7011658" y="4451218"/>
                </a:cubicBezTo>
                <a:cubicBezTo>
                  <a:pt x="6935893" y="4414558"/>
                  <a:pt x="6950516" y="4446303"/>
                  <a:pt x="6867111" y="4419048"/>
                </a:cubicBezTo>
                <a:cubicBezTo>
                  <a:pt x="6820640" y="4462144"/>
                  <a:pt x="6759791" y="4426229"/>
                  <a:pt x="6712288" y="4430721"/>
                </a:cubicBezTo>
                <a:cubicBezTo>
                  <a:pt x="6658294" y="4432523"/>
                  <a:pt x="6596353" y="4433885"/>
                  <a:pt x="6543149" y="4429858"/>
                </a:cubicBezTo>
                <a:cubicBezTo>
                  <a:pt x="6505785" y="4400413"/>
                  <a:pt x="6438998" y="4445436"/>
                  <a:pt x="6393064" y="4406561"/>
                </a:cubicBezTo>
                <a:cubicBezTo>
                  <a:pt x="6375470" y="4396073"/>
                  <a:pt x="6316748" y="4386920"/>
                  <a:pt x="6303049" y="4399385"/>
                </a:cubicBezTo>
                <a:cubicBezTo>
                  <a:pt x="6290271" y="4400402"/>
                  <a:pt x="6276955" y="4392864"/>
                  <a:pt x="6268511" y="4407283"/>
                </a:cubicBezTo>
                <a:cubicBezTo>
                  <a:pt x="6255819" y="4424201"/>
                  <a:pt x="6218422" y="4388280"/>
                  <a:pt x="6220512" y="4411171"/>
                </a:cubicBezTo>
                <a:cubicBezTo>
                  <a:pt x="6193829" y="4386375"/>
                  <a:pt x="6162713" y="4421037"/>
                  <a:pt x="6135538" y="4426253"/>
                </a:cubicBezTo>
                <a:cubicBezTo>
                  <a:pt x="6115250" y="4402715"/>
                  <a:pt x="6087532" y="4424859"/>
                  <a:pt x="6031127" y="4420204"/>
                </a:cubicBezTo>
                <a:cubicBezTo>
                  <a:pt x="6014546" y="4399963"/>
                  <a:pt x="5996210" y="4415252"/>
                  <a:pt x="5969808" y="4408049"/>
                </a:cubicBezTo>
                <a:lnTo>
                  <a:pt x="5944950" y="4393767"/>
                </a:lnTo>
                <a:lnTo>
                  <a:pt x="5509282" y="4393767"/>
                </a:lnTo>
                <a:lnTo>
                  <a:pt x="5488183" y="4398554"/>
                </a:lnTo>
                <a:lnTo>
                  <a:pt x="5481447" y="4395975"/>
                </a:lnTo>
                <a:lnTo>
                  <a:pt x="5473864" y="4393767"/>
                </a:lnTo>
                <a:lnTo>
                  <a:pt x="5441368" y="4393767"/>
                </a:lnTo>
                <a:lnTo>
                  <a:pt x="5427734" y="4401537"/>
                </a:lnTo>
                <a:cubicBezTo>
                  <a:pt x="5424659" y="4397308"/>
                  <a:pt x="5420116" y="4394509"/>
                  <a:pt x="5412372" y="4394628"/>
                </a:cubicBezTo>
                <a:lnTo>
                  <a:pt x="5412559" y="4393767"/>
                </a:lnTo>
                <a:lnTo>
                  <a:pt x="5182205" y="4393767"/>
                </a:lnTo>
                <a:lnTo>
                  <a:pt x="5167180" y="4401547"/>
                </a:lnTo>
                <a:cubicBezTo>
                  <a:pt x="5145322" y="4388995"/>
                  <a:pt x="5130136" y="4396666"/>
                  <a:pt x="5116191" y="4410857"/>
                </a:cubicBezTo>
                <a:cubicBezTo>
                  <a:pt x="5069121" y="4410132"/>
                  <a:pt x="5029330" y="4432817"/>
                  <a:pt x="4978049" y="4444099"/>
                </a:cubicBezTo>
                <a:cubicBezTo>
                  <a:pt x="4921746" y="4464946"/>
                  <a:pt x="4952787" y="4460274"/>
                  <a:pt x="4918199" y="4475969"/>
                </a:cubicBezTo>
                <a:lnTo>
                  <a:pt x="4819404" y="4498170"/>
                </a:lnTo>
                <a:lnTo>
                  <a:pt x="4748850" y="4510039"/>
                </a:lnTo>
                <a:lnTo>
                  <a:pt x="4728909" y="4533669"/>
                </a:lnTo>
                <a:lnTo>
                  <a:pt x="4728624" y="4534109"/>
                </a:lnTo>
                <a:lnTo>
                  <a:pt x="4685733" y="4537269"/>
                </a:lnTo>
                <a:cubicBezTo>
                  <a:pt x="4662932" y="4542040"/>
                  <a:pt x="4617689" y="4556675"/>
                  <a:pt x="4591811" y="4562739"/>
                </a:cubicBezTo>
                <a:cubicBezTo>
                  <a:pt x="4568298" y="4558219"/>
                  <a:pt x="4553786" y="4538337"/>
                  <a:pt x="4562217" y="4569392"/>
                </a:cubicBezTo>
                <a:cubicBezTo>
                  <a:pt x="4554496" y="4568788"/>
                  <a:pt x="4549787" y="4571298"/>
                  <a:pt x="4546453" y="4575327"/>
                </a:cubicBezTo>
                <a:lnTo>
                  <a:pt x="4522757" y="4559783"/>
                </a:lnTo>
                <a:lnTo>
                  <a:pt x="4493193" y="4566418"/>
                </a:lnTo>
                <a:lnTo>
                  <a:pt x="4486309" y="4568571"/>
                </a:lnTo>
                <a:lnTo>
                  <a:pt x="4434522" y="4553363"/>
                </a:lnTo>
                <a:lnTo>
                  <a:pt x="4429460" y="4547302"/>
                </a:lnTo>
                <a:cubicBezTo>
                  <a:pt x="4424037" y="4543565"/>
                  <a:pt x="4416331" y="4541821"/>
                  <a:pt x="4403505" y="4544604"/>
                </a:cubicBezTo>
                <a:lnTo>
                  <a:pt x="4400557" y="4546201"/>
                </a:lnTo>
                <a:lnTo>
                  <a:pt x="4379030" y="4536886"/>
                </a:lnTo>
                <a:cubicBezTo>
                  <a:pt x="4372078" y="4532654"/>
                  <a:pt x="4297808" y="4527155"/>
                  <a:pt x="4292758" y="4520332"/>
                </a:cubicBezTo>
                <a:cubicBezTo>
                  <a:pt x="4211493" y="4536974"/>
                  <a:pt x="4205812" y="4507045"/>
                  <a:pt x="4126934" y="4511325"/>
                </a:cubicBezTo>
                <a:cubicBezTo>
                  <a:pt x="4058483" y="4465563"/>
                  <a:pt x="4015465" y="4493211"/>
                  <a:pt x="3954199" y="4486409"/>
                </a:cubicBezTo>
                <a:cubicBezTo>
                  <a:pt x="3895850" y="4481584"/>
                  <a:pt x="3868881" y="4496263"/>
                  <a:pt x="3790501" y="4495445"/>
                </a:cubicBezTo>
                <a:cubicBezTo>
                  <a:pt x="3707431" y="4485284"/>
                  <a:pt x="3586435" y="4490248"/>
                  <a:pt x="3492963" y="4468480"/>
                </a:cubicBezTo>
                <a:cubicBezTo>
                  <a:pt x="3419549" y="4461359"/>
                  <a:pt x="3419311" y="4466480"/>
                  <a:pt x="3390904" y="4465867"/>
                </a:cubicBezTo>
                <a:cubicBezTo>
                  <a:pt x="3381467" y="4468795"/>
                  <a:pt x="3331557" y="4460030"/>
                  <a:pt x="3322528" y="4464799"/>
                </a:cubicBezTo>
                <a:lnTo>
                  <a:pt x="3317795" y="4467272"/>
                </a:lnTo>
                <a:lnTo>
                  <a:pt x="3298702" y="4468689"/>
                </a:lnTo>
                <a:lnTo>
                  <a:pt x="3293503" y="4479690"/>
                </a:lnTo>
                <a:lnTo>
                  <a:pt x="3229705" y="4489069"/>
                </a:lnTo>
                <a:cubicBezTo>
                  <a:pt x="3187202" y="4462144"/>
                  <a:pt x="3151062" y="4494035"/>
                  <a:pt x="3076109" y="4492987"/>
                </a:cubicBezTo>
                <a:cubicBezTo>
                  <a:pt x="3056222" y="4483674"/>
                  <a:pt x="2977114" y="4460921"/>
                  <a:pt x="2962379" y="4474229"/>
                </a:cubicBezTo>
                <a:cubicBezTo>
                  <a:pt x="2948249" y="4476071"/>
                  <a:pt x="2933210" y="4469418"/>
                  <a:pt x="2924375" y="4484334"/>
                </a:cubicBezTo>
                <a:cubicBezTo>
                  <a:pt x="2910921" y="4502015"/>
                  <a:pt x="2868144" y="4468636"/>
                  <a:pt x="2871297" y="4491313"/>
                </a:cubicBezTo>
                <a:cubicBezTo>
                  <a:pt x="2834012" y="4491430"/>
                  <a:pt x="2752532" y="4485335"/>
                  <a:pt x="2700663" y="4485036"/>
                </a:cubicBezTo>
                <a:cubicBezTo>
                  <a:pt x="2675164" y="4459571"/>
                  <a:pt x="2600340" y="4494322"/>
                  <a:pt x="2560084" y="4489523"/>
                </a:cubicBezTo>
                <a:cubicBezTo>
                  <a:pt x="2524760" y="4491171"/>
                  <a:pt x="2521424" y="4504416"/>
                  <a:pt x="2479658" y="4499250"/>
                </a:cubicBezTo>
                <a:cubicBezTo>
                  <a:pt x="2405210" y="4494755"/>
                  <a:pt x="2378207" y="4484444"/>
                  <a:pt x="2309526" y="4471569"/>
                </a:cubicBezTo>
                <a:cubicBezTo>
                  <a:pt x="2231692" y="4461873"/>
                  <a:pt x="2230867" y="4475023"/>
                  <a:pt x="2143849" y="4458678"/>
                </a:cubicBezTo>
                <a:cubicBezTo>
                  <a:pt x="2123776" y="4453795"/>
                  <a:pt x="2075082" y="4453878"/>
                  <a:pt x="2054460" y="4444435"/>
                </a:cubicBezTo>
                <a:cubicBezTo>
                  <a:pt x="2025665" y="4449526"/>
                  <a:pt x="1907402" y="4455434"/>
                  <a:pt x="1875690" y="4462877"/>
                </a:cubicBezTo>
                <a:cubicBezTo>
                  <a:pt x="1830650" y="4467513"/>
                  <a:pt x="1869806" y="4459610"/>
                  <a:pt x="1829588" y="4463680"/>
                </a:cubicBezTo>
                <a:cubicBezTo>
                  <a:pt x="1791050" y="4448543"/>
                  <a:pt x="1782985" y="4472982"/>
                  <a:pt x="1729685" y="4483196"/>
                </a:cubicBezTo>
                <a:cubicBezTo>
                  <a:pt x="1707743" y="4468503"/>
                  <a:pt x="1689784" y="4474556"/>
                  <a:pt x="1672107" y="4487209"/>
                </a:cubicBezTo>
                <a:cubicBezTo>
                  <a:pt x="1620500" y="4481667"/>
                  <a:pt x="1573015" y="4500097"/>
                  <a:pt x="1514794" y="4506035"/>
                </a:cubicBezTo>
                <a:cubicBezTo>
                  <a:pt x="1452269" y="4488005"/>
                  <a:pt x="1437575" y="4529096"/>
                  <a:pt x="1375355" y="4535286"/>
                </a:cubicBezTo>
                <a:cubicBezTo>
                  <a:pt x="1321736" y="4564899"/>
                  <a:pt x="1333953" y="4560797"/>
                  <a:pt x="1281723" y="4557767"/>
                </a:cubicBezTo>
                <a:cubicBezTo>
                  <a:pt x="1233584" y="4553963"/>
                  <a:pt x="1251636" y="4608894"/>
                  <a:pt x="1152251" y="4596280"/>
                </a:cubicBezTo>
                <a:cubicBezTo>
                  <a:pt x="1144905" y="4590601"/>
                  <a:pt x="1110779" y="4596258"/>
                  <a:pt x="1112386" y="4603999"/>
                </a:cubicBezTo>
                <a:cubicBezTo>
                  <a:pt x="1104086" y="4601575"/>
                  <a:pt x="1057064" y="4577908"/>
                  <a:pt x="1055042" y="4590297"/>
                </a:cubicBezTo>
                <a:cubicBezTo>
                  <a:pt x="1013255" y="4591647"/>
                  <a:pt x="998979" y="4593064"/>
                  <a:pt x="961705" y="4577719"/>
                </a:cubicBezTo>
                <a:cubicBezTo>
                  <a:pt x="940108" y="4572850"/>
                  <a:pt x="934154" y="4575904"/>
                  <a:pt x="875879" y="4564303"/>
                </a:cubicBezTo>
                <a:cubicBezTo>
                  <a:pt x="833691" y="4575554"/>
                  <a:pt x="825327" y="4551279"/>
                  <a:pt x="771366" y="4567383"/>
                </a:cubicBezTo>
                <a:cubicBezTo>
                  <a:pt x="743555" y="4566313"/>
                  <a:pt x="697843" y="4571452"/>
                  <a:pt x="676592" y="4560117"/>
                </a:cubicBezTo>
                <a:cubicBezTo>
                  <a:pt x="643619" y="4606945"/>
                  <a:pt x="593631" y="4557605"/>
                  <a:pt x="558512" y="4558530"/>
                </a:cubicBezTo>
                <a:cubicBezTo>
                  <a:pt x="507618" y="4560458"/>
                  <a:pt x="403556" y="4549081"/>
                  <a:pt x="362079" y="4545572"/>
                </a:cubicBezTo>
                <a:cubicBezTo>
                  <a:pt x="346531" y="4546886"/>
                  <a:pt x="342400" y="4550710"/>
                  <a:pt x="309653" y="4537476"/>
                </a:cubicBezTo>
                <a:cubicBezTo>
                  <a:pt x="266974" y="4519218"/>
                  <a:pt x="225607" y="4508008"/>
                  <a:pt x="174742" y="4492281"/>
                </a:cubicBezTo>
                <a:cubicBezTo>
                  <a:pt x="161353" y="4460328"/>
                  <a:pt x="108876" y="4511194"/>
                  <a:pt x="107390" y="4476433"/>
                </a:cubicBezTo>
                <a:cubicBezTo>
                  <a:pt x="84507" y="4499356"/>
                  <a:pt x="41258" y="4463491"/>
                  <a:pt x="2537" y="4465393"/>
                </a:cubicBezTo>
                <a:lnTo>
                  <a:pt x="0" y="446310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19467-D206-6E0D-AE3B-E6E51C40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282" y="1297056"/>
            <a:ext cx="5345436" cy="15792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spcBef>
                <a:spcPct val="0"/>
              </a:spcBef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Certificate Manager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353D259-DA18-451D-9A95-02198BF55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409711"/>
            <a:ext cx="1011410" cy="305853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86350" cy="1688542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52777" y="457200"/>
            <a:ext cx="4436398" cy="9978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AWS Certificate Manager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1542" y="4350223"/>
            <a:ext cx="4302458" cy="793277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Google Shape;74;p16"/>
          <p:cNvSpPr txBox="1">
            <a:spLocks noGrp="1"/>
          </p:cNvSpPr>
          <p:nvPr>
            <p:ph sz="half" idx="1"/>
          </p:nvPr>
        </p:nvSpPr>
        <p:spPr>
          <a:xfrm>
            <a:off x="852777" y="1912288"/>
            <a:ext cx="4310893" cy="266472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900">
                <a:sym typeface="Arial"/>
              </a:rPr>
              <a:t>Create, store, and renew SSL/TLS X.509 certificates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900">
                <a:sym typeface="Arial"/>
              </a:rPr>
              <a:t>Single domains, multiple domain names and wildcards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900">
                <a:sym typeface="Arial"/>
              </a:rPr>
              <a:t>Supports both public and private TLS certificates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900">
                <a:sym typeface="Arial"/>
              </a:rPr>
              <a:t>Integrates with several AWS services including:</a:t>
            </a:r>
          </a:p>
          <a:p>
            <a:pPr marL="3429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Elastic Load Balancing.</a:t>
            </a:r>
          </a:p>
          <a:p>
            <a:pPr marL="3429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Amazon CloudFront.</a:t>
            </a:r>
          </a:p>
          <a:p>
            <a:pPr marL="3429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AWS Elastic Beanstalk.</a:t>
            </a:r>
          </a:p>
          <a:p>
            <a:pPr marL="3429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AWS CloudFormation.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900" b="1">
                <a:sym typeface="Arial"/>
              </a:rPr>
              <a:t>Public certificates </a:t>
            </a:r>
            <a:r>
              <a:rPr lang="en-US" sz="900">
                <a:sym typeface="Arial"/>
              </a:rPr>
              <a:t>are signed by the AWS public Certificate Authority.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900">
                <a:sym typeface="Arial"/>
              </a:rPr>
              <a:t>You can also create a </a:t>
            </a:r>
            <a:r>
              <a:rPr lang="en-US" sz="900" b="1">
                <a:sym typeface="Arial"/>
              </a:rPr>
              <a:t>Private CA </a:t>
            </a:r>
            <a:r>
              <a:rPr lang="en-US" sz="900">
                <a:sym typeface="Arial"/>
              </a:rPr>
              <a:t>with ACM.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900">
                <a:sym typeface="Arial"/>
              </a:rPr>
              <a:t>Can then issue private certificates.</a:t>
            </a:r>
          </a:p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</a:pPr>
            <a:r>
              <a:rPr lang="en-US" sz="900">
                <a:sym typeface="Arial"/>
              </a:rPr>
              <a:t>You can also import certificates from third-party issuers.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688" y="457887"/>
            <a:ext cx="3008207" cy="422772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5" name="Google Shape;75;p1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820819" y="1715922"/>
            <a:ext cx="2763425" cy="17091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86350" cy="1688542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52777" y="457200"/>
            <a:ext cx="4436398" cy="9978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How SSL/TLS works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1542" y="4350223"/>
            <a:ext cx="4302458" cy="793277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81;p17"/>
          <p:cNvSpPr txBox="1">
            <a:spLocks noGrp="1"/>
          </p:cNvSpPr>
          <p:nvPr>
            <p:ph sz="half" idx="1"/>
          </p:nvPr>
        </p:nvSpPr>
        <p:spPr>
          <a:xfrm>
            <a:off x="852777" y="1912288"/>
            <a:ext cx="4310893" cy="266472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17780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A server attempts to connect to a website (i.e. a web-server) secured with SSL. The server requests the web-server to identify itself.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The web-server sends the server a copy of its SSL certificate.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The server checks to see whether or not it trusts the SSL certificate. If so, it sends a message to the web-server.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The web-server sends back a digitally signed acknowledgement to start an SSL encrypted session.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300">
                <a:sym typeface="Arial"/>
              </a:rPr>
              <a:t>Encrypted data is shared between the server and the web-server.</a:t>
            </a:r>
          </a:p>
          <a:p>
            <a:pPr marL="177800" lvl="0" indent="-228600" defTabSz="914400"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900"/>
            </a:pPr>
            <a:endParaRPr lang="en-US" sz="1300">
              <a:sym typeface="Arial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688" y="457887"/>
            <a:ext cx="3008207" cy="422772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2" name="Google Shape;82;p17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820819" y="2135268"/>
            <a:ext cx="2763425" cy="870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AWS Certificate Manager diagram</a:t>
            </a:r>
          </a:p>
        </p:txBody>
      </p:sp>
      <p:pic>
        <p:nvPicPr>
          <p:cNvPr id="88" name="Google Shape;88;p18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1259789" y="1256420"/>
            <a:ext cx="6624421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Economica"/>
              </a:rPr>
              <a:t>AWS Certificate Manager with ALB</a:t>
            </a:r>
          </a:p>
        </p:txBody>
      </p:sp>
      <p:pic>
        <p:nvPicPr>
          <p:cNvPr id="94" name="Google Shape;94;p19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625116" y="1256420"/>
            <a:ext cx="7893767" cy="32956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75AEBDD3-B56F-481F-B681-E422663D2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611756"/>
          </a:xfrm>
          <a:custGeom>
            <a:avLst/>
            <a:gdLst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67374 w 12192000"/>
              <a:gd name="connsiteY53" fmla="*/ 195957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288078 w 12192000"/>
              <a:gd name="connsiteY59" fmla="*/ 19652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351578 w 12192000"/>
              <a:gd name="connsiteY59" fmla="*/ 19144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351578 w 12192000"/>
              <a:gd name="connsiteY58" fmla="*/ 1914422 h 3482342"/>
              <a:gd name="connsiteX59" fmla="*/ 8248914 w 12192000"/>
              <a:gd name="connsiteY59" fmla="*/ 195417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17124 w 12192000"/>
              <a:gd name="connsiteY69" fmla="*/ 1837109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700779 w 12192000"/>
              <a:gd name="connsiteY75" fmla="*/ 1907344 h 3482342"/>
              <a:gd name="connsiteX76" fmla="*/ 6672513 w 12192000"/>
              <a:gd name="connsiteY76" fmla="*/ 1926452 h 3482342"/>
              <a:gd name="connsiteX77" fmla="*/ 6633549 w 12192000"/>
              <a:gd name="connsiteY77" fmla="*/ 1936255 h 3482342"/>
              <a:gd name="connsiteX78" fmla="*/ 6444344 w 12192000"/>
              <a:gd name="connsiteY78" fmla="*/ 1969663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42310 w 12192000"/>
              <a:gd name="connsiteY82" fmla="*/ 2092510 h 3482342"/>
              <a:gd name="connsiteX83" fmla="*/ 6007916 w 12192000"/>
              <a:gd name="connsiteY83" fmla="*/ 2143752 h 3482342"/>
              <a:gd name="connsiteX84" fmla="*/ 5894610 w 12192000"/>
              <a:gd name="connsiteY84" fmla="*/ 2130684 h 3482342"/>
              <a:gd name="connsiteX85" fmla="*/ 5817682 w 12192000"/>
              <a:gd name="connsiteY85" fmla="*/ 2157358 h 3482342"/>
              <a:gd name="connsiteX86" fmla="*/ 5591469 w 12192000"/>
              <a:gd name="connsiteY86" fmla="*/ 2178389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291263 w 12192000"/>
              <a:gd name="connsiteY89" fmla="*/ 2239182 h 3482342"/>
              <a:gd name="connsiteX90" fmla="*/ 5240857 w 12192000"/>
              <a:gd name="connsiteY90" fmla="*/ 2289444 h 3482342"/>
              <a:gd name="connsiteX91" fmla="*/ 5173523 w 12192000"/>
              <a:gd name="connsiteY91" fmla="*/ 2309057 h 3482342"/>
              <a:gd name="connsiteX92" fmla="*/ 5148543 w 12192000"/>
              <a:gd name="connsiteY92" fmla="*/ 2282356 h 3482342"/>
              <a:gd name="connsiteX93" fmla="*/ 5079548 w 12192000"/>
              <a:gd name="connsiteY93" fmla="*/ 2313485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48914 w 12192000"/>
              <a:gd name="connsiteY58" fmla="*/ 195417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45228 w 12192000"/>
              <a:gd name="connsiteY57" fmla="*/ 19398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30392 w 12192000"/>
              <a:gd name="connsiteY55" fmla="*/ 18985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0392 w 12192000"/>
              <a:gd name="connsiteY54" fmla="*/ 18985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0447 w 12192000"/>
              <a:gd name="connsiteY23" fmla="*/ 12870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294073 w 12192000"/>
              <a:gd name="connsiteY17" fmla="*/ 89726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01920 w 12192000"/>
              <a:gd name="connsiteY16" fmla="*/ 81310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98231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32727 w 12192000"/>
              <a:gd name="connsiteY21" fmla="*/ 1341335 h 3482342"/>
              <a:gd name="connsiteX22" fmla="*/ 10720408 w 12192000"/>
              <a:gd name="connsiteY22" fmla="*/ 1344999 h 3482342"/>
              <a:gd name="connsiteX23" fmla="*/ 10635456 w 12192000"/>
              <a:gd name="connsiteY23" fmla="*/ 1337688 h 3482342"/>
              <a:gd name="connsiteX24" fmla="*/ 10629954 w 12192000"/>
              <a:gd name="connsiteY24" fmla="*/ 1330628 h 3482342"/>
              <a:gd name="connsiteX25" fmla="*/ 10623883 w 12192000"/>
              <a:gd name="connsiteY25" fmla="*/ 1332776 h 3482342"/>
              <a:gd name="connsiteX26" fmla="*/ 10622090 w 12192000"/>
              <a:gd name="connsiteY26" fmla="*/ 1341385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524524 w 12192000"/>
              <a:gd name="connsiteY50" fmla="*/ 1902425 h 3482342"/>
              <a:gd name="connsiteX51" fmla="*/ 8436742 w 12192000"/>
              <a:gd name="connsiteY51" fmla="*/ 1923967 h 3482342"/>
              <a:gd name="connsiteX52" fmla="*/ 8345228 w 12192000"/>
              <a:gd name="connsiteY52" fmla="*/ 1939822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17124 w 12192000"/>
              <a:gd name="connsiteY63" fmla="*/ 1837109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700779 w 12192000"/>
              <a:gd name="connsiteY69" fmla="*/ 1907344 h 3482342"/>
              <a:gd name="connsiteX70" fmla="*/ 6672513 w 12192000"/>
              <a:gd name="connsiteY70" fmla="*/ 1926452 h 3482342"/>
              <a:gd name="connsiteX71" fmla="*/ 6633549 w 12192000"/>
              <a:gd name="connsiteY71" fmla="*/ 1936255 h 3482342"/>
              <a:gd name="connsiteX72" fmla="*/ 6444344 w 12192000"/>
              <a:gd name="connsiteY72" fmla="*/ 1969663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42310 w 12192000"/>
              <a:gd name="connsiteY76" fmla="*/ 2092510 h 3482342"/>
              <a:gd name="connsiteX77" fmla="*/ 6007916 w 12192000"/>
              <a:gd name="connsiteY77" fmla="*/ 2143752 h 3482342"/>
              <a:gd name="connsiteX78" fmla="*/ 5894610 w 12192000"/>
              <a:gd name="connsiteY78" fmla="*/ 2130684 h 3482342"/>
              <a:gd name="connsiteX79" fmla="*/ 5817682 w 12192000"/>
              <a:gd name="connsiteY79" fmla="*/ 2157358 h 3482342"/>
              <a:gd name="connsiteX80" fmla="*/ 5591469 w 12192000"/>
              <a:gd name="connsiteY80" fmla="*/ 2178389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291263 w 12192000"/>
              <a:gd name="connsiteY83" fmla="*/ 2239182 h 3482342"/>
              <a:gd name="connsiteX84" fmla="*/ 5240857 w 12192000"/>
              <a:gd name="connsiteY84" fmla="*/ 2289444 h 3482342"/>
              <a:gd name="connsiteX85" fmla="*/ 5173523 w 12192000"/>
              <a:gd name="connsiteY85" fmla="*/ 2309057 h 3482342"/>
              <a:gd name="connsiteX86" fmla="*/ 5148543 w 12192000"/>
              <a:gd name="connsiteY86" fmla="*/ 2282356 h 3482342"/>
              <a:gd name="connsiteX87" fmla="*/ 5079548 w 12192000"/>
              <a:gd name="connsiteY87" fmla="*/ 2313485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720408 w 12192000"/>
              <a:gd name="connsiteY21" fmla="*/ 134499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524524 w 12192000"/>
              <a:gd name="connsiteY48" fmla="*/ 1902425 h 3482342"/>
              <a:gd name="connsiteX49" fmla="*/ 8436742 w 12192000"/>
              <a:gd name="connsiteY49" fmla="*/ 1923967 h 3482342"/>
              <a:gd name="connsiteX50" fmla="*/ 8345228 w 12192000"/>
              <a:gd name="connsiteY50" fmla="*/ 1939822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17124 w 12192000"/>
              <a:gd name="connsiteY61" fmla="*/ 1837109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700779 w 12192000"/>
              <a:gd name="connsiteY67" fmla="*/ 1907344 h 3482342"/>
              <a:gd name="connsiteX68" fmla="*/ 6672513 w 12192000"/>
              <a:gd name="connsiteY68" fmla="*/ 1926452 h 3482342"/>
              <a:gd name="connsiteX69" fmla="*/ 6633549 w 12192000"/>
              <a:gd name="connsiteY69" fmla="*/ 1936255 h 3482342"/>
              <a:gd name="connsiteX70" fmla="*/ 6444344 w 12192000"/>
              <a:gd name="connsiteY70" fmla="*/ 1969663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42310 w 12192000"/>
              <a:gd name="connsiteY74" fmla="*/ 2092510 h 3482342"/>
              <a:gd name="connsiteX75" fmla="*/ 6007916 w 12192000"/>
              <a:gd name="connsiteY75" fmla="*/ 2143752 h 3482342"/>
              <a:gd name="connsiteX76" fmla="*/ 5894610 w 12192000"/>
              <a:gd name="connsiteY76" fmla="*/ 2130684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291263 w 12192000"/>
              <a:gd name="connsiteY81" fmla="*/ 2239182 h 3482342"/>
              <a:gd name="connsiteX82" fmla="*/ 5240857 w 12192000"/>
              <a:gd name="connsiteY82" fmla="*/ 2289444 h 3482342"/>
              <a:gd name="connsiteX83" fmla="*/ 5173523 w 12192000"/>
              <a:gd name="connsiteY83" fmla="*/ 2309057 h 3482342"/>
              <a:gd name="connsiteX84" fmla="*/ 5148543 w 12192000"/>
              <a:gd name="connsiteY84" fmla="*/ 2282356 h 3482342"/>
              <a:gd name="connsiteX85" fmla="*/ 5079548 w 12192000"/>
              <a:gd name="connsiteY85" fmla="*/ 2313485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17124 w 12192000"/>
              <a:gd name="connsiteY59" fmla="*/ 1837109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700779 w 12192000"/>
              <a:gd name="connsiteY65" fmla="*/ 1907344 h 3482342"/>
              <a:gd name="connsiteX66" fmla="*/ 6672513 w 12192000"/>
              <a:gd name="connsiteY66" fmla="*/ 1926452 h 3482342"/>
              <a:gd name="connsiteX67" fmla="*/ 6633549 w 12192000"/>
              <a:gd name="connsiteY67" fmla="*/ 1936255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07916 w 12192000"/>
              <a:gd name="connsiteY73" fmla="*/ 2143752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291263 w 12192000"/>
              <a:gd name="connsiteY79" fmla="*/ 2239182 h 3482342"/>
              <a:gd name="connsiteX80" fmla="*/ 5240857 w 12192000"/>
              <a:gd name="connsiteY80" fmla="*/ 2289444 h 3482342"/>
              <a:gd name="connsiteX81" fmla="*/ 5173523 w 12192000"/>
              <a:gd name="connsiteY81" fmla="*/ 2309057 h 3482342"/>
              <a:gd name="connsiteX82" fmla="*/ 5148543 w 12192000"/>
              <a:gd name="connsiteY82" fmla="*/ 2282356 h 3482342"/>
              <a:gd name="connsiteX83" fmla="*/ 5079548 w 12192000"/>
              <a:gd name="connsiteY83" fmla="*/ 2313485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33796 w 12192000"/>
              <a:gd name="connsiteY80" fmla="*/ 2268260 h 3482342"/>
              <a:gd name="connsiteX81" fmla="*/ 5173523 w 12192000"/>
              <a:gd name="connsiteY81" fmla="*/ 2309057 h 3482342"/>
              <a:gd name="connsiteX82" fmla="*/ 5123830 w 12192000"/>
              <a:gd name="connsiteY82" fmla="*/ 2307070 h 3482342"/>
              <a:gd name="connsiteX83" fmla="*/ 5065426 w 12192000"/>
              <a:gd name="connsiteY83" fmla="*/ 2324076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173523 w 12192000"/>
              <a:gd name="connsiteY82" fmla="*/ 2309057 h 3482342"/>
              <a:gd name="connsiteX83" fmla="*/ 5123830 w 12192000"/>
              <a:gd name="connsiteY83" fmla="*/ 2307070 h 3482342"/>
              <a:gd name="connsiteX84" fmla="*/ 5065426 w 12192000"/>
              <a:gd name="connsiteY84" fmla="*/ 2324076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212786 w 12192000"/>
              <a:gd name="connsiteY82" fmla="*/ 2296592 h 3482342"/>
              <a:gd name="connsiteX83" fmla="*/ 5173523 w 12192000"/>
              <a:gd name="connsiteY83" fmla="*/ 2309057 h 3482342"/>
              <a:gd name="connsiteX84" fmla="*/ 5123830 w 12192000"/>
              <a:gd name="connsiteY84" fmla="*/ 2307070 h 3482342"/>
              <a:gd name="connsiteX85" fmla="*/ 5065426 w 12192000"/>
              <a:gd name="connsiteY85" fmla="*/ 2324076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52860 w 12192000"/>
              <a:gd name="connsiteY76" fmla="*/ 2180085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336354 w 12192000"/>
              <a:gd name="connsiteY79" fmla="*/ 2218920 h 3482342"/>
              <a:gd name="connsiteX80" fmla="*/ 5291263 w 12192000"/>
              <a:gd name="connsiteY80" fmla="*/ 2239182 h 3482342"/>
              <a:gd name="connsiteX81" fmla="*/ 5255152 w 12192000"/>
              <a:gd name="connsiteY81" fmla="*/ 2247164 h 3482342"/>
              <a:gd name="connsiteX82" fmla="*/ 5233796 w 12192000"/>
              <a:gd name="connsiteY82" fmla="*/ 2268260 h 3482342"/>
              <a:gd name="connsiteX83" fmla="*/ 5212786 w 12192000"/>
              <a:gd name="connsiteY83" fmla="*/ 2296592 h 3482342"/>
              <a:gd name="connsiteX84" fmla="*/ 5173523 w 12192000"/>
              <a:gd name="connsiteY84" fmla="*/ 2309057 h 3482342"/>
              <a:gd name="connsiteX85" fmla="*/ 5123830 w 12192000"/>
              <a:gd name="connsiteY85" fmla="*/ 2307070 h 3482342"/>
              <a:gd name="connsiteX86" fmla="*/ 5065426 w 12192000"/>
              <a:gd name="connsiteY86" fmla="*/ 2324076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947131 w 12192000"/>
              <a:gd name="connsiteY73" fmla="*/ 2148310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52860 w 12192000"/>
              <a:gd name="connsiteY77" fmla="*/ 2180085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336354 w 12192000"/>
              <a:gd name="connsiteY80" fmla="*/ 2218920 h 3482342"/>
              <a:gd name="connsiteX81" fmla="*/ 5291263 w 12192000"/>
              <a:gd name="connsiteY81" fmla="*/ 2239182 h 3482342"/>
              <a:gd name="connsiteX82" fmla="*/ 5255152 w 12192000"/>
              <a:gd name="connsiteY82" fmla="*/ 2247164 h 3482342"/>
              <a:gd name="connsiteX83" fmla="*/ 5233796 w 12192000"/>
              <a:gd name="connsiteY83" fmla="*/ 2268260 h 3482342"/>
              <a:gd name="connsiteX84" fmla="*/ 5212786 w 12192000"/>
              <a:gd name="connsiteY84" fmla="*/ 2296592 h 3482342"/>
              <a:gd name="connsiteX85" fmla="*/ 5173523 w 12192000"/>
              <a:gd name="connsiteY85" fmla="*/ 2309057 h 3482342"/>
              <a:gd name="connsiteX86" fmla="*/ 5123830 w 12192000"/>
              <a:gd name="connsiteY86" fmla="*/ 2307070 h 3482342"/>
              <a:gd name="connsiteX87" fmla="*/ 5065426 w 12192000"/>
              <a:gd name="connsiteY87" fmla="*/ 2324076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52860 w 12192000"/>
              <a:gd name="connsiteY78" fmla="*/ 2180085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336354 w 12192000"/>
              <a:gd name="connsiteY81" fmla="*/ 2218920 h 3482342"/>
              <a:gd name="connsiteX82" fmla="*/ 5291263 w 12192000"/>
              <a:gd name="connsiteY82" fmla="*/ 2239182 h 3482342"/>
              <a:gd name="connsiteX83" fmla="*/ 5255152 w 12192000"/>
              <a:gd name="connsiteY83" fmla="*/ 2247164 h 3482342"/>
              <a:gd name="connsiteX84" fmla="*/ 5233796 w 12192000"/>
              <a:gd name="connsiteY84" fmla="*/ 2268260 h 3482342"/>
              <a:gd name="connsiteX85" fmla="*/ 5212786 w 12192000"/>
              <a:gd name="connsiteY85" fmla="*/ 2296592 h 3482342"/>
              <a:gd name="connsiteX86" fmla="*/ 5173523 w 12192000"/>
              <a:gd name="connsiteY86" fmla="*/ 2309057 h 3482342"/>
              <a:gd name="connsiteX87" fmla="*/ 5123830 w 12192000"/>
              <a:gd name="connsiteY87" fmla="*/ 2307070 h 3482342"/>
              <a:gd name="connsiteX88" fmla="*/ 5065426 w 12192000"/>
              <a:gd name="connsiteY88" fmla="*/ 2324076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735300 w 12192000"/>
              <a:gd name="connsiteY78" fmla="*/ 2158902 h 3482342"/>
              <a:gd name="connsiteX79" fmla="*/ 5591469 w 12192000"/>
              <a:gd name="connsiteY79" fmla="*/ 2178389 h 3482342"/>
              <a:gd name="connsiteX80" fmla="*/ 5452860 w 12192000"/>
              <a:gd name="connsiteY80" fmla="*/ 2180085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336354 w 12192000"/>
              <a:gd name="connsiteY83" fmla="*/ 2218920 h 3482342"/>
              <a:gd name="connsiteX84" fmla="*/ 5291263 w 12192000"/>
              <a:gd name="connsiteY84" fmla="*/ 2239182 h 3482342"/>
              <a:gd name="connsiteX85" fmla="*/ 5255152 w 12192000"/>
              <a:gd name="connsiteY85" fmla="*/ 2247164 h 3482342"/>
              <a:gd name="connsiteX86" fmla="*/ 5233796 w 12192000"/>
              <a:gd name="connsiteY86" fmla="*/ 2268260 h 3482342"/>
              <a:gd name="connsiteX87" fmla="*/ 5212786 w 12192000"/>
              <a:gd name="connsiteY87" fmla="*/ 2296592 h 3482342"/>
              <a:gd name="connsiteX88" fmla="*/ 5173523 w 12192000"/>
              <a:gd name="connsiteY88" fmla="*/ 2309057 h 3482342"/>
              <a:gd name="connsiteX89" fmla="*/ 5123830 w 12192000"/>
              <a:gd name="connsiteY89" fmla="*/ 2307070 h 3482342"/>
              <a:gd name="connsiteX90" fmla="*/ 5065426 w 12192000"/>
              <a:gd name="connsiteY90" fmla="*/ 2324076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56576 w 12192000"/>
              <a:gd name="connsiteY73" fmla="*/ 2134188 h 3482342"/>
              <a:gd name="connsiteX74" fmla="*/ 6007916 w 12192000"/>
              <a:gd name="connsiteY74" fmla="*/ 2143752 h 3482342"/>
              <a:gd name="connsiteX75" fmla="*/ 5947131 w 12192000"/>
              <a:gd name="connsiteY75" fmla="*/ 2148310 h 3482342"/>
              <a:gd name="connsiteX76" fmla="*/ 5898141 w 12192000"/>
              <a:gd name="connsiteY76" fmla="*/ 2144806 h 3482342"/>
              <a:gd name="connsiteX77" fmla="*/ 5855337 w 12192000"/>
              <a:gd name="connsiteY77" fmla="*/ 2137719 h 3482342"/>
              <a:gd name="connsiteX78" fmla="*/ 5817682 w 12192000"/>
              <a:gd name="connsiteY78" fmla="*/ 2157358 h 3482342"/>
              <a:gd name="connsiteX79" fmla="*/ 5735300 w 12192000"/>
              <a:gd name="connsiteY79" fmla="*/ 2158902 h 3482342"/>
              <a:gd name="connsiteX80" fmla="*/ 5591469 w 12192000"/>
              <a:gd name="connsiteY80" fmla="*/ 2178389 h 3482342"/>
              <a:gd name="connsiteX81" fmla="*/ 5452860 w 12192000"/>
              <a:gd name="connsiteY81" fmla="*/ 2180085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336354 w 12192000"/>
              <a:gd name="connsiteY84" fmla="*/ 2218920 h 3482342"/>
              <a:gd name="connsiteX85" fmla="*/ 5291263 w 12192000"/>
              <a:gd name="connsiteY85" fmla="*/ 2239182 h 3482342"/>
              <a:gd name="connsiteX86" fmla="*/ 5255152 w 12192000"/>
              <a:gd name="connsiteY86" fmla="*/ 2247164 h 3482342"/>
              <a:gd name="connsiteX87" fmla="*/ 5233796 w 12192000"/>
              <a:gd name="connsiteY87" fmla="*/ 2268260 h 3482342"/>
              <a:gd name="connsiteX88" fmla="*/ 5212786 w 12192000"/>
              <a:gd name="connsiteY88" fmla="*/ 2296592 h 3482342"/>
              <a:gd name="connsiteX89" fmla="*/ 5173523 w 12192000"/>
              <a:gd name="connsiteY89" fmla="*/ 2309057 h 3482342"/>
              <a:gd name="connsiteX90" fmla="*/ 5123830 w 12192000"/>
              <a:gd name="connsiteY90" fmla="*/ 2307070 h 3482342"/>
              <a:gd name="connsiteX91" fmla="*/ 5065426 w 12192000"/>
              <a:gd name="connsiteY91" fmla="*/ 2324076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38780 w 12192000"/>
              <a:gd name="connsiteY73" fmla="*/ 2081918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056576 w 12192000"/>
              <a:gd name="connsiteY75" fmla="*/ 2134188 h 3482342"/>
              <a:gd name="connsiteX76" fmla="*/ 6007916 w 12192000"/>
              <a:gd name="connsiteY76" fmla="*/ 2143752 h 3482342"/>
              <a:gd name="connsiteX77" fmla="*/ 5947131 w 12192000"/>
              <a:gd name="connsiteY77" fmla="*/ 2148310 h 3482342"/>
              <a:gd name="connsiteX78" fmla="*/ 5898141 w 12192000"/>
              <a:gd name="connsiteY78" fmla="*/ 2144806 h 3482342"/>
              <a:gd name="connsiteX79" fmla="*/ 5855337 w 12192000"/>
              <a:gd name="connsiteY79" fmla="*/ 2137719 h 3482342"/>
              <a:gd name="connsiteX80" fmla="*/ 5817682 w 12192000"/>
              <a:gd name="connsiteY80" fmla="*/ 2157358 h 3482342"/>
              <a:gd name="connsiteX81" fmla="*/ 5735300 w 12192000"/>
              <a:gd name="connsiteY81" fmla="*/ 2158902 h 3482342"/>
              <a:gd name="connsiteX82" fmla="*/ 5591469 w 12192000"/>
              <a:gd name="connsiteY82" fmla="*/ 2178389 h 3482342"/>
              <a:gd name="connsiteX83" fmla="*/ 5452860 w 12192000"/>
              <a:gd name="connsiteY83" fmla="*/ 2180085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336354 w 12192000"/>
              <a:gd name="connsiteY86" fmla="*/ 2218920 h 3482342"/>
              <a:gd name="connsiteX87" fmla="*/ 5291263 w 12192000"/>
              <a:gd name="connsiteY87" fmla="*/ 2239182 h 3482342"/>
              <a:gd name="connsiteX88" fmla="*/ 5255152 w 12192000"/>
              <a:gd name="connsiteY88" fmla="*/ 2247164 h 3482342"/>
              <a:gd name="connsiteX89" fmla="*/ 5233796 w 12192000"/>
              <a:gd name="connsiteY89" fmla="*/ 2268260 h 3482342"/>
              <a:gd name="connsiteX90" fmla="*/ 5212786 w 12192000"/>
              <a:gd name="connsiteY90" fmla="*/ 2296592 h 3482342"/>
              <a:gd name="connsiteX91" fmla="*/ 5173523 w 12192000"/>
              <a:gd name="connsiteY91" fmla="*/ 2309057 h 3482342"/>
              <a:gd name="connsiteX92" fmla="*/ 5123830 w 12192000"/>
              <a:gd name="connsiteY92" fmla="*/ 2307070 h 3482342"/>
              <a:gd name="connsiteX93" fmla="*/ 5065426 w 12192000"/>
              <a:gd name="connsiteY93" fmla="*/ 2324076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34188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50998 w 12192000"/>
              <a:gd name="connsiteY21" fmla="*/ 1269215 h 3482342"/>
              <a:gd name="connsiteX22" fmla="*/ 10815658 w 12192000"/>
              <a:gd name="connsiteY22" fmla="*/ 1287849 h 3482342"/>
              <a:gd name="connsiteX23" fmla="*/ 10679906 w 12192000"/>
              <a:gd name="connsiteY23" fmla="*/ 1324988 h 3482342"/>
              <a:gd name="connsiteX24" fmla="*/ 10636304 w 12192000"/>
              <a:gd name="connsiteY24" fmla="*/ 1317928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495949 w 12192000"/>
              <a:gd name="connsiteY48" fmla="*/ 1902425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41837 w 12192000"/>
              <a:gd name="connsiteY59" fmla="*/ 1840640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686657 w 12192000"/>
              <a:gd name="connsiteY65" fmla="*/ 1907344 h 3482342"/>
              <a:gd name="connsiteX66" fmla="*/ 6651330 w 12192000"/>
              <a:gd name="connsiteY66" fmla="*/ 1922921 h 3482342"/>
              <a:gd name="connsiteX67" fmla="*/ 6622958 w 12192000"/>
              <a:gd name="connsiteY67" fmla="*/ 1936255 h 3482342"/>
              <a:gd name="connsiteX68" fmla="*/ 6522602 w 12192000"/>
              <a:gd name="connsiteY68" fmla="*/ 1954133 h 3482342"/>
              <a:gd name="connsiteX69" fmla="*/ 6444344 w 12192000"/>
              <a:gd name="connsiteY69" fmla="*/ 1969663 h 3482342"/>
              <a:gd name="connsiteX70" fmla="*/ 6409626 w 12192000"/>
              <a:gd name="connsiteY70" fmla="*/ 1978846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87205 w 12192000"/>
              <a:gd name="connsiteY74" fmla="*/ 2060048 h 3482342"/>
              <a:gd name="connsiteX75" fmla="*/ 6138780 w 12192000"/>
              <a:gd name="connsiteY75" fmla="*/ 2081918 h 3482342"/>
              <a:gd name="connsiteX76" fmla="*/ 6120125 w 12192000"/>
              <a:gd name="connsiteY76" fmla="*/ 2109475 h 3482342"/>
              <a:gd name="connsiteX77" fmla="*/ 6056576 w 12192000"/>
              <a:gd name="connsiteY77" fmla="*/ 2120066 h 3482342"/>
              <a:gd name="connsiteX78" fmla="*/ 5993794 w 12192000"/>
              <a:gd name="connsiteY78" fmla="*/ 2122569 h 3482342"/>
              <a:gd name="connsiteX79" fmla="*/ 5943601 w 12192000"/>
              <a:gd name="connsiteY79" fmla="*/ 2137719 h 3482342"/>
              <a:gd name="connsiteX80" fmla="*/ 5898141 w 12192000"/>
              <a:gd name="connsiteY80" fmla="*/ 2144806 h 3482342"/>
              <a:gd name="connsiteX81" fmla="*/ 5855337 w 12192000"/>
              <a:gd name="connsiteY81" fmla="*/ 2137719 h 3482342"/>
              <a:gd name="connsiteX82" fmla="*/ 5817682 w 12192000"/>
              <a:gd name="connsiteY82" fmla="*/ 2157358 h 3482342"/>
              <a:gd name="connsiteX83" fmla="*/ 5735300 w 12192000"/>
              <a:gd name="connsiteY83" fmla="*/ 2158902 h 3482342"/>
              <a:gd name="connsiteX84" fmla="*/ 5591469 w 12192000"/>
              <a:gd name="connsiteY84" fmla="*/ 2178389 h 3482342"/>
              <a:gd name="connsiteX85" fmla="*/ 5505818 w 12192000"/>
              <a:gd name="connsiteY85" fmla="*/ 2194207 h 3482342"/>
              <a:gd name="connsiteX86" fmla="*/ 5452860 w 12192000"/>
              <a:gd name="connsiteY86" fmla="*/ 2180085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336354 w 12192000"/>
              <a:gd name="connsiteY89" fmla="*/ 2218920 h 3482342"/>
              <a:gd name="connsiteX90" fmla="*/ 5291263 w 12192000"/>
              <a:gd name="connsiteY90" fmla="*/ 2239182 h 3482342"/>
              <a:gd name="connsiteX91" fmla="*/ 5255152 w 12192000"/>
              <a:gd name="connsiteY91" fmla="*/ 2247164 h 3482342"/>
              <a:gd name="connsiteX92" fmla="*/ 5233796 w 12192000"/>
              <a:gd name="connsiteY92" fmla="*/ 2268260 h 3482342"/>
              <a:gd name="connsiteX93" fmla="*/ 5212786 w 12192000"/>
              <a:gd name="connsiteY93" fmla="*/ 2296592 h 3482342"/>
              <a:gd name="connsiteX94" fmla="*/ 5173523 w 12192000"/>
              <a:gd name="connsiteY94" fmla="*/ 2309057 h 3482342"/>
              <a:gd name="connsiteX95" fmla="*/ 5123830 w 12192000"/>
              <a:gd name="connsiteY95" fmla="*/ 2307070 h 3482342"/>
              <a:gd name="connsiteX96" fmla="*/ 5065426 w 12192000"/>
              <a:gd name="connsiteY96" fmla="*/ 2324076 h 3482342"/>
              <a:gd name="connsiteX97" fmla="*/ 4975908 w 12192000"/>
              <a:gd name="connsiteY97" fmla="*/ 2364128 h 3482342"/>
              <a:gd name="connsiteX98" fmla="*/ 4913723 w 12192000"/>
              <a:gd name="connsiteY98" fmla="*/ 2385265 h 3482342"/>
              <a:gd name="connsiteX99" fmla="*/ 4746485 w 12192000"/>
              <a:gd name="connsiteY99" fmla="*/ 2451769 h 3482342"/>
              <a:gd name="connsiteX100" fmla="*/ 4681588 w 12192000"/>
              <a:gd name="connsiteY100" fmla="*/ 2467494 h 3482342"/>
              <a:gd name="connsiteX101" fmla="*/ 1783655 w 12192000"/>
              <a:gd name="connsiteY101" fmla="*/ 3163860 h 3482342"/>
              <a:gd name="connsiteX102" fmla="*/ 1325955 w 12192000"/>
              <a:gd name="connsiteY102" fmla="*/ 3176692 h 3482342"/>
              <a:gd name="connsiteX103" fmla="*/ 1190384 w 12192000"/>
              <a:gd name="connsiteY103" fmla="*/ 3203504 h 3482342"/>
              <a:gd name="connsiteX104" fmla="*/ 1094537 w 12192000"/>
              <a:gd name="connsiteY104" fmla="*/ 3229469 h 3482342"/>
              <a:gd name="connsiteX105" fmla="*/ 779276 w 12192000"/>
              <a:gd name="connsiteY105" fmla="*/ 3327290 h 3482342"/>
              <a:gd name="connsiteX106" fmla="*/ 600378 w 12192000"/>
              <a:gd name="connsiteY106" fmla="*/ 3335250 h 3482342"/>
              <a:gd name="connsiteX107" fmla="*/ 493457 w 12192000"/>
              <a:gd name="connsiteY107" fmla="*/ 3365044 h 3482342"/>
              <a:gd name="connsiteX108" fmla="*/ 349402 w 12192000"/>
              <a:gd name="connsiteY108" fmla="*/ 3380897 h 3482342"/>
              <a:gd name="connsiteX109" fmla="*/ 192183 w 12192000"/>
              <a:gd name="connsiteY109" fmla="*/ 3460075 h 3482342"/>
              <a:gd name="connsiteX110" fmla="*/ 46713 w 12192000"/>
              <a:gd name="connsiteY110" fmla="*/ 3462986 h 3482342"/>
              <a:gd name="connsiteX111" fmla="*/ 2765 w 12192000"/>
              <a:gd name="connsiteY111" fmla="*/ 3480770 h 3482342"/>
              <a:gd name="connsiteX112" fmla="*/ 0 w 12192000"/>
              <a:gd name="connsiteY112" fmla="*/ 3482342 h 3482342"/>
              <a:gd name="connsiteX113" fmla="*/ 0 w 12192000"/>
              <a:gd name="connsiteY11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495949 w 12192000"/>
              <a:gd name="connsiteY50" fmla="*/ 1902425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41837 w 12192000"/>
              <a:gd name="connsiteY61" fmla="*/ 1840640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686657 w 12192000"/>
              <a:gd name="connsiteY67" fmla="*/ 1907344 h 3482342"/>
              <a:gd name="connsiteX68" fmla="*/ 6651330 w 12192000"/>
              <a:gd name="connsiteY68" fmla="*/ 1922921 h 3482342"/>
              <a:gd name="connsiteX69" fmla="*/ 6622958 w 12192000"/>
              <a:gd name="connsiteY69" fmla="*/ 1936255 h 3482342"/>
              <a:gd name="connsiteX70" fmla="*/ 6522602 w 12192000"/>
              <a:gd name="connsiteY70" fmla="*/ 1954133 h 3482342"/>
              <a:gd name="connsiteX71" fmla="*/ 6444344 w 12192000"/>
              <a:gd name="connsiteY71" fmla="*/ 1969663 h 3482342"/>
              <a:gd name="connsiteX72" fmla="*/ 6409626 w 12192000"/>
              <a:gd name="connsiteY72" fmla="*/ 1978846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87205 w 12192000"/>
              <a:gd name="connsiteY76" fmla="*/ 2060048 h 3482342"/>
              <a:gd name="connsiteX77" fmla="*/ 6138780 w 12192000"/>
              <a:gd name="connsiteY77" fmla="*/ 2081918 h 3482342"/>
              <a:gd name="connsiteX78" fmla="*/ 6120125 w 12192000"/>
              <a:gd name="connsiteY78" fmla="*/ 2109475 h 3482342"/>
              <a:gd name="connsiteX79" fmla="*/ 6056576 w 12192000"/>
              <a:gd name="connsiteY79" fmla="*/ 2120066 h 3482342"/>
              <a:gd name="connsiteX80" fmla="*/ 5993794 w 12192000"/>
              <a:gd name="connsiteY80" fmla="*/ 2122569 h 3482342"/>
              <a:gd name="connsiteX81" fmla="*/ 5943601 w 12192000"/>
              <a:gd name="connsiteY81" fmla="*/ 2137719 h 3482342"/>
              <a:gd name="connsiteX82" fmla="*/ 5898141 w 12192000"/>
              <a:gd name="connsiteY82" fmla="*/ 2144806 h 3482342"/>
              <a:gd name="connsiteX83" fmla="*/ 5855337 w 12192000"/>
              <a:gd name="connsiteY83" fmla="*/ 2137719 h 3482342"/>
              <a:gd name="connsiteX84" fmla="*/ 5817682 w 12192000"/>
              <a:gd name="connsiteY84" fmla="*/ 2157358 h 3482342"/>
              <a:gd name="connsiteX85" fmla="*/ 5735300 w 12192000"/>
              <a:gd name="connsiteY85" fmla="*/ 2158902 h 3482342"/>
              <a:gd name="connsiteX86" fmla="*/ 5591469 w 12192000"/>
              <a:gd name="connsiteY86" fmla="*/ 2178389 h 3482342"/>
              <a:gd name="connsiteX87" fmla="*/ 5505818 w 12192000"/>
              <a:gd name="connsiteY87" fmla="*/ 2194207 h 3482342"/>
              <a:gd name="connsiteX88" fmla="*/ 5452860 w 12192000"/>
              <a:gd name="connsiteY88" fmla="*/ 2180085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336354 w 12192000"/>
              <a:gd name="connsiteY91" fmla="*/ 2218920 h 3482342"/>
              <a:gd name="connsiteX92" fmla="*/ 5291263 w 12192000"/>
              <a:gd name="connsiteY92" fmla="*/ 2239182 h 3482342"/>
              <a:gd name="connsiteX93" fmla="*/ 5255152 w 12192000"/>
              <a:gd name="connsiteY93" fmla="*/ 2247164 h 3482342"/>
              <a:gd name="connsiteX94" fmla="*/ 5233796 w 12192000"/>
              <a:gd name="connsiteY94" fmla="*/ 2268260 h 3482342"/>
              <a:gd name="connsiteX95" fmla="*/ 5212786 w 12192000"/>
              <a:gd name="connsiteY95" fmla="*/ 2296592 h 3482342"/>
              <a:gd name="connsiteX96" fmla="*/ 5173523 w 12192000"/>
              <a:gd name="connsiteY96" fmla="*/ 2309057 h 3482342"/>
              <a:gd name="connsiteX97" fmla="*/ 5123830 w 12192000"/>
              <a:gd name="connsiteY97" fmla="*/ 2307070 h 3482342"/>
              <a:gd name="connsiteX98" fmla="*/ 5065426 w 12192000"/>
              <a:gd name="connsiteY98" fmla="*/ 2324076 h 3482342"/>
              <a:gd name="connsiteX99" fmla="*/ 4975908 w 12192000"/>
              <a:gd name="connsiteY99" fmla="*/ 2364128 h 3482342"/>
              <a:gd name="connsiteX100" fmla="*/ 4913723 w 12192000"/>
              <a:gd name="connsiteY100" fmla="*/ 2385265 h 3482342"/>
              <a:gd name="connsiteX101" fmla="*/ 4746485 w 12192000"/>
              <a:gd name="connsiteY101" fmla="*/ 2451769 h 3482342"/>
              <a:gd name="connsiteX102" fmla="*/ 4681588 w 12192000"/>
              <a:gd name="connsiteY102" fmla="*/ 2467494 h 3482342"/>
              <a:gd name="connsiteX103" fmla="*/ 1783655 w 12192000"/>
              <a:gd name="connsiteY103" fmla="*/ 3163860 h 3482342"/>
              <a:gd name="connsiteX104" fmla="*/ 1325955 w 12192000"/>
              <a:gd name="connsiteY104" fmla="*/ 3176692 h 3482342"/>
              <a:gd name="connsiteX105" fmla="*/ 1190384 w 12192000"/>
              <a:gd name="connsiteY105" fmla="*/ 3203504 h 3482342"/>
              <a:gd name="connsiteX106" fmla="*/ 1094537 w 12192000"/>
              <a:gd name="connsiteY106" fmla="*/ 3229469 h 3482342"/>
              <a:gd name="connsiteX107" fmla="*/ 779276 w 12192000"/>
              <a:gd name="connsiteY107" fmla="*/ 3327290 h 3482342"/>
              <a:gd name="connsiteX108" fmla="*/ 600378 w 12192000"/>
              <a:gd name="connsiteY108" fmla="*/ 3335250 h 3482342"/>
              <a:gd name="connsiteX109" fmla="*/ 493457 w 12192000"/>
              <a:gd name="connsiteY109" fmla="*/ 3365044 h 3482342"/>
              <a:gd name="connsiteX110" fmla="*/ 349402 w 12192000"/>
              <a:gd name="connsiteY110" fmla="*/ 3380897 h 3482342"/>
              <a:gd name="connsiteX111" fmla="*/ 192183 w 12192000"/>
              <a:gd name="connsiteY111" fmla="*/ 3460075 h 3482342"/>
              <a:gd name="connsiteX112" fmla="*/ 46713 w 12192000"/>
              <a:gd name="connsiteY112" fmla="*/ 3462986 h 3482342"/>
              <a:gd name="connsiteX113" fmla="*/ 2765 w 12192000"/>
              <a:gd name="connsiteY113" fmla="*/ 3480770 h 3482342"/>
              <a:gd name="connsiteX114" fmla="*/ 0 w 12192000"/>
              <a:gd name="connsiteY114" fmla="*/ 3482342 h 3482342"/>
              <a:gd name="connsiteX115" fmla="*/ 0 w 12192000"/>
              <a:gd name="connsiteY11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495949 w 12192000"/>
              <a:gd name="connsiteY51" fmla="*/ 1902425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41837 w 12192000"/>
              <a:gd name="connsiteY62" fmla="*/ 1840640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686657 w 12192000"/>
              <a:gd name="connsiteY68" fmla="*/ 1907344 h 3482342"/>
              <a:gd name="connsiteX69" fmla="*/ 6651330 w 12192000"/>
              <a:gd name="connsiteY69" fmla="*/ 1922921 h 3482342"/>
              <a:gd name="connsiteX70" fmla="*/ 6622958 w 12192000"/>
              <a:gd name="connsiteY70" fmla="*/ 1936255 h 3482342"/>
              <a:gd name="connsiteX71" fmla="*/ 6522602 w 12192000"/>
              <a:gd name="connsiteY71" fmla="*/ 1954133 h 3482342"/>
              <a:gd name="connsiteX72" fmla="*/ 6444344 w 12192000"/>
              <a:gd name="connsiteY72" fmla="*/ 1969663 h 3482342"/>
              <a:gd name="connsiteX73" fmla="*/ 6409626 w 12192000"/>
              <a:gd name="connsiteY73" fmla="*/ 1978846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87205 w 12192000"/>
              <a:gd name="connsiteY77" fmla="*/ 2060048 h 3482342"/>
              <a:gd name="connsiteX78" fmla="*/ 6138780 w 12192000"/>
              <a:gd name="connsiteY78" fmla="*/ 2081918 h 3482342"/>
              <a:gd name="connsiteX79" fmla="*/ 6120125 w 12192000"/>
              <a:gd name="connsiteY79" fmla="*/ 2109475 h 3482342"/>
              <a:gd name="connsiteX80" fmla="*/ 6056576 w 12192000"/>
              <a:gd name="connsiteY80" fmla="*/ 2120066 h 3482342"/>
              <a:gd name="connsiteX81" fmla="*/ 5993794 w 12192000"/>
              <a:gd name="connsiteY81" fmla="*/ 2122569 h 3482342"/>
              <a:gd name="connsiteX82" fmla="*/ 5943601 w 12192000"/>
              <a:gd name="connsiteY82" fmla="*/ 2137719 h 3482342"/>
              <a:gd name="connsiteX83" fmla="*/ 5898141 w 12192000"/>
              <a:gd name="connsiteY83" fmla="*/ 2144806 h 3482342"/>
              <a:gd name="connsiteX84" fmla="*/ 5855337 w 12192000"/>
              <a:gd name="connsiteY84" fmla="*/ 2137719 h 3482342"/>
              <a:gd name="connsiteX85" fmla="*/ 5817682 w 12192000"/>
              <a:gd name="connsiteY85" fmla="*/ 2157358 h 3482342"/>
              <a:gd name="connsiteX86" fmla="*/ 5735300 w 12192000"/>
              <a:gd name="connsiteY86" fmla="*/ 2158902 h 3482342"/>
              <a:gd name="connsiteX87" fmla="*/ 5591469 w 12192000"/>
              <a:gd name="connsiteY87" fmla="*/ 2178389 h 3482342"/>
              <a:gd name="connsiteX88" fmla="*/ 5505818 w 12192000"/>
              <a:gd name="connsiteY88" fmla="*/ 2194207 h 3482342"/>
              <a:gd name="connsiteX89" fmla="*/ 5452860 w 12192000"/>
              <a:gd name="connsiteY89" fmla="*/ 2180085 h 3482342"/>
              <a:gd name="connsiteX90" fmla="*/ 5414282 w 12192000"/>
              <a:gd name="connsiteY90" fmla="*/ 2183070 h 3482342"/>
              <a:gd name="connsiteX91" fmla="*/ 5368369 w 12192000"/>
              <a:gd name="connsiteY91" fmla="*/ 2204272 h 3482342"/>
              <a:gd name="connsiteX92" fmla="*/ 5336354 w 12192000"/>
              <a:gd name="connsiteY92" fmla="*/ 2218920 h 3482342"/>
              <a:gd name="connsiteX93" fmla="*/ 5291263 w 12192000"/>
              <a:gd name="connsiteY93" fmla="*/ 2239182 h 3482342"/>
              <a:gd name="connsiteX94" fmla="*/ 5255152 w 12192000"/>
              <a:gd name="connsiteY94" fmla="*/ 2247164 h 3482342"/>
              <a:gd name="connsiteX95" fmla="*/ 5233796 w 12192000"/>
              <a:gd name="connsiteY95" fmla="*/ 2268260 h 3482342"/>
              <a:gd name="connsiteX96" fmla="*/ 5212786 w 12192000"/>
              <a:gd name="connsiteY96" fmla="*/ 2296592 h 3482342"/>
              <a:gd name="connsiteX97" fmla="*/ 5173523 w 12192000"/>
              <a:gd name="connsiteY97" fmla="*/ 2309057 h 3482342"/>
              <a:gd name="connsiteX98" fmla="*/ 5123830 w 12192000"/>
              <a:gd name="connsiteY98" fmla="*/ 2307070 h 3482342"/>
              <a:gd name="connsiteX99" fmla="*/ 5065426 w 12192000"/>
              <a:gd name="connsiteY99" fmla="*/ 2324076 h 3482342"/>
              <a:gd name="connsiteX100" fmla="*/ 4975908 w 12192000"/>
              <a:gd name="connsiteY100" fmla="*/ 2364128 h 3482342"/>
              <a:gd name="connsiteX101" fmla="*/ 4913723 w 12192000"/>
              <a:gd name="connsiteY101" fmla="*/ 2385265 h 3482342"/>
              <a:gd name="connsiteX102" fmla="*/ 4746485 w 12192000"/>
              <a:gd name="connsiteY102" fmla="*/ 2451769 h 3482342"/>
              <a:gd name="connsiteX103" fmla="*/ 4681588 w 12192000"/>
              <a:gd name="connsiteY103" fmla="*/ 2467494 h 3482342"/>
              <a:gd name="connsiteX104" fmla="*/ 1783655 w 12192000"/>
              <a:gd name="connsiteY104" fmla="*/ 3163860 h 3482342"/>
              <a:gd name="connsiteX105" fmla="*/ 1325955 w 12192000"/>
              <a:gd name="connsiteY105" fmla="*/ 3176692 h 3482342"/>
              <a:gd name="connsiteX106" fmla="*/ 1190384 w 12192000"/>
              <a:gd name="connsiteY106" fmla="*/ 3203504 h 3482342"/>
              <a:gd name="connsiteX107" fmla="*/ 1094537 w 12192000"/>
              <a:gd name="connsiteY107" fmla="*/ 3229469 h 3482342"/>
              <a:gd name="connsiteX108" fmla="*/ 779276 w 12192000"/>
              <a:gd name="connsiteY108" fmla="*/ 3327290 h 3482342"/>
              <a:gd name="connsiteX109" fmla="*/ 600378 w 12192000"/>
              <a:gd name="connsiteY109" fmla="*/ 3335250 h 3482342"/>
              <a:gd name="connsiteX110" fmla="*/ 493457 w 12192000"/>
              <a:gd name="connsiteY110" fmla="*/ 3365044 h 3482342"/>
              <a:gd name="connsiteX111" fmla="*/ 349402 w 12192000"/>
              <a:gd name="connsiteY111" fmla="*/ 3380897 h 3482342"/>
              <a:gd name="connsiteX112" fmla="*/ 192183 w 12192000"/>
              <a:gd name="connsiteY112" fmla="*/ 3460075 h 3482342"/>
              <a:gd name="connsiteX113" fmla="*/ 46713 w 12192000"/>
              <a:gd name="connsiteY113" fmla="*/ 3462986 h 3482342"/>
              <a:gd name="connsiteX114" fmla="*/ 2765 w 12192000"/>
              <a:gd name="connsiteY114" fmla="*/ 3480770 h 3482342"/>
              <a:gd name="connsiteX115" fmla="*/ 0 w 12192000"/>
              <a:gd name="connsiteY115" fmla="*/ 3482342 h 3482342"/>
              <a:gd name="connsiteX116" fmla="*/ 0 w 12192000"/>
              <a:gd name="connsiteY11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01385 w 12192000"/>
              <a:gd name="connsiteY34" fmla="*/ 1477515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75804 w 12192000"/>
              <a:gd name="connsiteY19" fmla="*/ 1067977 h 3482342"/>
              <a:gd name="connsiteX20" fmla="*/ 11120819 w 12192000"/>
              <a:gd name="connsiteY20" fmla="*/ 1126133 h 3482342"/>
              <a:gd name="connsiteX21" fmla="*/ 11028687 w 12192000"/>
              <a:gd name="connsiteY21" fmla="*/ 1199018 h 3482342"/>
              <a:gd name="connsiteX22" fmla="*/ 10960443 w 12192000"/>
              <a:gd name="connsiteY22" fmla="*/ 1244502 h 3482342"/>
              <a:gd name="connsiteX23" fmla="*/ 10850998 w 12192000"/>
              <a:gd name="connsiteY23" fmla="*/ 1269215 h 3482342"/>
              <a:gd name="connsiteX24" fmla="*/ 10815658 w 12192000"/>
              <a:gd name="connsiteY24" fmla="*/ 1287849 h 3482342"/>
              <a:gd name="connsiteX25" fmla="*/ 10679906 w 12192000"/>
              <a:gd name="connsiteY25" fmla="*/ 1324988 h 3482342"/>
              <a:gd name="connsiteX26" fmla="*/ 10636304 w 12192000"/>
              <a:gd name="connsiteY26" fmla="*/ 1317928 h 3482342"/>
              <a:gd name="connsiteX27" fmla="*/ 10603863 w 12192000"/>
              <a:gd name="connsiteY27" fmla="*/ 1346886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314361 w 12192000"/>
              <a:gd name="connsiteY33" fmla="*/ 1466924 h 3482342"/>
              <a:gd name="connsiteX34" fmla="*/ 10264922 w 12192000"/>
              <a:gd name="connsiteY34" fmla="*/ 1472107 h 3482342"/>
              <a:gd name="connsiteX35" fmla="*/ 10201385 w 12192000"/>
              <a:gd name="connsiteY35" fmla="*/ 1477515 h 3482342"/>
              <a:gd name="connsiteX36" fmla="*/ 10120184 w 12192000"/>
              <a:gd name="connsiteY36" fmla="*/ 1466924 h 3482342"/>
              <a:gd name="connsiteX37" fmla="*/ 10058690 w 12192000"/>
              <a:gd name="connsiteY37" fmla="*/ 1474888 h 3482342"/>
              <a:gd name="connsiteX38" fmla="*/ 10004424 w 12192000"/>
              <a:gd name="connsiteY38" fmla="*/ 1489801 h 3482342"/>
              <a:gd name="connsiteX39" fmla="*/ 9999951 w 12192000"/>
              <a:gd name="connsiteY39" fmla="*/ 1499127 h 3482342"/>
              <a:gd name="connsiteX40" fmla="*/ 9845462 w 12192000"/>
              <a:gd name="connsiteY40" fmla="*/ 1548192 h 3482342"/>
              <a:gd name="connsiteX41" fmla="*/ 9736156 w 12192000"/>
              <a:gd name="connsiteY41" fmla="*/ 1581928 h 3482342"/>
              <a:gd name="connsiteX42" fmla="*/ 9693355 w 12192000"/>
              <a:gd name="connsiteY42" fmla="*/ 1602632 h 3482342"/>
              <a:gd name="connsiteX43" fmla="*/ 9664242 w 12192000"/>
              <a:gd name="connsiteY43" fmla="*/ 1622075 h 3482342"/>
              <a:gd name="connsiteX44" fmla="*/ 9579195 w 12192000"/>
              <a:gd name="connsiteY44" fmla="*/ 1648017 h 3482342"/>
              <a:gd name="connsiteX45" fmla="*/ 9433652 w 12192000"/>
              <a:gd name="connsiteY45" fmla="*/ 1681174 h 3482342"/>
              <a:gd name="connsiteX46" fmla="*/ 9403775 w 12192000"/>
              <a:gd name="connsiteY46" fmla="*/ 1690403 h 3482342"/>
              <a:gd name="connsiteX47" fmla="*/ 9382503 w 12192000"/>
              <a:gd name="connsiteY47" fmla="*/ 1706957 h 3482342"/>
              <a:gd name="connsiteX48" fmla="*/ 9381410 w 12192000"/>
              <a:gd name="connsiteY48" fmla="*/ 1718312 h 3482342"/>
              <a:gd name="connsiteX49" fmla="*/ 9365685 w 12192000"/>
              <a:gd name="connsiteY49" fmla="*/ 1724772 h 3482342"/>
              <a:gd name="connsiteX50" fmla="*/ 9278020 w 12192000"/>
              <a:gd name="connsiteY50" fmla="*/ 1741161 h 3482342"/>
              <a:gd name="connsiteX51" fmla="*/ 9217145 w 12192000"/>
              <a:gd name="connsiteY51" fmla="*/ 1771195 h 3482342"/>
              <a:gd name="connsiteX52" fmla="*/ 8955875 w 12192000"/>
              <a:gd name="connsiteY52" fmla="*/ 1796806 h 3482342"/>
              <a:gd name="connsiteX53" fmla="*/ 8648415 w 12192000"/>
              <a:gd name="connsiteY53" fmla="*/ 1878623 h 3482342"/>
              <a:gd name="connsiteX54" fmla="*/ 8495949 w 12192000"/>
              <a:gd name="connsiteY54" fmla="*/ 1902425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41837 w 12192000"/>
              <a:gd name="connsiteY65" fmla="*/ 1840640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686657 w 12192000"/>
              <a:gd name="connsiteY71" fmla="*/ 1907344 h 3482342"/>
              <a:gd name="connsiteX72" fmla="*/ 6651330 w 12192000"/>
              <a:gd name="connsiteY72" fmla="*/ 1922921 h 3482342"/>
              <a:gd name="connsiteX73" fmla="*/ 6622958 w 12192000"/>
              <a:gd name="connsiteY73" fmla="*/ 1936255 h 3482342"/>
              <a:gd name="connsiteX74" fmla="*/ 6522602 w 12192000"/>
              <a:gd name="connsiteY74" fmla="*/ 1954133 h 3482342"/>
              <a:gd name="connsiteX75" fmla="*/ 6444344 w 12192000"/>
              <a:gd name="connsiteY75" fmla="*/ 1969663 h 3482342"/>
              <a:gd name="connsiteX76" fmla="*/ 6409626 w 12192000"/>
              <a:gd name="connsiteY76" fmla="*/ 1978846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87205 w 12192000"/>
              <a:gd name="connsiteY80" fmla="*/ 2060048 h 3482342"/>
              <a:gd name="connsiteX81" fmla="*/ 6138780 w 12192000"/>
              <a:gd name="connsiteY81" fmla="*/ 2081918 h 3482342"/>
              <a:gd name="connsiteX82" fmla="*/ 6120125 w 12192000"/>
              <a:gd name="connsiteY82" fmla="*/ 2109475 h 3482342"/>
              <a:gd name="connsiteX83" fmla="*/ 6056576 w 12192000"/>
              <a:gd name="connsiteY83" fmla="*/ 2120066 h 3482342"/>
              <a:gd name="connsiteX84" fmla="*/ 5993794 w 12192000"/>
              <a:gd name="connsiteY84" fmla="*/ 2122569 h 3482342"/>
              <a:gd name="connsiteX85" fmla="*/ 5943601 w 12192000"/>
              <a:gd name="connsiteY85" fmla="*/ 2137719 h 3482342"/>
              <a:gd name="connsiteX86" fmla="*/ 5898141 w 12192000"/>
              <a:gd name="connsiteY86" fmla="*/ 2144806 h 3482342"/>
              <a:gd name="connsiteX87" fmla="*/ 5855337 w 12192000"/>
              <a:gd name="connsiteY87" fmla="*/ 2137719 h 3482342"/>
              <a:gd name="connsiteX88" fmla="*/ 5817682 w 12192000"/>
              <a:gd name="connsiteY88" fmla="*/ 2157358 h 3482342"/>
              <a:gd name="connsiteX89" fmla="*/ 5735300 w 12192000"/>
              <a:gd name="connsiteY89" fmla="*/ 2158902 h 3482342"/>
              <a:gd name="connsiteX90" fmla="*/ 5591469 w 12192000"/>
              <a:gd name="connsiteY90" fmla="*/ 2178389 h 3482342"/>
              <a:gd name="connsiteX91" fmla="*/ 5505818 w 12192000"/>
              <a:gd name="connsiteY91" fmla="*/ 2194207 h 3482342"/>
              <a:gd name="connsiteX92" fmla="*/ 5452860 w 12192000"/>
              <a:gd name="connsiteY92" fmla="*/ 2180085 h 3482342"/>
              <a:gd name="connsiteX93" fmla="*/ 5414282 w 12192000"/>
              <a:gd name="connsiteY93" fmla="*/ 2183070 h 3482342"/>
              <a:gd name="connsiteX94" fmla="*/ 5368369 w 12192000"/>
              <a:gd name="connsiteY94" fmla="*/ 2204272 h 3482342"/>
              <a:gd name="connsiteX95" fmla="*/ 5336354 w 12192000"/>
              <a:gd name="connsiteY95" fmla="*/ 2218920 h 3482342"/>
              <a:gd name="connsiteX96" fmla="*/ 5291263 w 12192000"/>
              <a:gd name="connsiteY96" fmla="*/ 2239182 h 3482342"/>
              <a:gd name="connsiteX97" fmla="*/ 5255152 w 12192000"/>
              <a:gd name="connsiteY97" fmla="*/ 2247164 h 3482342"/>
              <a:gd name="connsiteX98" fmla="*/ 5233796 w 12192000"/>
              <a:gd name="connsiteY98" fmla="*/ 2268260 h 3482342"/>
              <a:gd name="connsiteX99" fmla="*/ 5212786 w 12192000"/>
              <a:gd name="connsiteY99" fmla="*/ 2296592 h 3482342"/>
              <a:gd name="connsiteX100" fmla="*/ 5173523 w 12192000"/>
              <a:gd name="connsiteY100" fmla="*/ 2309057 h 3482342"/>
              <a:gd name="connsiteX101" fmla="*/ 5123830 w 12192000"/>
              <a:gd name="connsiteY101" fmla="*/ 2307070 h 3482342"/>
              <a:gd name="connsiteX102" fmla="*/ 5065426 w 12192000"/>
              <a:gd name="connsiteY102" fmla="*/ 2324076 h 3482342"/>
              <a:gd name="connsiteX103" fmla="*/ 4975908 w 12192000"/>
              <a:gd name="connsiteY103" fmla="*/ 2364128 h 3482342"/>
              <a:gd name="connsiteX104" fmla="*/ 4913723 w 12192000"/>
              <a:gd name="connsiteY104" fmla="*/ 2385265 h 3482342"/>
              <a:gd name="connsiteX105" fmla="*/ 4746485 w 12192000"/>
              <a:gd name="connsiteY105" fmla="*/ 2451769 h 3482342"/>
              <a:gd name="connsiteX106" fmla="*/ 4681588 w 12192000"/>
              <a:gd name="connsiteY106" fmla="*/ 2467494 h 3482342"/>
              <a:gd name="connsiteX107" fmla="*/ 1783655 w 12192000"/>
              <a:gd name="connsiteY107" fmla="*/ 3163860 h 3482342"/>
              <a:gd name="connsiteX108" fmla="*/ 1325955 w 12192000"/>
              <a:gd name="connsiteY108" fmla="*/ 3176692 h 3482342"/>
              <a:gd name="connsiteX109" fmla="*/ 1190384 w 12192000"/>
              <a:gd name="connsiteY109" fmla="*/ 3203504 h 3482342"/>
              <a:gd name="connsiteX110" fmla="*/ 1094537 w 12192000"/>
              <a:gd name="connsiteY110" fmla="*/ 3229469 h 3482342"/>
              <a:gd name="connsiteX111" fmla="*/ 779276 w 12192000"/>
              <a:gd name="connsiteY111" fmla="*/ 3327290 h 3482342"/>
              <a:gd name="connsiteX112" fmla="*/ 600378 w 12192000"/>
              <a:gd name="connsiteY112" fmla="*/ 3335250 h 3482342"/>
              <a:gd name="connsiteX113" fmla="*/ 493457 w 12192000"/>
              <a:gd name="connsiteY113" fmla="*/ 3365044 h 3482342"/>
              <a:gd name="connsiteX114" fmla="*/ 349402 w 12192000"/>
              <a:gd name="connsiteY114" fmla="*/ 3380897 h 3482342"/>
              <a:gd name="connsiteX115" fmla="*/ 192183 w 12192000"/>
              <a:gd name="connsiteY115" fmla="*/ 3460075 h 3482342"/>
              <a:gd name="connsiteX116" fmla="*/ 46713 w 12192000"/>
              <a:gd name="connsiteY116" fmla="*/ 3462986 h 3482342"/>
              <a:gd name="connsiteX117" fmla="*/ 2765 w 12192000"/>
              <a:gd name="connsiteY117" fmla="*/ 3480770 h 3482342"/>
              <a:gd name="connsiteX118" fmla="*/ 0 w 12192000"/>
              <a:gd name="connsiteY118" fmla="*/ 3482342 h 3482342"/>
              <a:gd name="connsiteX119" fmla="*/ 0 w 12192000"/>
              <a:gd name="connsiteY11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6987 w 12192000"/>
              <a:gd name="connsiteY18" fmla="*/ 1000897 h 3482342"/>
              <a:gd name="connsiteX19" fmla="*/ 11193568 w 12192000"/>
              <a:gd name="connsiteY19" fmla="*/ 1039464 h 3482342"/>
              <a:gd name="connsiteX20" fmla="*/ 11175804 w 12192000"/>
              <a:gd name="connsiteY20" fmla="*/ 1067977 h 3482342"/>
              <a:gd name="connsiteX21" fmla="*/ 11120819 w 12192000"/>
              <a:gd name="connsiteY21" fmla="*/ 1126133 h 3482342"/>
              <a:gd name="connsiteX22" fmla="*/ 11028687 w 12192000"/>
              <a:gd name="connsiteY22" fmla="*/ 1199018 h 3482342"/>
              <a:gd name="connsiteX23" fmla="*/ 10960443 w 12192000"/>
              <a:gd name="connsiteY23" fmla="*/ 1244502 h 3482342"/>
              <a:gd name="connsiteX24" fmla="*/ 10850998 w 12192000"/>
              <a:gd name="connsiteY24" fmla="*/ 1269215 h 3482342"/>
              <a:gd name="connsiteX25" fmla="*/ 10815658 w 12192000"/>
              <a:gd name="connsiteY25" fmla="*/ 1287849 h 3482342"/>
              <a:gd name="connsiteX26" fmla="*/ 10679906 w 12192000"/>
              <a:gd name="connsiteY26" fmla="*/ 1324988 h 3482342"/>
              <a:gd name="connsiteX27" fmla="*/ 10636304 w 12192000"/>
              <a:gd name="connsiteY27" fmla="*/ 1317928 h 3482342"/>
              <a:gd name="connsiteX28" fmla="*/ 10603863 w 12192000"/>
              <a:gd name="connsiteY28" fmla="*/ 1346886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314361 w 12192000"/>
              <a:gd name="connsiteY34" fmla="*/ 1466924 h 3482342"/>
              <a:gd name="connsiteX35" fmla="*/ 10264922 w 12192000"/>
              <a:gd name="connsiteY35" fmla="*/ 1472107 h 3482342"/>
              <a:gd name="connsiteX36" fmla="*/ 10201385 w 12192000"/>
              <a:gd name="connsiteY36" fmla="*/ 1477515 h 3482342"/>
              <a:gd name="connsiteX37" fmla="*/ 10120184 w 12192000"/>
              <a:gd name="connsiteY37" fmla="*/ 1466924 h 3482342"/>
              <a:gd name="connsiteX38" fmla="*/ 10058690 w 12192000"/>
              <a:gd name="connsiteY38" fmla="*/ 1474888 h 3482342"/>
              <a:gd name="connsiteX39" fmla="*/ 10004424 w 12192000"/>
              <a:gd name="connsiteY39" fmla="*/ 1489801 h 3482342"/>
              <a:gd name="connsiteX40" fmla="*/ 9999951 w 12192000"/>
              <a:gd name="connsiteY40" fmla="*/ 1499127 h 3482342"/>
              <a:gd name="connsiteX41" fmla="*/ 9845462 w 12192000"/>
              <a:gd name="connsiteY41" fmla="*/ 1548192 h 3482342"/>
              <a:gd name="connsiteX42" fmla="*/ 9736156 w 12192000"/>
              <a:gd name="connsiteY42" fmla="*/ 1581928 h 3482342"/>
              <a:gd name="connsiteX43" fmla="*/ 9693355 w 12192000"/>
              <a:gd name="connsiteY43" fmla="*/ 1602632 h 3482342"/>
              <a:gd name="connsiteX44" fmla="*/ 9664242 w 12192000"/>
              <a:gd name="connsiteY44" fmla="*/ 1622075 h 3482342"/>
              <a:gd name="connsiteX45" fmla="*/ 9579195 w 12192000"/>
              <a:gd name="connsiteY45" fmla="*/ 1648017 h 3482342"/>
              <a:gd name="connsiteX46" fmla="*/ 9433652 w 12192000"/>
              <a:gd name="connsiteY46" fmla="*/ 1681174 h 3482342"/>
              <a:gd name="connsiteX47" fmla="*/ 9403775 w 12192000"/>
              <a:gd name="connsiteY47" fmla="*/ 1690403 h 3482342"/>
              <a:gd name="connsiteX48" fmla="*/ 9382503 w 12192000"/>
              <a:gd name="connsiteY48" fmla="*/ 1706957 h 3482342"/>
              <a:gd name="connsiteX49" fmla="*/ 9381410 w 12192000"/>
              <a:gd name="connsiteY49" fmla="*/ 1718312 h 3482342"/>
              <a:gd name="connsiteX50" fmla="*/ 9365685 w 12192000"/>
              <a:gd name="connsiteY50" fmla="*/ 1724772 h 3482342"/>
              <a:gd name="connsiteX51" fmla="*/ 9278020 w 12192000"/>
              <a:gd name="connsiteY51" fmla="*/ 1741161 h 3482342"/>
              <a:gd name="connsiteX52" fmla="*/ 9217145 w 12192000"/>
              <a:gd name="connsiteY52" fmla="*/ 1771195 h 3482342"/>
              <a:gd name="connsiteX53" fmla="*/ 8955875 w 12192000"/>
              <a:gd name="connsiteY53" fmla="*/ 1796806 h 3482342"/>
              <a:gd name="connsiteX54" fmla="*/ 8648415 w 12192000"/>
              <a:gd name="connsiteY54" fmla="*/ 1878623 h 3482342"/>
              <a:gd name="connsiteX55" fmla="*/ 8495949 w 12192000"/>
              <a:gd name="connsiteY55" fmla="*/ 1902425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41837 w 12192000"/>
              <a:gd name="connsiteY66" fmla="*/ 1840640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686657 w 12192000"/>
              <a:gd name="connsiteY72" fmla="*/ 1907344 h 3482342"/>
              <a:gd name="connsiteX73" fmla="*/ 6651330 w 12192000"/>
              <a:gd name="connsiteY73" fmla="*/ 1922921 h 3482342"/>
              <a:gd name="connsiteX74" fmla="*/ 6622958 w 12192000"/>
              <a:gd name="connsiteY74" fmla="*/ 1936255 h 3482342"/>
              <a:gd name="connsiteX75" fmla="*/ 6522602 w 12192000"/>
              <a:gd name="connsiteY75" fmla="*/ 1954133 h 3482342"/>
              <a:gd name="connsiteX76" fmla="*/ 6444344 w 12192000"/>
              <a:gd name="connsiteY76" fmla="*/ 1969663 h 3482342"/>
              <a:gd name="connsiteX77" fmla="*/ 6409626 w 12192000"/>
              <a:gd name="connsiteY77" fmla="*/ 1978846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87205 w 12192000"/>
              <a:gd name="connsiteY81" fmla="*/ 2060048 h 3482342"/>
              <a:gd name="connsiteX82" fmla="*/ 6138780 w 12192000"/>
              <a:gd name="connsiteY82" fmla="*/ 2081918 h 3482342"/>
              <a:gd name="connsiteX83" fmla="*/ 6120125 w 12192000"/>
              <a:gd name="connsiteY83" fmla="*/ 2109475 h 3482342"/>
              <a:gd name="connsiteX84" fmla="*/ 6056576 w 12192000"/>
              <a:gd name="connsiteY84" fmla="*/ 2120066 h 3482342"/>
              <a:gd name="connsiteX85" fmla="*/ 5993794 w 12192000"/>
              <a:gd name="connsiteY85" fmla="*/ 2122569 h 3482342"/>
              <a:gd name="connsiteX86" fmla="*/ 5943601 w 12192000"/>
              <a:gd name="connsiteY86" fmla="*/ 2137719 h 3482342"/>
              <a:gd name="connsiteX87" fmla="*/ 5898141 w 12192000"/>
              <a:gd name="connsiteY87" fmla="*/ 2144806 h 3482342"/>
              <a:gd name="connsiteX88" fmla="*/ 5855337 w 12192000"/>
              <a:gd name="connsiteY88" fmla="*/ 2137719 h 3482342"/>
              <a:gd name="connsiteX89" fmla="*/ 5817682 w 12192000"/>
              <a:gd name="connsiteY89" fmla="*/ 2157358 h 3482342"/>
              <a:gd name="connsiteX90" fmla="*/ 5735300 w 12192000"/>
              <a:gd name="connsiteY90" fmla="*/ 2158902 h 3482342"/>
              <a:gd name="connsiteX91" fmla="*/ 5591469 w 12192000"/>
              <a:gd name="connsiteY91" fmla="*/ 2178389 h 3482342"/>
              <a:gd name="connsiteX92" fmla="*/ 5505818 w 12192000"/>
              <a:gd name="connsiteY92" fmla="*/ 2194207 h 3482342"/>
              <a:gd name="connsiteX93" fmla="*/ 5452860 w 12192000"/>
              <a:gd name="connsiteY93" fmla="*/ 2180085 h 3482342"/>
              <a:gd name="connsiteX94" fmla="*/ 5414282 w 12192000"/>
              <a:gd name="connsiteY94" fmla="*/ 2183070 h 3482342"/>
              <a:gd name="connsiteX95" fmla="*/ 5368369 w 12192000"/>
              <a:gd name="connsiteY95" fmla="*/ 2204272 h 3482342"/>
              <a:gd name="connsiteX96" fmla="*/ 5336354 w 12192000"/>
              <a:gd name="connsiteY96" fmla="*/ 2218920 h 3482342"/>
              <a:gd name="connsiteX97" fmla="*/ 5291263 w 12192000"/>
              <a:gd name="connsiteY97" fmla="*/ 2239182 h 3482342"/>
              <a:gd name="connsiteX98" fmla="*/ 5255152 w 12192000"/>
              <a:gd name="connsiteY98" fmla="*/ 2247164 h 3482342"/>
              <a:gd name="connsiteX99" fmla="*/ 5233796 w 12192000"/>
              <a:gd name="connsiteY99" fmla="*/ 2268260 h 3482342"/>
              <a:gd name="connsiteX100" fmla="*/ 5212786 w 12192000"/>
              <a:gd name="connsiteY100" fmla="*/ 2296592 h 3482342"/>
              <a:gd name="connsiteX101" fmla="*/ 5173523 w 12192000"/>
              <a:gd name="connsiteY101" fmla="*/ 2309057 h 3482342"/>
              <a:gd name="connsiteX102" fmla="*/ 5123830 w 12192000"/>
              <a:gd name="connsiteY102" fmla="*/ 2307070 h 3482342"/>
              <a:gd name="connsiteX103" fmla="*/ 5065426 w 12192000"/>
              <a:gd name="connsiteY103" fmla="*/ 2324076 h 3482342"/>
              <a:gd name="connsiteX104" fmla="*/ 4975908 w 12192000"/>
              <a:gd name="connsiteY104" fmla="*/ 2364128 h 3482342"/>
              <a:gd name="connsiteX105" fmla="*/ 4913723 w 12192000"/>
              <a:gd name="connsiteY105" fmla="*/ 2385265 h 3482342"/>
              <a:gd name="connsiteX106" fmla="*/ 4746485 w 12192000"/>
              <a:gd name="connsiteY106" fmla="*/ 2451769 h 3482342"/>
              <a:gd name="connsiteX107" fmla="*/ 4681588 w 12192000"/>
              <a:gd name="connsiteY107" fmla="*/ 2467494 h 3482342"/>
              <a:gd name="connsiteX108" fmla="*/ 1783655 w 12192000"/>
              <a:gd name="connsiteY108" fmla="*/ 3163860 h 3482342"/>
              <a:gd name="connsiteX109" fmla="*/ 1325955 w 12192000"/>
              <a:gd name="connsiteY109" fmla="*/ 3176692 h 3482342"/>
              <a:gd name="connsiteX110" fmla="*/ 1190384 w 12192000"/>
              <a:gd name="connsiteY110" fmla="*/ 3203504 h 3482342"/>
              <a:gd name="connsiteX111" fmla="*/ 1094537 w 12192000"/>
              <a:gd name="connsiteY111" fmla="*/ 3229469 h 3482342"/>
              <a:gd name="connsiteX112" fmla="*/ 779276 w 12192000"/>
              <a:gd name="connsiteY112" fmla="*/ 3327290 h 3482342"/>
              <a:gd name="connsiteX113" fmla="*/ 600378 w 12192000"/>
              <a:gd name="connsiteY113" fmla="*/ 3335250 h 3482342"/>
              <a:gd name="connsiteX114" fmla="*/ 493457 w 12192000"/>
              <a:gd name="connsiteY114" fmla="*/ 3365044 h 3482342"/>
              <a:gd name="connsiteX115" fmla="*/ 349402 w 12192000"/>
              <a:gd name="connsiteY115" fmla="*/ 3380897 h 3482342"/>
              <a:gd name="connsiteX116" fmla="*/ 192183 w 12192000"/>
              <a:gd name="connsiteY116" fmla="*/ 3460075 h 3482342"/>
              <a:gd name="connsiteX117" fmla="*/ 46713 w 12192000"/>
              <a:gd name="connsiteY117" fmla="*/ 3462986 h 3482342"/>
              <a:gd name="connsiteX118" fmla="*/ 2765 w 12192000"/>
              <a:gd name="connsiteY118" fmla="*/ 3480770 h 3482342"/>
              <a:gd name="connsiteX119" fmla="*/ 0 w 12192000"/>
              <a:gd name="connsiteY119" fmla="*/ 3482342 h 3482342"/>
              <a:gd name="connsiteX120" fmla="*/ 0 w 12192000"/>
              <a:gd name="connsiteY12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24988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9834 w 12192000"/>
              <a:gd name="connsiteY30" fmla="*/ 1324989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723900 w 12192000"/>
              <a:gd name="connsiteY29" fmla="*/ 1318642 h 3482342"/>
              <a:gd name="connsiteX30" fmla="*/ 10679906 w 12192000"/>
              <a:gd name="connsiteY30" fmla="*/ 1332049 h 3482342"/>
              <a:gd name="connsiteX31" fmla="*/ 10639834 w 12192000"/>
              <a:gd name="connsiteY31" fmla="*/ 1324989 h 3482342"/>
              <a:gd name="connsiteX32" fmla="*/ 10603863 w 12192000"/>
              <a:gd name="connsiteY32" fmla="*/ 1346886 h 3482342"/>
              <a:gd name="connsiteX33" fmla="*/ 10573203 w 12192000"/>
              <a:gd name="connsiteY33" fmla="*/ 1351996 h 3482342"/>
              <a:gd name="connsiteX34" fmla="*/ 10513263 w 12192000"/>
              <a:gd name="connsiteY34" fmla="*/ 1350756 h 3482342"/>
              <a:gd name="connsiteX35" fmla="*/ 10464012 w 12192000"/>
              <a:gd name="connsiteY35" fmla="*/ 1391778 h 3482342"/>
              <a:gd name="connsiteX36" fmla="*/ 10405409 w 12192000"/>
              <a:gd name="connsiteY36" fmla="*/ 1422789 h 3482342"/>
              <a:gd name="connsiteX37" fmla="*/ 10370530 w 12192000"/>
              <a:gd name="connsiteY37" fmla="*/ 1441596 h 3482342"/>
              <a:gd name="connsiteX38" fmla="*/ 10314361 w 12192000"/>
              <a:gd name="connsiteY38" fmla="*/ 1466924 h 3482342"/>
              <a:gd name="connsiteX39" fmla="*/ 10264922 w 12192000"/>
              <a:gd name="connsiteY39" fmla="*/ 1472107 h 3482342"/>
              <a:gd name="connsiteX40" fmla="*/ 10201385 w 12192000"/>
              <a:gd name="connsiteY40" fmla="*/ 1477515 h 3482342"/>
              <a:gd name="connsiteX41" fmla="*/ 10120184 w 12192000"/>
              <a:gd name="connsiteY41" fmla="*/ 1466924 h 3482342"/>
              <a:gd name="connsiteX42" fmla="*/ 10058690 w 12192000"/>
              <a:gd name="connsiteY42" fmla="*/ 1474888 h 3482342"/>
              <a:gd name="connsiteX43" fmla="*/ 10004424 w 12192000"/>
              <a:gd name="connsiteY43" fmla="*/ 1489801 h 3482342"/>
              <a:gd name="connsiteX44" fmla="*/ 9999951 w 12192000"/>
              <a:gd name="connsiteY44" fmla="*/ 1499127 h 3482342"/>
              <a:gd name="connsiteX45" fmla="*/ 9845462 w 12192000"/>
              <a:gd name="connsiteY45" fmla="*/ 1548192 h 3482342"/>
              <a:gd name="connsiteX46" fmla="*/ 9736156 w 12192000"/>
              <a:gd name="connsiteY46" fmla="*/ 1581928 h 3482342"/>
              <a:gd name="connsiteX47" fmla="*/ 9693355 w 12192000"/>
              <a:gd name="connsiteY47" fmla="*/ 1602632 h 3482342"/>
              <a:gd name="connsiteX48" fmla="*/ 9664242 w 12192000"/>
              <a:gd name="connsiteY48" fmla="*/ 1622075 h 3482342"/>
              <a:gd name="connsiteX49" fmla="*/ 9579195 w 12192000"/>
              <a:gd name="connsiteY49" fmla="*/ 1648017 h 3482342"/>
              <a:gd name="connsiteX50" fmla="*/ 9433652 w 12192000"/>
              <a:gd name="connsiteY50" fmla="*/ 1681174 h 3482342"/>
              <a:gd name="connsiteX51" fmla="*/ 9403775 w 12192000"/>
              <a:gd name="connsiteY51" fmla="*/ 1690403 h 3482342"/>
              <a:gd name="connsiteX52" fmla="*/ 9382503 w 12192000"/>
              <a:gd name="connsiteY52" fmla="*/ 1706957 h 3482342"/>
              <a:gd name="connsiteX53" fmla="*/ 9381410 w 12192000"/>
              <a:gd name="connsiteY53" fmla="*/ 1718312 h 3482342"/>
              <a:gd name="connsiteX54" fmla="*/ 9365685 w 12192000"/>
              <a:gd name="connsiteY54" fmla="*/ 1724772 h 3482342"/>
              <a:gd name="connsiteX55" fmla="*/ 9278020 w 12192000"/>
              <a:gd name="connsiteY55" fmla="*/ 1741161 h 3482342"/>
              <a:gd name="connsiteX56" fmla="*/ 9217145 w 12192000"/>
              <a:gd name="connsiteY56" fmla="*/ 1771195 h 3482342"/>
              <a:gd name="connsiteX57" fmla="*/ 8955875 w 12192000"/>
              <a:gd name="connsiteY57" fmla="*/ 1796806 h 3482342"/>
              <a:gd name="connsiteX58" fmla="*/ 8648415 w 12192000"/>
              <a:gd name="connsiteY58" fmla="*/ 1878623 h 3482342"/>
              <a:gd name="connsiteX59" fmla="*/ 8495949 w 12192000"/>
              <a:gd name="connsiteY59" fmla="*/ 1902425 h 3482342"/>
              <a:gd name="connsiteX60" fmla="*/ 8236214 w 12192000"/>
              <a:gd name="connsiteY60" fmla="*/ 190972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41837 w 12192000"/>
              <a:gd name="connsiteY70" fmla="*/ 1840640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686657 w 12192000"/>
              <a:gd name="connsiteY76" fmla="*/ 1907344 h 3482342"/>
              <a:gd name="connsiteX77" fmla="*/ 6651330 w 12192000"/>
              <a:gd name="connsiteY77" fmla="*/ 1922921 h 3482342"/>
              <a:gd name="connsiteX78" fmla="*/ 6622958 w 12192000"/>
              <a:gd name="connsiteY78" fmla="*/ 1936255 h 3482342"/>
              <a:gd name="connsiteX79" fmla="*/ 6522602 w 12192000"/>
              <a:gd name="connsiteY79" fmla="*/ 1954133 h 3482342"/>
              <a:gd name="connsiteX80" fmla="*/ 6444344 w 12192000"/>
              <a:gd name="connsiteY80" fmla="*/ 1969663 h 3482342"/>
              <a:gd name="connsiteX81" fmla="*/ 6409626 w 12192000"/>
              <a:gd name="connsiteY81" fmla="*/ 1978846 h 3482342"/>
              <a:gd name="connsiteX82" fmla="*/ 6333446 w 12192000"/>
              <a:gd name="connsiteY82" fmla="*/ 1997163 h 3482342"/>
              <a:gd name="connsiteX83" fmla="*/ 6294933 w 12192000"/>
              <a:gd name="connsiteY83" fmla="*/ 2019412 h 3482342"/>
              <a:gd name="connsiteX84" fmla="*/ 6238719 w 12192000"/>
              <a:gd name="connsiteY84" fmla="*/ 2042547 h 3482342"/>
              <a:gd name="connsiteX85" fmla="*/ 6187205 w 12192000"/>
              <a:gd name="connsiteY85" fmla="*/ 2060048 h 3482342"/>
              <a:gd name="connsiteX86" fmla="*/ 6138780 w 12192000"/>
              <a:gd name="connsiteY86" fmla="*/ 2081918 h 3482342"/>
              <a:gd name="connsiteX87" fmla="*/ 6120125 w 12192000"/>
              <a:gd name="connsiteY87" fmla="*/ 2109475 h 3482342"/>
              <a:gd name="connsiteX88" fmla="*/ 6056576 w 12192000"/>
              <a:gd name="connsiteY88" fmla="*/ 2120066 h 3482342"/>
              <a:gd name="connsiteX89" fmla="*/ 5993794 w 12192000"/>
              <a:gd name="connsiteY89" fmla="*/ 2122569 h 3482342"/>
              <a:gd name="connsiteX90" fmla="*/ 5943601 w 12192000"/>
              <a:gd name="connsiteY90" fmla="*/ 2137719 h 3482342"/>
              <a:gd name="connsiteX91" fmla="*/ 5898141 w 12192000"/>
              <a:gd name="connsiteY91" fmla="*/ 2144806 h 3482342"/>
              <a:gd name="connsiteX92" fmla="*/ 5855337 w 12192000"/>
              <a:gd name="connsiteY92" fmla="*/ 2137719 h 3482342"/>
              <a:gd name="connsiteX93" fmla="*/ 5817682 w 12192000"/>
              <a:gd name="connsiteY93" fmla="*/ 2157358 h 3482342"/>
              <a:gd name="connsiteX94" fmla="*/ 5735300 w 12192000"/>
              <a:gd name="connsiteY94" fmla="*/ 2158902 h 3482342"/>
              <a:gd name="connsiteX95" fmla="*/ 5591469 w 12192000"/>
              <a:gd name="connsiteY95" fmla="*/ 2178389 h 3482342"/>
              <a:gd name="connsiteX96" fmla="*/ 5505818 w 12192000"/>
              <a:gd name="connsiteY96" fmla="*/ 2194207 h 3482342"/>
              <a:gd name="connsiteX97" fmla="*/ 5452860 w 12192000"/>
              <a:gd name="connsiteY97" fmla="*/ 2180085 h 3482342"/>
              <a:gd name="connsiteX98" fmla="*/ 5414282 w 12192000"/>
              <a:gd name="connsiteY98" fmla="*/ 2183070 h 3482342"/>
              <a:gd name="connsiteX99" fmla="*/ 5368369 w 12192000"/>
              <a:gd name="connsiteY99" fmla="*/ 2204272 h 3482342"/>
              <a:gd name="connsiteX100" fmla="*/ 5336354 w 12192000"/>
              <a:gd name="connsiteY100" fmla="*/ 2218920 h 3482342"/>
              <a:gd name="connsiteX101" fmla="*/ 5291263 w 12192000"/>
              <a:gd name="connsiteY101" fmla="*/ 2239182 h 3482342"/>
              <a:gd name="connsiteX102" fmla="*/ 5255152 w 12192000"/>
              <a:gd name="connsiteY102" fmla="*/ 2247164 h 3482342"/>
              <a:gd name="connsiteX103" fmla="*/ 5233796 w 12192000"/>
              <a:gd name="connsiteY103" fmla="*/ 2268260 h 3482342"/>
              <a:gd name="connsiteX104" fmla="*/ 5212786 w 12192000"/>
              <a:gd name="connsiteY104" fmla="*/ 2296592 h 3482342"/>
              <a:gd name="connsiteX105" fmla="*/ 5173523 w 12192000"/>
              <a:gd name="connsiteY105" fmla="*/ 2309057 h 3482342"/>
              <a:gd name="connsiteX106" fmla="*/ 5123830 w 12192000"/>
              <a:gd name="connsiteY106" fmla="*/ 2307070 h 3482342"/>
              <a:gd name="connsiteX107" fmla="*/ 5065426 w 12192000"/>
              <a:gd name="connsiteY107" fmla="*/ 2324076 h 3482342"/>
              <a:gd name="connsiteX108" fmla="*/ 4975908 w 12192000"/>
              <a:gd name="connsiteY108" fmla="*/ 2364128 h 3482342"/>
              <a:gd name="connsiteX109" fmla="*/ 4913723 w 12192000"/>
              <a:gd name="connsiteY109" fmla="*/ 2385265 h 3482342"/>
              <a:gd name="connsiteX110" fmla="*/ 4746485 w 12192000"/>
              <a:gd name="connsiteY110" fmla="*/ 2451769 h 3482342"/>
              <a:gd name="connsiteX111" fmla="*/ 4681588 w 12192000"/>
              <a:gd name="connsiteY111" fmla="*/ 2467494 h 3482342"/>
              <a:gd name="connsiteX112" fmla="*/ 1783655 w 12192000"/>
              <a:gd name="connsiteY112" fmla="*/ 3163860 h 3482342"/>
              <a:gd name="connsiteX113" fmla="*/ 1325955 w 12192000"/>
              <a:gd name="connsiteY113" fmla="*/ 3176692 h 3482342"/>
              <a:gd name="connsiteX114" fmla="*/ 1190384 w 12192000"/>
              <a:gd name="connsiteY114" fmla="*/ 3203504 h 3482342"/>
              <a:gd name="connsiteX115" fmla="*/ 1094537 w 12192000"/>
              <a:gd name="connsiteY115" fmla="*/ 3229469 h 3482342"/>
              <a:gd name="connsiteX116" fmla="*/ 779276 w 12192000"/>
              <a:gd name="connsiteY116" fmla="*/ 3327290 h 3482342"/>
              <a:gd name="connsiteX117" fmla="*/ 600378 w 12192000"/>
              <a:gd name="connsiteY117" fmla="*/ 3335250 h 3482342"/>
              <a:gd name="connsiteX118" fmla="*/ 493457 w 12192000"/>
              <a:gd name="connsiteY118" fmla="*/ 3365044 h 3482342"/>
              <a:gd name="connsiteX119" fmla="*/ 349402 w 12192000"/>
              <a:gd name="connsiteY119" fmla="*/ 3380897 h 3482342"/>
              <a:gd name="connsiteX120" fmla="*/ 192183 w 12192000"/>
              <a:gd name="connsiteY120" fmla="*/ 3460075 h 3482342"/>
              <a:gd name="connsiteX121" fmla="*/ 46713 w 12192000"/>
              <a:gd name="connsiteY121" fmla="*/ 3462986 h 3482342"/>
              <a:gd name="connsiteX122" fmla="*/ 2765 w 12192000"/>
              <a:gd name="connsiteY122" fmla="*/ 3480770 h 3482342"/>
              <a:gd name="connsiteX123" fmla="*/ 0 w 12192000"/>
              <a:gd name="connsiteY123" fmla="*/ 3482342 h 3482342"/>
              <a:gd name="connsiteX124" fmla="*/ 0 w 12192000"/>
              <a:gd name="connsiteY12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79242 w 12192000"/>
              <a:gd name="connsiteY27" fmla="*/ 1269215 h 3482342"/>
              <a:gd name="connsiteX28" fmla="*/ 10850998 w 12192000"/>
              <a:gd name="connsiteY28" fmla="*/ 1269215 h 3482342"/>
              <a:gd name="connsiteX29" fmla="*/ 10815658 w 12192000"/>
              <a:gd name="connsiteY29" fmla="*/ 1287849 h 3482342"/>
              <a:gd name="connsiteX30" fmla="*/ 10723900 w 12192000"/>
              <a:gd name="connsiteY30" fmla="*/ 1318642 h 3482342"/>
              <a:gd name="connsiteX31" fmla="*/ 10679906 w 12192000"/>
              <a:gd name="connsiteY31" fmla="*/ 1332049 h 3482342"/>
              <a:gd name="connsiteX32" fmla="*/ 10639834 w 12192000"/>
              <a:gd name="connsiteY32" fmla="*/ 1324989 h 3482342"/>
              <a:gd name="connsiteX33" fmla="*/ 10603863 w 12192000"/>
              <a:gd name="connsiteY33" fmla="*/ 1346886 h 3482342"/>
              <a:gd name="connsiteX34" fmla="*/ 10573203 w 12192000"/>
              <a:gd name="connsiteY34" fmla="*/ 1351996 h 3482342"/>
              <a:gd name="connsiteX35" fmla="*/ 10513263 w 12192000"/>
              <a:gd name="connsiteY35" fmla="*/ 1350756 h 3482342"/>
              <a:gd name="connsiteX36" fmla="*/ 10464012 w 12192000"/>
              <a:gd name="connsiteY36" fmla="*/ 1391778 h 3482342"/>
              <a:gd name="connsiteX37" fmla="*/ 10405409 w 12192000"/>
              <a:gd name="connsiteY37" fmla="*/ 1422789 h 3482342"/>
              <a:gd name="connsiteX38" fmla="*/ 10370530 w 12192000"/>
              <a:gd name="connsiteY38" fmla="*/ 1441596 h 3482342"/>
              <a:gd name="connsiteX39" fmla="*/ 10314361 w 12192000"/>
              <a:gd name="connsiteY39" fmla="*/ 1466924 h 3482342"/>
              <a:gd name="connsiteX40" fmla="*/ 10264922 w 12192000"/>
              <a:gd name="connsiteY40" fmla="*/ 1472107 h 3482342"/>
              <a:gd name="connsiteX41" fmla="*/ 10201385 w 12192000"/>
              <a:gd name="connsiteY41" fmla="*/ 1477515 h 3482342"/>
              <a:gd name="connsiteX42" fmla="*/ 10120184 w 12192000"/>
              <a:gd name="connsiteY42" fmla="*/ 1466924 h 3482342"/>
              <a:gd name="connsiteX43" fmla="*/ 10058690 w 12192000"/>
              <a:gd name="connsiteY43" fmla="*/ 1474888 h 3482342"/>
              <a:gd name="connsiteX44" fmla="*/ 10004424 w 12192000"/>
              <a:gd name="connsiteY44" fmla="*/ 1489801 h 3482342"/>
              <a:gd name="connsiteX45" fmla="*/ 9999951 w 12192000"/>
              <a:gd name="connsiteY45" fmla="*/ 1499127 h 3482342"/>
              <a:gd name="connsiteX46" fmla="*/ 9845462 w 12192000"/>
              <a:gd name="connsiteY46" fmla="*/ 1548192 h 3482342"/>
              <a:gd name="connsiteX47" fmla="*/ 9736156 w 12192000"/>
              <a:gd name="connsiteY47" fmla="*/ 1581928 h 3482342"/>
              <a:gd name="connsiteX48" fmla="*/ 9693355 w 12192000"/>
              <a:gd name="connsiteY48" fmla="*/ 1602632 h 3482342"/>
              <a:gd name="connsiteX49" fmla="*/ 9664242 w 12192000"/>
              <a:gd name="connsiteY49" fmla="*/ 1622075 h 3482342"/>
              <a:gd name="connsiteX50" fmla="*/ 9579195 w 12192000"/>
              <a:gd name="connsiteY50" fmla="*/ 1648017 h 3482342"/>
              <a:gd name="connsiteX51" fmla="*/ 9433652 w 12192000"/>
              <a:gd name="connsiteY51" fmla="*/ 1681174 h 3482342"/>
              <a:gd name="connsiteX52" fmla="*/ 9403775 w 12192000"/>
              <a:gd name="connsiteY52" fmla="*/ 1690403 h 3482342"/>
              <a:gd name="connsiteX53" fmla="*/ 9382503 w 12192000"/>
              <a:gd name="connsiteY53" fmla="*/ 1706957 h 3482342"/>
              <a:gd name="connsiteX54" fmla="*/ 9381410 w 12192000"/>
              <a:gd name="connsiteY54" fmla="*/ 1718312 h 3482342"/>
              <a:gd name="connsiteX55" fmla="*/ 9365685 w 12192000"/>
              <a:gd name="connsiteY55" fmla="*/ 1724772 h 3482342"/>
              <a:gd name="connsiteX56" fmla="*/ 9278020 w 12192000"/>
              <a:gd name="connsiteY56" fmla="*/ 1741161 h 3482342"/>
              <a:gd name="connsiteX57" fmla="*/ 9217145 w 12192000"/>
              <a:gd name="connsiteY57" fmla="*/ 1771195 h 3482342"/>
              <a:gd name="connsiteX58" fmla="*/ 8955875 w 12192000"/>
              <a:gd name="connsiteY58" fmla="*/ 1796806 h 3482342"/>
              <a:gd name="connsiteX59" fmla="*/ 8648415 w 12192000"/>
              <a:gd name="connsiteY59" fmla="*/ 1878623 h 3482342"/>
              <a:gd name="connsiteX60" fmla="*/ 8495949 w 12192000"/>
              <a:gd name="connsiteY60" fmla="*/ 1902425 h 3482342"/>
              <a:gd name="connsiteX61" fmla="*/ 8236214 w 12192000"/>
              <a:gd name="connsiteY61" fmla="*/ 190972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41837 w 12192000"/>
              <a:gd name="connsiteY71" fmla="*/ 1840640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686657 w 12192000"/>
              <a:gd name="connsiteY77" fmla="*/ 1907344 h 3482342"/>
              <a:gd name="connsiteX78" fmla="*/ 6651330 w 12192000"/>
              <a:gd name="connsiteY78" fmla="*/ 1922921 h 3482342"/>
              <a:gd name="connsiteX79" fmla="*/ 6622958 w 12192000"/>
              <a:gd name="connsiteY79" fmla="*/ 1936255 h 3482342"/>
              <a:gd name="connsiteX80" fmla="*/ 6522602 w 12192000"/>
              <a:gd name="connsiteY80" fmla="*/ 1954133 h 3482342"/>
              <a:gd name="connsiteX81" fmla="*/ 6444344 w 12192000"/>
              <a:gd name="connsiteY81" fmla="*/ 1969663 h 3482342"/>
              <a:gd name="connsiteX82" fmla="*/ 6409626 w 12192000"/>
              <a:gd name="connsiteY82" fmla="*/ 1978846 h 3482342"/>
              <a:gd name="connsiteX83" fmla="*/ 6333446 w 12192000"/>
              <a:gd name="connsiteY83" fmla="*/ 1997163 h 3482342"/>
              <a:gd name="connsiteX84" fmla="*/ 6294933 w 12192000"/>
              <a:gd name="connsiteY84" fmla="*/ 2019412 h 3482342"/>
              <a:gd name="connsiteX85" fmla="*/ 6238719 w 12192000"/>
              <a:gd name="connsiteY85" fmla="*/ 2042547 h 3482342"/>
              <a:gd name="connsiteX86" fmla="*/ 6187205 w 12192000"/>
              <a:gd name="connsiteY86" fmla="*/ 2060048 h 3482342"/>
              <a:gd name="connsiteX87" fmla="*/ 6138780 w 12192000"/>
              <a:gd name="connsiteY87" fmla="*/ 2081918 h 3482342"/>
              <a:gd name="connsiteX88" fmla="*/ 6120125 w 12192000"/>
              <a:gd name="connsiteY88" fmla="*/ 2109475 h 3482342"/>
              <a:gd name="connsiteX89" fmla="*/ 6056576 w 12192000"/>
              <a:gd name="connsiteY89" fmla="*/ 2120066 h 3482342"/>
              <a:gd name="connsiteX90" fmla="*/ 5993794 w 12192000"/>
              <a:gd name="connsiteY90" fmla="*/ 2122569 h 3482342"/>
              <a:gd name="connsiteX91" fmla="*/ 5943601 w 12192000"/>
              <a:gd name="connsiteY91" fmla="*/ 2137719 h 3482342"/>
              <a:gd name="connsiteX92" fmla="*/ 5898141 w 12192000"/>
              <a:gd name="connsiteY92" fmla="*/ 2144806 h 3482342"/>
              <a:gd name="connsiteX93" fmla="*/ 5855337 w 12192000"/>
              <a:gd name="connsiteY93" fmla="*/ 2137719 h 3482342"/>
              <a:gd name="connsiteX94" fmla="*/ 5817682 w 12192000"/>
              <a:gd name="connsiteY94" fmla="*/ 2157358 h 3482342"/>
              <a:gd name="connsiteX95" fmla="*/ 5735300 w 12192000"/>
              <a:gd name="connsiteY95" fmla="*/ 2158902 h 3482342"/>
              <a:gd name="connsiteX96" fmla="*/ 5591469 w 12192000"/>
              <a:gd name="connsiteY96" fmla="*/ 2178389 h 3482342"/>
              <a:gd name="connsiteX97" fmla="*/ 5505818 w 12192000"/>
              <a:gd name="connsiteY97" fmla="*/ 2194207 h 3482342"/>
              <a:gd name="connsiteX98" fmla="*/ 5452860 w 12192000"/>
              <a:gd name="connsiteY98" fmla="*/ 2180085 h 3482342"/>
              <a:gd name="connsiteX99" fmla="*/ 5414282 w 12192000"/>
              <a:gd name="connsiteY99" fmla="*/ 2183070 h 3482342"/>
              <a:gd name="connsiteX100" fmla="*/ 5368369 w 12192000"/>
              <a:gd name="connsiteY100" fmla="*/ 2204272 h 3482342"/>
              <a:gd name="connsiteX101" fmla="*/ 5336354 w 12192000"/>
              <a:gd name="connsiteY101" fmla="*/ 2218920 h 3482342"/>
              <a:gd name="connsiteX102" fmla="*/ 5291263 w 12192000"/>
              <a:gd name="connsiteY102" fmla="*/ 2239182 h 3482342"/>
              <a:gd name="connsiteX103" fmla="*/ 5255152 w 12192000"/>
              <a:gd name="connsiteY103" fmla="*/ 2247164 h 3482342"/>
              <a:gd name="connsiteX104" fmla="*/ 5233796 w 12192000"/>
              <a:gd name="connsiteY104" fmla="*/ 2268260 h 3482342"/>
              <a:gd name="connsiteX105" fmla="*/ 5212786 w 12192000"/>
              <a:gd name="connsiteY105" fmla="*/ 2296592 h 3482342"/>
              <a:gd name="connsiteX106" fmla="*/ 5173523 w 12192000"/>
              <a:gd name="connsiteY106" fmla="*/ 2309057 h 3482342"/>
              <a:gd name="connsiteX107" fmla="*/ 5123830 w 12192000"/>
              <a:gd name="connsiteY107" fmla="*/ 2307070 h 3482342"/>
              <a:gd name="connsiteX108" fmla="*/ 5065426 w 12192000"/>
              <a:gd name="connsiteY108" fmla="*/ 2324076 h 3482342"/>
              <a:gd name="connsiteX109" fmla="*/ 4975908 w 12192000"/>
              <a:gd name="connsiteY109" fmla="*/ 2364128 h 3482342"/>
              <a:gd name="connsiteX110" fmla="*/ 4913723 w 12192000"/>
              <a:gd name="connsiteY110" fmla="*/ 2385265 h 3482342"/>
              <a:gd name="connsiteX111" fmla="*/ 4746485 w 12192000"/>
              <a:gd name="connsiteY111" fmla="*/ 2451769 h 3482342"/>
              <a:gd name="connsiteX112" fmla="*/ 4681588 w 12192000"/>
              <a:gd name="connsiteY112" fmla="*/ 2467494 h 3482342"/>
              <a:gd name="connsiteX113" fmla="*/ 1783655 w 12192000"/>
              <a:gd name="connsiteY113" fmla="*/ 3163860 h 3482342"/>
              <a:gd name="connsiteX114" fmla="*/ 1325955 w 12192000"/>
              <a:gd name="connsiteY114" fmla="*/ 3176692 h 3482342"/>
              <a:gd name="connsiteX115" fmla="*/ 1190384 w 12192000"/>
              <a:gd name="connsiteY115" fmla="*/ 3203504 h 3482342"/>
              <a:gd name="connsiteX116" fmla="*/ 1094537 w 12192000"/>
              <a:gd name="connsiteY116" fmla="*/ 3229469 h 3482342"/>
              <a:gd name="connsiteX117" fmla="*/ 779276 w 12192000"/>
              <a:gd name="connsiteY117" fmla="*/ 3327290 h 3482342"/>
              <a:gd name="connsiteX118" fmla="*/ 600378 w 12192000"/>
              <a:gd name="connsiteY118" fmla="*/ 3335250 h 3482342"/>
              <a:gd name="connsiteX119" fmla="*/ 493457 w 12192000"/>
              <a:gd name="connsiteY119" fmla="*/ 3365044 h 3482342"/>
              <a:gd name="connsiteX120" fmla="*/ 349402 w 12192000"/>
              <a:gd name="connsiteY120" fmla="*/ 3380897 h 3482342"/>
              <a:gd name="connsiteX121" fmla="*/ 192183 w 12192000"/>
              <a:gd name="connsiteY121" fmla="*/ 3460075 h 3482342"/>
              <a:gd name="connsiteX122" fmla="*/ 46713 w 12192000"/>
              <a:gd name="connsiteY122" fmla="*/ 3462986 h 3482342"/>
              <a:gd name="connsiteX123" fmla="*/ 2765 w 12192000"/>
              <a:gd name="connsiteY123" fmla="*/ 3480770 h 3482342"/>
              <a:gd name="connsiteX124" fmla="*/ 0 w 12192000"/>
              <a:gd name="connsiteY124" fmla="*/ 3482342 h 3482342"/>
              <a:gd name="connsiteX125" fmla="*/ 0 w 12192000"/>
              <a:gd name="connsiteY12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14361 w 12192000"/>
              <a:gd name="connsiteY40" fmla="*/ 1466924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51958 w 12192000"/>
              <a:gd name="connsiteY43" fmla="*/ 1477515 h 3482342"/>
              <a:gd name="connsiteX44" fmla="*/ 10120184 w 12192000"/>
              <a:gd name="connsiteY44" fmla="*/ 1466924 h 3482342"/>
              <a:gd name="connsiteX45" fmla="*/ 10058690 w 12192000"/>
              <a:gd name="connsiteY45" fmla="*/ 1474888 h 3482342"/>
              <a:gd name="connsiteX46" fmla="*/ 10004424 w 12192000"/>
              <a:gd name="connsiteY46" fmla="*/ 1489801 h 3482342"/>
              <a:gd name="connsiteX47" fmla="*/ 9999951 w 12192000"/>
              <a:gd name="connsiteY47" fmla="*/ 1499127 h 3482342"/>
              <a:gd name="connsiteX48" fmla="*/ 9845462 w 12192000"/>
              <a:gd name="connsiteY48" fmla="*/ 1548192 h 3482342"/>
              <a:gd name="connsiteX49" fmla="*/ 9736156 w 12192000"/>
              <a:gd name="connsiteY49" fmla="*/ 1581928 h 3482342"/>
              <a:gd name="connsiteX50" fmla="*/ 9693355 w 12192000"/>
              <a:gd name="connsiteY50" fmla="*/ 1602632 h 3482342"/>
              <a:gd name="connsiteX51" fmla="*/ 9664242 w 12192000"/>
              <a:gd name="connsiteY51" fmla="*/ 1622075 h 3482342"/>
              <a:gd name="connsiteX52" fmla="*/ 9579195 w 12192000"/>
              <a:gd name="connsiteY52" fmla="*/ 1648017 h 3482342"/>
              <a:gd name="connsiteX53" fmla="*/ 9433652 w 12192000"/>
              <a:gd name="connsiteY53" fmla="*/ 1681174 h 3482342"/>
              <a:gd name="connsiteX54" fmla="*/ 9403775 w 12192000"/>
              <a:gd name="connsiteY54" fmla="*/ 1690403 h 3482342"/>
              <a:gd name="connsiteX55" fmla="*/ 9382503 w 12192000"/>
              <a:gd name="connsiteY55" fmla="*/ 1706957 h 3482342"/>
              <a:gd name="connsiteX56" fmla="*/ 9381410 w 12192000"/>
              <a:gd name="connsiteY56" fmla="*/ 1718312 h 3482342"/>
              <a:gd name="connsiteX57" fmla="*/ 9365685 w 12192000"/>
              <a:gd name="connsiteY57" fmla="*/ 1724772 h 3482342"/>
              <a:gd name="connsiteX58" fmla="*/ 9278020 w 12192000"/>
              <a:gd name="connsiteY58" fmla="*/ 1741161 h 3482342"/>
              <a:gd name="connsiteX59" fmla="*/ 9217145 w 12192000"/>
              <a:gd name="connsiteY59" fmla="*/ 1771195 h 3482342"/>
              <a:gd name="connsiteX60" fmla="*/ 8955875 w 12192000"/>
              <a:gd name="connsiteY60" fmla="*/ 1796806 h 3482342"/>
              <a:gd name="connsiteX61" fmla="*/ 8648415 w 12192000"/>
              <a:gd name="connsiteY61" fmla="*/ 1878623 h 3482342"/>
              <a:gd name="connsiteX62" fmla="*/ 8495949 w 12192000"/>
              <a:gd name="connsiteY62" fmla="*/ 1902425 h 3482342"/>
              <a:gd name="connsiteX63" fmla="*/ 8236214 w 12192000"/>
              <a:gd name="connsiteY63" fmla="*/ 1909725 h 3482342"/>
              <a:gd name="connsiteX64" fmla="*/ 8132104 w 12192000"/>
              <a:gd name="connsiteY64" fmla="*/ 1895727 h 3482342"/>
              <a:gd name="connsiteX65" fmla="*/ 7918078 w 12192000"/>
              <a:gd name="connsiteY65" fmla="*/ 1862668 h 3482342"/>
              <a:gd name="connsiteX66" fmla="*/ 7817899 w 12192000"/>
              <a:gd name="connsiteY66" fmla="*/ 1862176 h 3482342"/>
              <a:gd name="connsiteX67" fmla="*/ 7768994 w 12192000"/>
              <a:gd name="connsiteY67" fmla="*/ 1855721 h 3482342"/>
              <a:gd name="connsiteX68" fmla="*/ 7618027 w 12192000"/>
              <a:gd name="connsiteY68" fmla="*/ 1830959 h 3482342"/>
              <a:gd name="connsiteX69" fmla="*/ 7449425 w 12192000"/>
              <a:gd name="connsiteY69" fmla="*/ 1810910 h 3482342"/>
              <a:gd name="connsiteX70" fmla="*/ 7342915 w 12192000"/>
              <a:gd name="connsiteY70" fmla="*/ 1819827 h 3482342"/>
              <a:gd name="connsiteX71" fmla="*/ 7255191 w 12192000"/>
              <a:gd name="connsiteY71" fmla="*/ 1834354 h 3482342"/>
              <a:gd name="connsiteX72" fmla="*/ 7131205 w 12192000"/>
              <a:gd name="connsiteY72" fmla="*/ 1845557 h 3482342"/>
              <a:gd name="connsiteX73" fmla="*/ 6941837 w 12192000"/>
              <a:gd name="connsiteY73" fmla="*/ 1840640 h 3482342"/>
              <a:gd name="connsiteX74" fmla="*/ 6837145 w 12192000"/>
              <a:gd name="connsiteY74" fmla="*/ 1870724 h 3482342"/>
              <a:gd name="connsiteX75" fmla="*/ 6753991 w 12192000"/>
              <a:gd name="connsiteY75" fmla="*/ 1860969 h 3482342"/>
              <a:gd name="connsiteX76" fmla="*/ 6727754 w 12192000"/>
              <a:gd name="connsiteY76" fmla="*/ 1882372 h 3482342"/>
              <a:gd name="connsiteX77" fmla="*/ 6723371 w 12192000"/>
              <a:gd name="connsiteY77" fmla="*/ 1886494 h 3482342"/>
              <a:gd name="connsiteX78" fmla="*/ 6702779 w 12192000"/>
              <a:gd name="connsiteY78" fmla="*/ 1893601 h 3482342"/>
              <a:gd name="connsiteX79" fmla="*/ 6686657 w 12192000"/>
              <a:gd name="connsiteY79" fmla="*/ 1907344 h 3482342"/>
              <a:gd name="connsiteX80" fmla="*/ 6651330 w 12192000"/>
              <a:gd name="connsiteY80" fmla="*/ 1922921 h 3482342"/>
              <a:gd name="connsiteX81" fmla="*/ 6622958 w 12192000"/>
              <a:gd name="connsiteY81" fmla="*/ 1936255 h 3482342"/>
              <a:gd name="connsiteX82" fmla="*/ 6522602 w 12192000"/>
              <a:gd name="connsiteY82" fmla="*/ 1954133 h 3482342"/>
              <a:gd name="connsiteX83" fmla="*/ 6444344 w 12192000"/>
              <a:gd name="connsiteY83" fmla="*/ 1969663 h 3482342"/>
              <a:gd name="connsiteX84" fmla="*/ 6409626 w 12192000"/>
              <a:gd name="connsiteY84" fmla="*/ 1978846 h 3482342"/>
              <a:gd name="connsiteX85" fmla="*/ 6333446 w 12192000"/>
              <a:gd name="connsiteY85" fmla="*/ 1997163 h 3482342"/>
              <a:gd name="connsiteX86" fmla="*/ 6294933 w 12192000"/>
              <a:gd name="connsiteY86" fmla="*/ 2019412 h 3482342"/>
              <a:gd name="connsiteX87" fmla="*/ 6238719 w 12192000"/>
              <a:gd name="connsiteY87" fmla="*/ 2042547 h 3482342"/>
              <a:gd name="connsiteX88" fmla="*/ 6187205 w 12192000"/>
              <a:gd name="connsiteY88" fmla="*/ 2060048 h 3482342"/>
              <a:gd name="connsiteX89" fmla="*/ 6138780 w 12192000"/>
              <a:gd name="connsiteY89" fmla="*/ 2081918 h 3482342"/>
              <a:gd name="connsiteX90" fmla="*/ 6120125 w 12192000"/>
              <a:gd name="connsiteY90" fmla="*/ 2109475 h 3482342"/>
              <a:gd name="connsiteX91" fmla="*/ 6056576 w 12192000"/>
              <a:gd name="connsiteY91" fmla="*/ 2120066 h 3482342"/>
              <a:gd name="connsiteX92" fmla="*/ 5993794 w 12192000"/>
              <a:gd name="connsiteY92" fmla="*/ 2122569 h 3482342"/>
              <a:gd name="connsiteX93" fmla="*/ 5943601 w 12192000"/>
              <a:gd name="connsiteY93" fmla="*/ 2137719 h 3482342"/>
              <a:gd name="connsiteX94" fmla="*/ 5898141 w 12192000"/>
              <a:gd name="connsiteY94" fmla="*/ 2144806 h 3482342"/>
              <a:gd name="connsiteX95" fmla="*/ 5855337 w 12192000"/>
              <a:gd name="connsiteY95" fmla="*/ 2137719 h 3482342"/>
              <a:gd name="connsiteX96" fmla="*/ 5817682 w 12192000"/>
              <a:gd name="connsiteY96" fmla="*/ 2157358 h 3482342"/>
              <a:gd name="connsiteX97" fmla="*/ 5735300 w 12192000"/>
              <a:gd name="connsiteY97" fmla="*/ 2158902 h 3482342"/>
              <a:gd name="connsiteX98" fmla="*/ 5591469 w 12192000"/>
              <a:gd name="connsiteY98" fmla="*/ 2178389 h 3482342"/>
              <a:gd name="connsiteX99" fmla="*/ 5505818 w 12192000"/>
              <a:gd name="connsiteY99" fmla="*/ 2194207 h 3482342"/>
              <a:gd name="connsiteX100" fmla="*/ 5452860 w 12192000"/>
              <a:gd name="connsiteY100" fmla="*/ 2180085 h 3482342"/>
              <a:gd name="connsiteX101" fmla="*/ 5414282 w 12192000"/>
              <a:gd name="connsiteY101" fmla="*/ 2183070 h 3482342"/>
              <a:gd name="connsiteX102" fmla="*/ 5368369 w 12192000"/>
              <a:gd name="connsiteY102" fmla="*/ 2204272 h 3482342"/>
              <a:gd name="connsiteX103" fmla="*/ 5336354 w 12192000"/>
              <a:gd name="connsiteY103" fmla="*/ 2218920 h 3482342"/>
              <a:gd name="connsiteX104" fmla="*/ 5291263 w 12192000"/>
              <a:gd name="connsiteY104" fmla="*/ 2239182 h 3482342"/>
              <a:gd name="connsiteX105" fmla="*/ 5255152 w 12192000"/>
              <a:gd name="connsiteY105" fmla="*/ 2247164 h 3482342"/>
              <a:gd name="connsiteX106" fmla="*/ 5233796 w 12192000"/>
              <a:gd name="connsiteY106" fmla="*/ 2268260 h 3482342"/>
              <a:gd name="connsiteX107" fmla="*/ 5212786 w 12192000"/>
              <a:gd name="connsiteY107" fmla="*/ 2296592 h 3482342"/>
              <a:gd name="connsiteX108" fmla="*/ 5173523 w 12192000"/>
              <a:gd name="connsiteY108" fmla="*/ 2309057 h 3482342"/>
              <a:gd name="connsiteX109" fmla="*/ 5123830 w 12192000"/>
              <a:gd name="connsiteY109" fmla="*/ 2307070 h 3482342"/>
              <a:gd name="connsiteX110" fmla="*/ 5065426 w 12192000"/>
              <a:gd name="connsiteY110" fmla="*/ 2324076 h 3482342"/>
              <a:gd name="connsiteX111" fmla="*/ 4975908 w 12192000"/>
              <a:gd name="connsiteY111" fmla="*/ 2364128 h 3482342"/>
              <a:gd name="connsiteX112" fmla="*/ 4913723 w 12192000"/>
              <a:gd name="connsiteY112" fmla="*/ 2385265 h 3482342"/>
              <a:gd name="connsiteX113" fmla="*/ 4746485 w 12192000"/>
              <a:gd name="connsiteY113" fmla="*/ 2451769 h 3482342"/>
              <a:gd name="connsiteX114" fmla="*/ 4681588 w 12192000"/>
              <a:gd name="connsiteY114" fmla="*/ 2467494 h 3482342"/>
              <a:gd name="connsiteX115" fmla="*/ 1783655 w 12192000"/>
              <a:gd name="connsiteY115" fmla="*/ 3163860 h 3482342"/>
              <a:gd name="connsiteX116" fmla="*/ 1325955 w 12192000"/>
              <a:gd name="connsiteY116" fmla="*/ 3176692 h 3482342"/>
              <a:gd name="connsiteX117" fmla="*/ 1190384 w 12192000"/>
              <a:gd name="connsiteY117" fmla="*/ 3203504 h 3482342"/>
              <a:gd name="connsiteX118" fmla="*/ 1094537 w 12192000"/>
              <a:gd name="connsiteY118" fmla="*/ 3229469 h 3482342"/>
              <a:gd name="connsiteX119" fmla="*/ 779276 w 12192000"/>
              <a:gd name="connsiteY119" fmla="*/ 3327290 h 3482342"/>
              <a:gd name="connsiteX120" fmla="*/ 600378 w 12192000"/>
              <a:gd name="connsiteY120" fmla="*/ 3335250 h 3482342"/>
              <a:gd name="connsiteX121" fmla="*/ 493457 w 12192000"/>
              <a:gd name="connsiteY121" fmla="*/ 3365044 h 3482342"/>
              <a:gd name="connsiteX122" fmla="*/ 349402 w 12192000"/>
              <a:gd name="connsiteY122" fmla="*/ 3380897 h 3482342"/>
              <a:gd name="connsiteX123" fmla="*/ 192183 w 12192000"/>
              <a:gd name="connsiteY123" fmla="*/ 3460075 h 3482342"/>
              <a:gd name="connsiteX124" fmla="*/ 46713 w 12192000"/>
              <a:gd name="connsiteY124" fmla="*/ 3462986 h 3482342"/>
              <a:gd name="connsiteX125" fmla="*/ 2765 w 12192000"/>
              <a:gd name="connsiteY125" fmla="*/ 3480770 h 3482342"/>
              <a:gd name="connsiteX126" fmla="*/ 0 w 12192000"/>
              <a:gd name="connsiteY126" fmla="*/ 3482342 h 3482342"/>
              <a:gd name="connsiteX127" fmla="*/ 0 w 12192000"/>
              <a:gd name="connsiteY12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29629 w 12192000"/>
              <a:gd name="connsiteY42" fmla="*/ 1470454 h 3482342"/>
              <a:gd name="connsiteX43" fmla="*/ 10201385 w 12192000"/>
              <a:gd name="connsiteY43" fmla="*/ 1477515 h 3482342"/>
              <a:gd name="connsiteX44" fmla="*/ 10151958 w 12192000"/>
              <a:gd name="connsiteY44" fmla="*/ 1477515 h 3482342"/>
              <a:gd name="connsiteX45" fmla="*/ 10120184 w 12192000"/>
              <a:gd name="connsiteY45" fmla="*/ 1466924 h 3482342"/>
              <a:gd name="connsiteX46" fmla="*/ 10058690 w 12192000"/>
              <a:gd name="connsiteY46" fmla="*/ 1474888 h 3482342"/>
              <a:gd name="connsiteX47" fmla="*/ 10004424 w 12192000"/>
              <a:gd name="connsiteY47" fmla="*/ 1489801 h 3482342"/>
              <a:gd name="connsiteX48" fmla="*/ 9999951 w 12192000"/>
              <a:gd name="connsiteY48" fmla="*/ 1499127 h 3482342"/>
              <a:gd name="connsiteX49" fmla="*/ 9845462 w 12192000"/>
              <a:gd name="connsiteY49" fmla="*/ 1548192 h 3482342"/>
              <a:gd name="connsiteX50" fmla="*/ 9736156 w 12192000"/>
              <a:gd name="connsiteY50" fmla="*/ 1581928 h 3482342"/>
              <a:gd name="connsiteX51" fmla="*/ 9693355 w 12192000"/>
              <a:gd name="connsiteY51" fmla="*/ 1602632 h 3482342"/>
              <a:gd name="connsiteX52" fmla="*/ 9664242 w 12192000"/>
              <a:gd name="connsiteY52" fmla="*/ 1622075 h 3482342"/>
              <a:gd name="connsiteX53" fmla="*/ 9579195 w 12192000"/>
              <a:gd name="connsiteY53" fmla="*/ 1648017 h 3482342"/>
              <a:gd name="connsiteX54" fmla="*/ 9433652 w 12192000"/>
              <a:gd name="connsiteY54" fmla="*/ 1681174 h 3482342"/>
              <a:gd name="connsiteX55" fmla="*/ 9403775 w 12192000"/>
              <a:gd name="connsiteY55" fmla="*/ 1690403 h 3482342"/>
              <a:gd name="connsiteX56" fmla="*/ 9382503 w 12192000"/>
              <a:gd name="connsiteY56" fmla="*/ 1706957 h 3482342"/>
              <a:gd name="connsiteX57" fmla="*/ 9381410 w 12192000"/>
              <a:gd name="connsiteY57" fmla="*/ 1718312 h 3482342"/>
              <a:gd name="connsiteX58" fmla="*/ 9365685 w 12192000"/>
              <a:gd name="connsiteY58" fmla="*/ 1724772 h 3482342"/>
              <a:gd name="connsiteX59" fmla="*/ 9278020 w 12192000"/>
              <a:gd name="connsiteY59" fmla="*/ 1741161 h 3482342"/>
              <a:gd name="connsiteX60" fmla="*/ 9217145 w 12192000"/>
              <a:gd name="connsiteY60" fmla="*/ 1771195 h 3482342"/>
              <a:gd name="connsiteX61" fmla="*/ 8955875 w 12192000"/>
              <a:gd name="connsiteY61" fmla="*/ 1796806 h 3482342"/>
              <a:gd name="connsiteX62" fmla="*/ 8648415 w 12192000"/>
              <a:gd name="connsiteY62" fmla="*/ 1878623 h 3482342"/>
              <a:gd name="connsiteX63" fmla="*/ 8495949 w 12192000"/>
              <a:gd name="connsiteY63" fmla="*/ 1902425 h 3482342"/>
              <a:gd name="connsiteX64" fmla="*/ 8236214 w 12192000"/>
              <a:gd name="connsiteY64" fmla="*/ 1909725 h 3482342"/>
              <a:gd name="connsiteX65" fmla="*/ 8132104 w 12192000"/>
              <a:gd name="connsiteY65" fmla="*/ 1895727 h 3482342"/>
              <a:gd name="connsiteX66" fmla="*/ 7918078 w 12192000"/>
              <a:gd name="connsiteY66" fmla="*/ 1862668 h 3482342"/>
              <a:gd name="connsiteX67" fmla="*/ 7817899 w 12192000"/>
              <a:gd name="connsiteY67" fmla="*/ 1862176 h 3482342"/>
              <a:gd name="connsiteX68" fmla="*/ 7768994 w 12192000"/>
              <a:gd name="connsiteY68" fmla="*/ 1855721 h 3482342"/>
              <a:gd name="connsiteX69" fmla="*/ 7618027 w 12192000"/>
              <a:gd name="connsiteY69" fmla="*/ 1830959 h 3482342"/>
              <a:gd name="connsiteX70" fmla="*/ 7449425 w 12192000"/>
              <a:gd name="connsiteY70" fmla="*/ 1810910 h 3482342"/>
              <a:gd name="connsiteX71" fmla="*/ 7342915 w 12192000"/>
              <a:gd name="connsiteY71" fmla="*/ 1819827 h 3482342"/>
              <a:gd name="connsiteX72" fmla="*/ 7255191 w 12192000"/>
              <a:gd name="connsiteY72" fmla="*/ 1834354 h 3482342"/>
              <a:gd name="connsiteX73" fmla="*/ 7131205 w 12192000"/>
              <a:gd name="connsiteY73" fmla="*/ 1845557 h 3482342"/>
              <a:gd name="connsiteX74" fmla="*/ 6941837 w 12192000"/>
              <a:gd name="connsiteY74" fmla="*/ 1840640 h 3482342"/>
              <a:gd name="connsiteX75" fmla="*/ 6837145 w 12192000"/>
              <a:gd name="connsiteY75" fmla="*/ 1870724 h 3482342"/>
              <a:gd name="connsiteX76" fmla="*/ 6753991 w 12192000"/>
              <a:gd name="connsiteY76" fmla="*/ 1860969 h 3482342"/>
              <a:gd name="connsiteX77" fmla="*/ 6727754 w 12192000"/>
              <a:gd name="connsiteY77" fmla="*/ 1882372 h 3482342"/>
              <a:gd name="connsiteX78" fmla="*/ 6723371 w 12192000"/>
              <a:gd name="connsiteY78" fmla="*/ 1886494 h 3482342"/>
              <a:gd name="connsiteX79" fmla="*/ 6702779 w 12192000"/>
              <a:gd name="connsiteY79" fmla="*/ 1893601 h 3482342"/>
              <a:gd name="connsiteX80" fmla="*/ 6686657 w 12192000"/>
              <a:gd name="connsiteY80" fmla="*/ 1907344 h 3482342"/>
              <a:gd name="connsiteX81" fmla="*/ 6651330 w 12192000"/>
              <a:gd name="connsiteY81" fmla="*/ 1922921 h 3482342"/>
              <a:gd name="connsiteX82" fmla="*/ 6622958 w 12192000"/>
              <a:gd name="connsiteY82" fmla="*/ 1936255 h 3482342"/>
              <a:gd name="connsiteX83" fmla="*/ 6522602 w 12192000"/>
              <a:gd name="connsiteY83" fmla="*/ 1954133 h 3482342"/>
              <a:gd name="connsiteX84" fmla="*/ 6444344 w 12192000"/>
              <a:gd name="connsiteY84" fmla="*/ 1969663 h 3482342"/>
              <a:gd name="connsiteX85" fmla="*/ 6409626 w 12192000"/>
              <a:gd name="connsiteY85" fmla="*/ 1978846 h 3482342"/>
              <a:gd name="connsiteX86" fmla="*/ 6333446 w 12192000"/>
              <a:gd name="connsiteY86" fmla="*/ 1997163 h 3482342"/>
              <a:gd name="connsiteX87" fmla="*/ 6294933 w 12192000"/>
              <a:gd name="connsiteY87" fmla="*/ 2019412 h 3482342"/>
              <a:gd name="connsiteX88" fmla="*/ 6238719 w 12192000"/>
              <a:gd name="connsiteY88" fmla="*/ 2042547 h 3482342"/>
              <a:gd name="connsiteX89" fmla="*/ 6187205 w 12192000"/>
              <a:gd name="connsiteY89" fmla="*/ 2060048 h 3482342"/>
              <a:gd name="connsiteX90" fmla="*/ 6138780 w 12192000"/>
              <a:gd name="connsiteY90" fmla="*/ 2081918 h 3482342"/>
              <a:gd name="connsiteX91" fmla="*/ 6120125 w 12192000"/>
              <a:gd name="connsiteY91" fmla="*/ 2109475 h 3482342"/>
              <a:gd name="connsiteX92" fmla="*/ 6056576 w 12192000"/>
              <a:gd name="connsiteY92" fmla="*/ 2120066 h 3482342"/>
              <a:gd name="connsiteX93" fmla="*/ 5993794 w 12192000"/>
              <a:gd name="connsiteY93" fmla="*/ 2122569 h 3482342"/>
              <a:gd name="connsiteX94" fmla="*/ 5943601 w 12192000"/>
              <a:gd name="connsiteY94" fmla="*/ 2137719 h 3482342"/>
              <a:gd name="connsiteX95" fmla="*/ 5898141 w 12192000"/>
              <a:gd name="connsiteY95" fmla="*/ 2144806 h 3482342"/>
              <a:gd name="connsiteX96" fmla="*/ 5855337 w 12192000"/>
              <a:gd name="connsiteY96" fmla="*/ 2137719 h 3482342"/>
              <a:gd name="connsiteX97" fmla="*/ 5817682 w 12192000"/>
              <a:gd name="connsiteY97" fmla="*/ 2157358 h 3482342"/>
              <a:gd name="connsiteX98" fmla="*/ 5735300 w 12192000"/>
              <a:gd name="connsiteY98" fmla="*/ 2158902 h 3482342"/>
              <a:gd name="connsiteX99" fmla="*/ 5591469 w 12192000"/>
              <a:gd name="connsiteY99" fmla="*/ 2178389 h 3482342"/>
              <a:gd name="connsiteX100" fmla="*/ 5505818 w 12192000"/>
              <a:gd name="connsiteY100" fmla="*/ 2194207 h 3482342"/>
              <a:gd name="connsiteX101" fmla="*/ 5452860 w 12192000"/>
              <a:gd name="connsiteY101" fmla="*/ 2180085 h 3482342"/>
              <a:gd name="connsiteX102" fmla="*/ 5414282 w 12192000"/>
              <a:gd name="connsiteY102" fmla="*/ 2183070 h 3482342"/>
              <a:gd name="connsiteX103" fmla="*/ 5368369 w 12192000"/>
              <a:gd name="connsiteY103" fmla="*/ 2204272 h 3482342"/>
              <a:gd name="connsiteX104" fmla="*/ 5336354 w 12192000"/>
              <a:gd name="connsiteY104" fmla="*/ 2218920 h 3482342"/>
              <a:gd name="connsiteX105" fmla="*/ 5291263 w 12192000"/>
              <a:gd name="connsiteY105" fmla="*/ 2239182 h 3482342"/>
              <a:gd name="connsiteX106" fmla="*/ 5255152 w 12192000"/>
              <a:gd name="connsiteY106" fmla="*/ 2247164 h 3482342"/>
              <a:gd name="connsiteX107" fmla="*/ 5233796 w 12192000"/>
              <a:gd name="connsiteY107" fmla="*/ 2268260 h 3482342"/>
              <a:gd name="connsiteX108" fmla="*/ 5212786 w 12192000"/>
              <a:gd name="connsiteY108" fmla="*/ 2296592 h 3482342"/>
              <a:gd name="connsiteX109" fmla="*/ 5173523 w 12192000"/>
              <a:gd name="connsiteY109" fmla="*/ 2309057 h 3482342"/>
              <a:gd name="connsiteX110" fmla="*/ 5123830 w 12192000"/>
              <a:gd name="connsiteY110" fmla="*/ 2307070 h 3482342"/>
              <a:gd name="connsiteX111" fmla="*/ 5065426 w 12192000"/>
              <a:gd name="connsiteY111" fmla="*/ 2324076 h 3482342"/>
              <a:gd name="connsiteX112" fmla="*/ 4975908 w 12192000"/>
              <a:gd name="connsiteY112" fmla="*/ 2364128 h 3482342"/>
              <a:gd name="connsiteX113" fmla="*/ 4913723 w 12192000"/>
              <a:gd name="connsiteY113" fmla="*/ 2385265 h 3482342"/>
              <a:gd name="connsiteX114" fmla="*/ 4746485 w 12192000"/>
              <a:gd name="connsiteY114" fmla="*/ 2451769 h 3482342"/>
              <a:gd name="connsiteX115" fmla="*/ 4681588 w 12192000"/>
              <a:gd name="connsiteY115" fmla="*/ 2467494 h 3482342"/>
              <a:gd name="connsiteX116" fmla="*/ 1783655 w 12192000"/>
              <a:gd name="connsiteY116" fmla="*/ 3163860 h 3482342"/>
              <a:gd name="connsiteX117" fmla="*/ 1325955 w 12192000"/>
              <a:gd name="connsiteY117" fmla="*/ 3176692 h 3482342"/>
              <a:gd name="connsiteX118" fmla="*/ 1190384 w 12192000"/>
              <a:gd name="connsiteY118" fmla="*/ 3203504 h 3482342"/>
              <a:gd name="connsiteX119" fmla="*/ 1094537 w 12192000"/>
              <a:gd name="connsiteY119" fmla="*/ 3229469 h 3482342"/>
              <a:gd name="connsiteX120" fmla="*/ 779276 w 12192000"/>
              <a:gd name="connsiteY120" fmla="*/ 3327290 h 3482342"/>
              <a:gd name="connsiteX121" fmla="*/ 600378 w 12192000"/>
              <a:gd name="connsiteY121" fmla="*/ 3335250 h 3482342"/>
              <a:gd name="connsiteX122" fmla="*/ 493457 w 12192000"/>
              <a:gd name="connsiteY122" fmla="*/ 3365044 h 3482342"/>
              <a:gd name="connsiteX123" fmla="*/ 349402 w 12192000"/>
              <a:gd name="connsiteY123" fmla="*/ 3380897 h 3482342"/>
              <a:gd name="connsiteX124" fmla="*/ 192183 w 12192000"/>
              <a:gd name="connsiteY124" fmla="*/ 3460075 h 3482342"/>
              <a:gd name="connsiteX125" fmla="*/ 46713 w 12192000"/>
              <a:gd name="connsiteY125" fmla="*/ 3462986 h 3482342"/>
              <a:gd name="connsiteX126" fmla="*/ 2765 w 12192000"/>
              <a:gd name="connsiteY126" fmla="*/ 3480770 h 3482342"/>
              <a:gd name="connsiteX127" fmla="*/ 0 w 12192000"/>
              <a:gd name="connsiteY127" fmla="*/ 3482342 h 3482342"/>
              <a:gd name="connsiteX128" fmla="*/ 0 w 12192000"/>
              <a:gd name="connsiteY12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87356 w 12192000"/>
              <a:gd name="connsiteY37" fmla="*/ 1385722 h 3482342"/>
              <a:gd name="connsiteX38" fmla="*/ 10464012 w 12192000"/>
              <a:gd name="connsiteY38" fmla="*/ 1391778 h 3482342"/>
              <a:gd name="connsiteX39" fmla="*/ 10405409 w 12192000"/>
              <a:gd name="connsiteY39" fmla="*/ 1422789 h 3482342"/>
              <a:gd name="connsiteX40" fmla="*/ 10370530 w 12192000"/>
              <a:gd name="connsiteY40" fmla="*/ 1441596 h 3482342"/>
              <a:gd name="connsiteX41" fmla="*/ 10300239 w 12192000"/>
              <a:gd name="connsiteY41" fmla="*/ 1456332 h 3482342"/>
              <a:gd name="connsiteX42" fmla="*/ 10264922 w 12192000"/>
              <a:gd name="connsiteY42" fmla="*/ 1472107 h 3482342"/>
              <a:gd name="connsiteX43" fmla="*/ 10229629 w 12192000"/>
              <a:gd name="connsiteY43" fmla="*/ 1470454 h 3482342"/>
              <a:gd name="connsiteX44" fmla="*/ 10201385 w 12192000"/>
              <a:gd name="connsiteY44" fmla="*/ 1477515 h 3482342"/>
              <a:gd name="connsiteX45" fmla="*/ 10151958 w 12192000"/>
              <a:gd name="connsiteY45" fmla="*/ 1477515 h 3482342"/>
              <a:gd name="connsiteX46" fmla="*/ 10120184 w 12192000"/>
              <a:gd name="connsiteY46" fmla="*/ 1466924 h 3482342"/>
              <a:gd name="connsiteX47" fmla="*/ 10058690 w 12192000"/>
              <a:gd name="connsiteY47" fmla="*/ 1474888 h 3482342"/>
              <a:gd name="connsiteX48" fmla="*/ 10004424 w 12192000"/>
              <a:gd name="connsiteY48" fmla="*/ 1489801 h 3482342"/>
              <a:gd name="connsiteX49" fmla="*/ 9999951 w 12192000"/>
              <a:gd name="connsiteY49" fmla="*/ 1499127 h 3482342"/>
              <a:gd name="connsiteX50" fmla="*/ 9845462 w 12192000"/>
              <a:gd name="connsiteY50" fmla="*/ 1548192 h 3482342"/>
              <a:gd name="connsiteX51" fmla="*/ 9736156 w 12192000"/>
              <a:gd name="connsiteY51" fmla="*/ 1581928 h 3482342"/>
              <a:gd name="connsiteX52" fmla="*/ 9693355 w 12192000"/>
              <a:gd name="connsiteY52" fmla="*/ 1602632 h 3482342"/>
              <a:gd name="connsiteX53" fmla="*/ 9664242 w 12192000"/>
              <a:gd name="connsiteY53" fmla="*/ 1622075 h 3482342"/>
              <a:gd name="connsiteX54" fmla="*/ 9579195 w 12192000"/>
              <a:gd name="connsiteY54" fmla="*/ 1648017 h 3482342"/>
              <a:gd name="connsiteX55" fmla="*/ 9433652 w 12192000"/>
              <a:gd name="connsiteY55" fmla="*/ 1681174 h 3482342"/>
              <a:gd name="connsiteX56" fmla="*/ 9403775 w 12192000"/>
              <a:gd name="connsiteY56" fmla="*/ 1690403 h 3482342"/>
              <a:gd name="connsiteX57" fmla="*/ 9382503 w 12192000"/>
              <a:gd name="connsiteY57" fmla="*/ 1706957 h 3482342"/>
              <a:gd name="connsiteX58" fmla="*/ 9381410 w 12192000"/>
              <a:gd name="connsiteY58" fmla="*/ 1718312 h 3482342"/>
              <a:gd name="connsiteX59" fmla="*/ 9365685 w 12192000"/>
              <a:gd name="connsiteY59" fmla="*/ 1724772 h 3482342"/>
              <a:gd name="connsiteX60" fmla="*/ 9278020 w 12192000"/>
              <a:gd name="connsiteY60" fmla="*/ 1741161 h 3482342"/>
              <a:gd name="connsiteX61" fmla="*/ 9217145 w 12192000"/>
              <a:gd name="connsiteY61" fmla="*/ 1771195 h 3482342"/>
              <a:gd name="connsiteX62" fmla="*/ 8955875 w 12192000"/>
              <a:gd name="connsiteY62" fmla="*/ 1796806 h 3482342"/>
              <a:gd name="connsiteX63" fmla="*/ 8648415 w 12192000"/>
              <a:gd name="connsiteY63" fmla="*/ 1878623 h 3482342"/>
              <a:gd name="connsiteX64" fmla="*/ 8495949 w 12192000"/>
              <a:gd name="connsiteY64" fmla="*/ 1902425 h 3482342"/>
              <a:gd name="connsiteX65" fmla="*/ 8236214 w 12192000"/>
              <a:gd name="connsiteY65" fmla="*/ 1909725 h 3482342"/>
              <a:gd name="connsiteX66" fmla="*/ 8132104 w 12192000"/>
              <a:gd name="connsiteY66" fmla="*/ 1895727 h 3482342"/>
              <a:gd name="connsiteX67" fmla="*/ 7918078 w 12192000"/>
              <a:gd name="connsiteY67" fmla="*/ 1862668 h 3482342"/>
              <a:gd name="connsiteX68" fmla="*/ 7817899 w 12192000"/>
              <a:gd name="connsiteY68" fmla="*/ 1862176 h 3482342"/>
              <a:gd name="connsiteX69" fmla="*/ 7768994 w 12192000"/>
              <a:gd name="connsiteY69" fmla="*/ 1855721 h 3482342"/>
              <a:gd name="connsiteX70" fmla="*/ 7618027 w 12192000"/>
              <a:gd name="connsiteY70" fmla="*/ 1830959 h 3482342"/>
              <a:gd name="connsiteX71" fmla="*/ 7449425 w 12192000"/>
              <a:gd name="connsiteY71" fmla="*/ 1810910 h 3482342"/>
              <a:gd name="connsiteX72" fmla="*/ 7342915 w 12192000"/>
              <a:gd name="connsiteY72" fmla="*/ 1819827 h 3482342"/>
              <a:gd name="connsiteX73" fmla="*/ 7255191 w 12192000"/>
              <a:gd name="connsiteY73" fmla="*/ 1834354 h 3482342"/>
              <a:gd name="connsiteX74" fmla="*/ 7131205 w 12192000"/>
              <a:gd name="connsiteY74" fmla="*/ 1845557 h 3482342"/>
              <a:gd name="connsiteX75" fmla="*/ 6941837 w 12192000"/>
              <a:gd name="connsiteY75" fmla="*/ 1840640 h 3482342"/>
              <a:gd name="connsiteX76" fmla="*/ 6837145 w 12192000"/>
              <a:gd name="connsiteY76" fmla="*/ 1870724 h 3482342"/>
              <a:gd name="connsiteX77" fmla="*/ 6753991 w 12192000"/>
              <a:gd name="connsiteY77" fmla="*/ 1860969 h 3482342"/>
              <a:gd name="connsiteX78" fmla="*/ 6727754 w 12192000"/>
              <a:gd name="connsiteY78" fmla="*/ 1882372 h 3482342"/>
              <a:gd name="connsiteX79" fmla="*/ 6723371 w 12192000"/>
              <a:gd name="connsiteY79" fmla="*/ 1886494 h 3482342"/>
              <a:gd name="connsiteX80" fmla="*/ 6702779 w 12192000"/>
              <a:gd name="connsiteY80" fmla="*/ 1893601 h 3482342"/>
              <a:gd name="connsiteX81" fmla="*/ 6686657 w 12192000"/>
              <a:gd name="connsiteY81" fmla="*/ 1907344 h 3482342"/>
              <a:gd name="connsiteX82" fmla="*/ 6651330 w 12192000"/>
              <a:gd name="connsiteY82" fmla="*/ 1922921 h 3482342"/>
              <a:gd name="connsiteX83" fmla="*/ 6622958 w 12192000"/>
              <a:gd name="connsiteY83" fmla="*/ 1936255 h 3482342"/>
              <a:gd name="connsiteX84" fmla="*/ 6522602 w 12192000"/>
              <a:gd name="connsiteY84" fmla="*/ 1954133 h 3482342"/>
              <a:gd name="connsiteX85" fmla="*/ 6444344 w 12192000"/>
              <a:gd name="connsiteY85" fmla="*/ 1969663 h 3482342"/>
              <a:gd name="connsiteX86" fmla="*/ 6409626 w 12192000"/>
              <a:gd name="connsiteY86" fmla="*/ 1978846 h 3482342"/>
              <a:gd name="connsiteX87" fmla="*/ 6333446 w 12192000"/>
              <a:gd name="connsiteY87" fmla="*/ 1997163 h 3482342"/>
              <a:gd name="connsiteX88" fmla="*/ 6294933 w 12192000"/>
              <a:gd name="connsiteY88" fmla="*/ 2019412 h 3482342"/>
              <a:gd name="connsiteX89" fmla="*/ 6238719 w 12192000"/>
              <a:gd name="connsiteY89" fmla="*/ 2042547 h 3482342"/>
              <a:gd name="connsiteX90" fmla="*/ 6187205 w 12192000"/>
              <a:gd name="connsiteY90" fmla="*/ 2060048 h 3482342"/>
              <a:gd name="connsiteX91" fmla="*/ 6138780 w 12192000"/>
              <a:gd name="connsiteY91" fmla="*/ 2081918 h 3482342"/>
              <a:gd name="connsiteX92" fmla="*/ 6120125 w 12192000"/>
              <a:gd name="connsiteY92" fmla="*/ 2109475 h 3482342"/>
              <a:gd name="connsiteX93" fmla="*/ 6056576 w 12192000"/>
              <a:gd name="connsiteY93" fmla="*/ 2120066 h 3482342"/>
              <a:gd name="connsiteX94" fmla="*/ 5993794 w 12192000"/>
              <a:gd name="connsiteY94" fmla="*/ 2122569 h 3482342"/>
              <a:gd name="connsiteX95" fmla="*/ 5943601 w 12192000"/>
              <a:gd name="connsiteY95" fmla="*/ 2137719 h 3482342"/>
              <a:gd name="connsiteX96" fmla="*/ 5898141 w 12192000"/>
              <a:gd name="connsiteY96" fmla="*/ 2144806 h 3482342"/>
              <a:gd name="connsiteX97" fmla="*/ 5855337 w 12192000"/>
              <a:gd name="connsiteY97" fmla="*/ 2137719 h 3482342"/>
              <a:gd name="connsiteX98" fmla="*/ 5817682 w 12192000"/>
              <a:gd name="connsiteY98" fmla="*/ 2157358 h 3482342"/>
              <a:gd name="connsiteX99" fmla="*/ 5735300 w 12192000"/>
              <a:gd name="connsiteY99" fmla="*/ 2158902 h 3482342"/>
              <a:gd name="connsiteX100" fmla="*/ 5591469 w 12192000"/>
              <a:gd name="connsiteY100" fmla="*/ 2178389 h 3482342"/>
              <a:gd name="connsiteX101" fmla="*/ 5505818 w 12192000"/>
              <a:gd name="connsiteY101" fmla="*/ 2194207 h 3482342"/>
              <a:gd name="connsiteX102" fmla="*/ 5452860 w 12192000"/>
              <a:gd name="connsiteY102" fmla="*/ 2180085 h 3482342"/>
              <a:gd name="connsiteX103" fmla="*/ 5414282 w 12192000"/>
              <a:gd name="connsiteY103" fmla="*/ 2183070 h 3482342"/>
              <a:gd name="connsiteX104" fmla="*/ 5368369 w 12192000"/>
              <a:gd name="connsiteY104" fmla="*/ 2204272 h 3482342"/>
              <a:gd name="connsiteX105" fmla="*/ 5336354 w 12192000"/>
              <a:gd name="connsiteY105" fmla="*/ 2218920 h 3482342"/>
              <a:gd name="connsiteX106" fmla="*/ 5291263 w 12192000"/>
              <a:gd name="connsiteY106" fmla="*/ 2239182 h 3482342"/>
              <a:gd name="connsiteX107" fmla="*/ 5255152 w 12192000"/>
              <a:gd name="connsiteY107" fmla="*/ 2247164 h 3482342"/>
              <a:gd name="connsiteX108" fmla="*/ 5233796 w 12192000"/>
              <a:gd name="connsiteY108" fmla="*/ 2268260 h 3482342"/>
              <a:gd name="connsiteX109" fmla="*/ 5212786 w 12192000"/>
              <a:gd name="connsiteY109" fmla="*/ 2296592 h 3482342"/>
              <a:gd name="connsiteX110" fmla="*/ 5173523 w 12192000"/>
              <a:gd name="connsiteY110" fmla="*/ 2309057 h 3482342"/>
              <a:gd name="connsiteX111" fmla="*/ 5123830 w 12192000"/>
              <a:gd name="connsiteY111" fmla="*/ 2307070 h 3482342"/>
              <a:gd name="connsiteX112" fmla="*/ 5065426 w 12192000"/>
              <a:gd name="connsiteY112" fmla="*/ 2324076 h 3482342"/>
              <a:gd name="connsiteX113" fmla="*/ 4975908 w 12192000"/>
              <a:gd name="connsiteY113" fmla="*/ 2364128 h 3482342"/>
              <a:gd name="connsiteX114" fmla="*/ 4913723 w 12192000"/>
              <a:gd name="connsiteY114" fmla="*/ 2385265 h 3482342"/>
              <a:gd name="connsiteX115" fmla="*/ 4746485 w 12192000"/>
              <a:gd name="connsiteY115" fmla="*/ 2451769 h 3482342"/>
              <a:gd name="connsiteX116" fmla="*/ 4681588 w 12192000"/>
              <a:gd name="connsiteY116" fmla="*/ 2467494 h 3482342"/>
              <a:gd name="connsiteX117" fmla="*/ 1783655 w 12192000"/>
              <a:gd name="connsiteY117" fmla="*/ 3163860 h 3482342"/>
              <a:gd name="connsiteX118" fmla="*/ 1325955 w 12192000"/>
              <a:gd name="connsiteY118" fmla="*/ 3176692 h 3482342"/>
              <a:gd name="connsiteX119" fmla="*/ 1190384 w 12192000"/>
              <a:gd name="connsiteY119" fmla="*/ 3203504 h 3482342"/>
              <a:gd name="connsiteX120" fmla="*/ 1094537 w 12192000"/>
              <a:gd name="connsiteY120" fmla="*/ 3229469 h 3482342"/>
              <a:gd name="connsiteX121" fmla="*/ 779276 w 12192000"/>
              <a:gd name="connsiteY121" fmla="*/ 3327290 h 3482342"/>
              <a:gd name="connsiteX122" fmla="*/ 600378 w 12192000"/>
              <a:gd name="connsiteY122" fmla="*/ 3335250 h 3482342"/>
              <a:gd name="connsiteX123" fmla="*/ 493457 w 12192000"/>
              <a:gd name="connsiteY123" fmla="*/ 3365044 h 3482342"/>
              <a:gd name="connsiteX124" fmla="*/ 349402 w 12192000"/>
              <a:gd name="connsiteY124" fmla="*/ 3380897 h 3482342"/>
              <a:gd name="connsiteX125" fmla="*/ 192183 w 12192000"/>
              <a:gd name="connsiteY125" fmla="*/ 3460075 h 3482342"/>
              <a:gd name="connsiteX126" fmla="*/ 46713 w 12192000"/>
              <a:gd name="connsiteY126" fmla="*/ 3462986 h 3482342"/>
              <a:gd name="connsiteX127" fmla="*/ 2765 w 12192000"/>
              <a:gd name="connsiteY127" fmla="*/ 3480770 h 3482342"/>
              <a:gd name="connsiteX128" fmla="*/ 0 w 12192000"/>
              <a:gd name="connsiteY128" fmla="*/ 3482342 h 3482342"/>
              <a:gd name="connsiteX129" fmla="*/ 0 w 12192000"/>
              <a:gd name="connsiteY12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50756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7375 w 12192000"/>
              <a:gd name="connsiteY36" fmla="*/ 1375130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58690 w 12192000"/>
              <a:gd name="connsiteY49" fmla="*/ 1474888 h 3482342"/>
              <a:gd name="connsiteX50" fmla="*/ 10004424 w 12192000"/>
              <a:gd name="connsiteY50" fmla="*/ 1489801 h 3482342"/>
              <a:gd name="connsiteX51" fmla="*/ 9999951 w 12192000"/>
              <a:gd name="connsiteY51" fmla="*/ 1499127 h 3482342"/>
              <a:gd name="connsiteX52" fmla="*/ 9845462 w 12192000"/>
              <a:gd name="connsiteY52" fmla="*/ 1548192 h 3482342"/>
              <a:gd name="connsiteX53" fmla="*/ 9736156 w 12192000"/>
              <a:gd name="connsiteY53" fmla="*/ 1581928 h 3482342"/>
              <a:gd name="connsiteX54" fmla="*/ 9693355 w 12192000"/>
              <a:gd name="connsiteY54" fmla="*/ 1602632 h 3482342"/>
              <a:gd name="connsiteX55" fmla="*/ 9664242 w 12192000"/>
              <a:gd name="connsiteY55" fmla="*/ 1622075 h 3482342"/>
              <a:gd name="connsiteX56" fmla="*/ 9579195 w 12192000"/>
              <a:gd name="connsiteY56" fmla="*/ 1648017 h 3482342"/>
              <a:gd name="connsiteX57" fmla="*/ 9433652 w 12192000"/>
              <a:gd name="connsiteY57" fmla="*/ 1681174 h 3482342"/>
              <a:gd name="connsiteX58" fmla="*/ 9403775 w 12192000"/>
              <a:gd name="connsiteY58" fmla="*/ 1690403 h 3482342"/>
              <a:gd name="connsiteX59" fmla="*/ 9382503 w 12192000"/>
              <a:gd name="connsiteY59" fmla="*/ 1706957 h 3482342"/>
              <a:gd name="connsiteX60" fmla="*/ 9381410 w 12192000"/>
              <a:gd name="connsiteY60" fmla="*/ 1718312 h 3482342"/>
              <a:gd name="connsiteX61" fmla="*/ 9365685 w 12192000"/>
              <a:gd name="connsiteY61" fmla="*/ 1724772 h 3482342"/>
              <a:gd name="connsiteX62" fmla="*/ 9278020 w 12192000"/>
              <a:gd name="connsiteY62" fmla="*/ 1741161 h 3482342"/>
              <a:gd name="connsiteX63" fmla="*/ 9217145 w 12192000"/>
              <a:gd name="connsiteY63" fmla="*/ 1771195 h 3482342"/>
              <a:gd name="connsiteX64" fmla="*/ 8955875 w 12192000"/>
              <a:gd name="connsiteY64" fmla="*/ 1796806 h 3482342"/>
              <a:gd name="connsiteX65" fmla="*/ 8648415 w 12192000"/>
              <a:gd name="connsiteY65" fmla="*/ 1878623 h 3482342"/>
              <a:gd name="connsiteX66" fmla="*/ 8495949 w 12192000"/>
              <a:gd name="connsiteY66" fmla="*/ 1902425 h 3482342"/>
              <a:gd name="connsiteX67" fmla="*/ 8236214 w 12192000"/>
              <a:gd name="connsiteY67" fmla="*/ 1909725 h 3482342"/>
              <a:gd name="connsiteX68" fmla="*/ 8132104 w 12192000"/>
              <a:gd name="connsiteY68" fmla="*/ 1895727 h 3482342"/>
              <a:gd name="connsiteX69" fmla="*/ 7918078 w 12192000"/>
              <a:gd name="connsiteY69" fmla="*/ 1862668 h 3482342"/>
              <a:gd name="connsiteX70" fmla="*/ 7817899 w 12192000"/>
              <a:gd name="connsiteY70" fmla="*/ 1862176 h 3482342"/>
              <a:gd name="connsiteX71" fmla="*/ 7768994 w 12192000"/>
              <a:gd name="connsiteY71" fmla="*/ 1855721 h 3482342"/>
              <a:gd name="connsiteX72" fmla="*/ 7618027 w 12192000"/>
              <a:gd name="connsiteY72" fmla="*/ 1830959 h 3482342"/>
              <a:gd name="connsiteX73" fmla="*/ 7449425 w 12192000"/>
              <a:gd name="connsiteY73" fmla="*/ 1810910 h 3482342"/>
              <a:gd name="connsiteX74" fmla="*/ 7342915 w 12192000"/>
              <a:gd name="connsiteY74" fmla="*/ 1819827 h 3482342"/>
              <a:gd name="connsiteX75" fmla="*/ 7255191 w 12192000"/>
              <a:gd name="connsiteY75" fmla="*/ 1834354 h 3482342"/>
              <a:gd name="connsiteX76" fmla="*/ 7131205 w 12192000"/>
              <a:gd name="connsiteY76" fmla="*/ 1845557 h 3482342"/>
              <a:gd name="connsiteX77" fmla="*/ 6941837 w 12192000"/>
              <a:gd name="connsiteY77" fmla="*/ 1840640 h 3482342"/>
              <a:gd name="connsiteX78" fmla="*/ 6837145 w 12192000"/>
              <a:gd name="connsiteY78" fmla="*/ 1870724 h 3482342"/>
              <a:gd name="connsiteX79" fmla="*/ 6753991 w 12192000"/>
              <a:gd name="connsiteY79" fmla="*/ 1860969 h 3482342"/>
              <a:gd name="connsiteX80" fmla="*/ 6727754 w 12192000"/>
              <a:gd name="connsiteY80" fmla="*/ 1882372 h 3482342"/>
              <a:gd name="connsiteX81" fmla="*/ 6723371 w 12192000"/>
              <a:gd name="connsiteY81" fmla="*/ 1886494 h 3482342"/>
              <a:gd name="connsiteX82" fmla="*/ 6702779 w 12192000"/>
              <a:gd name="connsiteY82" fmla="*/ 1893601 h 3482342"/>
              <a:gd name="connsiteX83" fmla="*/ 6686657 w 12192000"/>
              <a:gd name="connsiteY83" fmla="*/ 1907344 h 3482342"/>
              <a:gd name="connsiteX84" fmla="*/ 6651330 w 12192000"/>
              <a:gd name="connsiteY84" fmla="*/ 1922921 h 3482342"/>
              <a:gd name="connsiteX85" fmla="*/ 6622958 w 12192000"/>
              <a:gd name="connsiteY85" fmla="*/ 1936255 h 3482342"/>
              <a:gd name="connsiteX86" fmla="*/ 6522602 w 12192000"/>
              <a:gd name="connsiteY86" fmla="*/ 1954133 h 3482342"/>
              <a:gd name="connsiteX87" fmla="*/ 6444344 w 12192000"/>
              <a:gd name="connsiteY87" fmla="*/ 1969663 h 3482342"/>
              <a:gd name="connsiteX88" fmla="*/ 6409626 w 12192000"/>
              <a:gd name="connsiteY88" fmla="*/ 1978846 h 3482342"/>
              <a:gd name="connsiteX89" fmla="*/ 6333446 w 12192000"/>
              <a:gd name="connsiteY89" fmla="*/ 1997163 h 3482342"/>
              <a:gd name="connsiteX90" fmla="*/ 6294933 w 12192000"/>
              <a:gd name="connsiteY90" fmla="*/ 2019412 h 3482342"/>
              <a:gd name="connsiteX91" fmla="*/ 6238719 w 12192000"/>
              <a:gd name="connsiteY91" fmla="*/ 2042547 h 3482342"/>
              <a:gd name="connsiteX92" fmla="*/ 6187205 w 12192000"/>
              <a:gd name="connsiteY92" fmla="*/ 2060048 h 3482342"/>
              <a:gd name="connsiteX93" fmla="*/ 6138780 w 12192000"/>
              <a:gd name="connsiteY93" fmla="*/ 2081918 h 3482342"/>
              <a:gd name="connsiteX94" fmla="*/ 6120125 w 12192000"/>
              <a:gd name="connsiteY94" fmla="*/ 2109475 h 3482342"/>
              <a:gd name="connsiteX95" fmla="*/ 6056576 w 12192000"/>
              <a:gd name="connsiteY95" fmla="*/ 2120066 h 3482342"/>
              <a:gd name="connsiteX96" fmla="*/ 5993794 w 12192000"/>
              <a:gd name="connsiteY96" fmla="*/ 2122569 h 3482342"/>
              <a:gd name="connsiteX97" fmla="*/ 5943601 w 12192000"/>
              <a:gd name="connsiteY97" fmla="*/ 2137719 h 3482342"/>
              <a:gd name="connsiteX98" fmla="*/ 5898141 w 12192000"/>
              <a:gd name="connsiteY98" fmla="*/ 2144806 h 3482342"/>
              <a:gd name="connsiteX99" fmla="*/ 5855337 w 12192000"/>
              <a:gd name="connsiteY99" fmla="*/ 2137719 h 3482342"/>
              <a:gd name="connsiteX100" fmla="*/ 5817682 w 12192000"/>
              <a:gd name="connsiteY100" fmla="*/ 2157358 h 3482342"/>
              <a:gd name="connsiteX101" fmla="*/ 5735300 w 12192000"/>
              <a:gd name="connsiteY101" fmla="*/ 2158902 h 3482342"/>
              <a:gd name="connsiteX102" fmla="*/ 5591469 w 12192000"/>
              <a:gd name="connsiteY102" fmla="*/ 2178389 h 3482342"/>
              <a:gd name="connsiteX103" fmla="*/ 5505818 w 12192000"/>
              <a:gd name="connsiteY103" fmla="*/ 2194207 h 3482342"/>
              <a:gd name="connsiteX104" fmla="*/ 5452860 w 12192000"/>
              <a:gd name="connsiteY104" fmla="*/ 2180085 h 3482342"/>
              <a:gd name="connsiteX105" fmla="*/ 5414282 w 12192000"/>
              <a:gd name="connsiteY105" fmla="*/ 2183070 h 3482342"/>
              <a:gd name="connsiteX106" fmla="*/ 5368369 w 12192000"/>
              <a:gd name="connsiteY106" fmla="*/ 2204272 h 3482342"/>
              <a:gd name="connsiteX107" fmla="*/ 5336354 w 12192000"/>
              <a:gd name="connsiteY107" fmla="*/ 2218920 h 3482342"/>
              <a:gd name="connsiteX108" fmla="*/ 5291263 w 12192000"/>
              <a:gd name="connsiteY108" fmla="*/ 2239182 h 3482342"/>
              <a:gd name="connsiteX109" fmla="*/ 5255152 w 12192000"/>
              <a:gd name="connsiteY109" fmla="*/ 2247164 h 3482342"/>
              <a:gd name="connsiteX110" fmla="*/ 5233796 w 12192000"/>
              <a:gd name="connsiteY110" fmla="*/ 2268260 h 3482342"/>
              <a:gd name="connsiteX111" fmla="*/ 5212786 w 12192000"/>
              <a:gd name="connsiteY111" fmla="*/ 2296592 h 3482342"/>
              <a:gd name="connsiteX112" fmla="*/ 5173523 w 12192000"/>
              <a:gd name="connsiteY112" fmla="*/ 2309057 h 3482342"/>
              <a:gd name="connsiteX113" fmla="*/ 5123830 w 12192000"/>
              <a:gd name="connsiteY113" fmla="*/ 2307070 h 3482342"/>
              <a:gd name="connsiteX114" fmla="*/ 5065426 w 12192000"/>
              <a:gd name="connsiteY114" fmla="*/ 2324076 h 3482342"/>
              <a:gd name="connsiteX115" fmla="*/ 4975908 w 12192000"/>
              <a:gd name="connsiteY115" fmla="*/ 2364128 h 3482342"/>
              <a:gd name="connsiteX116" fmla="*/ 4913723 w 12192000"/>
              <a:gd name="connsiteY116" fmla="*/ 2385265 h 3482342"/>
              <a:gd name="connsiteX117" fmla="*/ 4746485 w 12192000"/>
              <a:gd name="connsiteY117" fmla="*/ 2451769 h 3482342"/>
              <a:gd name="connsiteX118" fmla="*/ 4681588 w 12192000"/>
              <a:gd name="connsiteY118" fmla="*/ 2467494 h 3482342"/>
              <a:gd name="connsiteX119" fmla="*/ 1783655 w 12192000"/>
              <a:gd name="connsiteY119" fmla="*/ 3163860 h 3482342"/>
              <a:gd name="connsiteX120" fmla="*/ 1325955 w 12192000"/>
              <a:gd name="connsiteY120" fmla="*/ 3176692 h 3482342"/>
              <a:gd name="connsiteX121" fmla="*/ 1190384 w 12192000"/>
              <a:gd name="connsiteY121" fmla="*/ 3203504 h 3482342"/>
              <a:gd name="connsiteX122" fmla="*/ 1094537 w 12192000"/>
              <a:gd name="connsiteY122" fmla="*/ 3229469 h 3482342"/>
              <a:gd name="connsiteX123" fmla="*/ 779276 w 12192000"/>
              <a:gd name="connsiteY123" fmla="*/ 3327290 h 3482342"/>
              <a:gd name="connsiteX124" fmla="*/ 600378 w 12192000"/>
              <a:gd name="connsiteY124" fmla="*/ 3335250 h 3482342"/>
              <a:gd name="connsiteX125" fmla="*/ 493457 w 12192000"/>
              <a:gd name="connsiteY125" fmla="*/ 3365044 h 3482342"/>
              <a:gd name="connsiteX126" fmla="*/ 349402 w 12192000"/>
              <a:gd name="connsiteY126" fmla="*/ 3380897 h 3482342"/>
              <a:gd name="connsiteX127" fmla="*/ 192183 w 12192000"/>
              <a:gd name="connsiteY127" fmla="*/ 3460075 h 3482342"/>
              <a:gd name="connsiteX128" fmla="*/ 46713 w 12192000"/>
              <a:gd name="connsiteY128" fmla="*/ 3462986 h 3482342"/>
              <a:gd name="connsiteX129" fmla="*/ 2765 w 12192000"/>
              <a:gd name="connsiteY129" fmla="*/ 3480770 h 3482342"/>
              <a:gd name="connsiteX130" fmla="*/ 0 w 12192000"/>
              <a:gd name="connsiteY130" fmla="*/ 3482342 h 3482342"/>
              <a:gd name="connsiteX131" fmla="*/ 0 w 12192000"/>
              <a:gd name="connsiteY13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495949 w 12192000"/>
              <a:gd name="connsiteY67" fmla="*/ 1902425 h 3482342"/>
              <a:gd name="connsiteX68" fmla="*/ 8236214 w 12192000"/>
              <a:gd name="connsiteY68" fmla="*/ 1909725 h 3482342"/>
              <a:gd name="connsiteX69" fmla="*/ 8132104 w 12192000"/>
              <a:gd name="connsiteY69" fmla="*/ 1895727 h 3482342"/>
              <a:gd name="connsiteX70" fmla="*/ 7918078 w 12192000"/>
              <a:gd name="connsiteY70" fmla="*/ 1862668 h 3482342"/>
              <a:gd name="connsiteX71" fmla="*/ 7817899 w 12192000"/>
              <a:gd name="connsiteY71" fmla="*/ 1862176 h 3482342"/>
              <a:gd name="connsiteX72" fmla="*/ 7768994 w 12192000"/>
              <a:gd name="connsiteY72" fmla="*/ 1855721 h 3482342"/>
              <a:gd name="connsiteX73" fmla="*/ 7618027 w 12192000"/>
              <a:gd name="connsiteY73" fmla="*/ 1830959 h 3482342"/>
              <a:gd name="connsiteX74" fmla="*/ 7449425 w 12192000"/>
              <a:gd name="connsiteY74" fmla="*/ 1810910 h 3482342"/>
              <a:gd name="connsiteX75" fmla="*/ 7342915 w 12192000"/>
              <a:gd name="connsiteY75" fmla="*/ 1819827 h 3482342"/>
              <a:gd name="connsiteX76" fmla="*/ 7255191 w 12192000"/>
              <a:gd name="connsiteY76" fmla="*/ 1834354 h 3482342"/>
              <a:gd name="connsiteX77" fmla="*/ 7131205 w 12192000"/>
              <a:gd name="connsiteY77" fmla="*/ 1845557 h 3482342"/>
              <a:gd name="connsiteX78" fmla="*/ 6941837 w 12192000"/>
              <a:gd name="connsiteY78" fmla="*/ 1840640 h 3482342"/>
              <a:gd name="connsiteX79" fmla="*/ 6837145 w 12192000"/>
              <a:gd name="connsiteY79" fmla="*/ 1870724 h 3482342"/>
              <a:gd name="connsiteX80" fmla="*/ 6753991 w 12192000"/>
              <a:gd name="connsiteY80" fmla="*/ 1860969 h 3482342"/>
              <a:gd name="connsiteX81" fmla="*/ 6727754 w 12192000"/>
              <a:gd name="connsiteY81" fmla="*/ 1882372 h 3482342"/>
              <a:gd name="connsiteX82" fmla="*/ 6723371 w 12192000"/>
              <a:gd name="connsiteY82" fmla="*/ 1886494 h 3482342"/>
              <a:gd name="connsiteX83" fmla="*/ 6702779 w 12192000"/>
              <a:gd name="connsiteY83" fmla="*/ 1893601 h 3482342"/>
              <a:gd name="connsiteX84" fmla="*/ 6686657 w 12192000"/>
              <a:gd name="connsiteY84" fmla="*/ 1907344 h 3482342"/>
              <a:gd name="connsiteX85" fmla="*/ 6651330 w 12192000"/>
              <a:gd name="connsiteY85" fmla="*/ 1922921 h 3482342"/>
              <a:gd name="connsiteX86" fmla="*/ 6622958 w 12192000"/>
              <a:gd name="connsiteY86" fmla="*/ 1936255 h 3482342"/>
              <a:gd name="connsiteX87" fmla="*/ 6522602 w 12192000"/>
              <a:gd name="connsiteY87" fmla="*/ 1954133 h 3482342"/>
              <a:gd name="connsiteX88" fmla="*/ 6444344 w 12192000"/>
              <a:gd name="connsiteY88" fmla="*/ 1969663 h 3482342"/>
              <a:gd name="connsiteX89" fmla="*/ 6409626 w 12192000"/>
              <a:gd name="connsiteY89" fmla="*/ 1978846 h 3482342"/>
              <a:gd name="connsiteX90" fmla="*/ 6333446 w 12192000"/>
              <a:gd name="connsiteY90" fmla="*/ 1997163 h 3482342"/>
              <a:gd name="connsiteX91" fmla="*/ 6294933 w 12192000"/>
              <a:gd name="connsiteY91" fmla="*/ 2019412 h 3482342"/>
              <a:gd name="connsiteX92" fmla="*/ 6238719 w 12192000"/>
              <a:gd name="connsiteY92" fmla="*/ 2042547 h 3482342"/>
              <a:gd name="connsiteX93" fmla="*/ 6187205 w 12192000"/>
              <a:gd name="connsiteY93" fmla="*/ 2060048 h 3482342"/>
              <a:gd name="connsiteX94" fmla="*/ 6138780 w 12192000"/>
              <a:gd name="connsiteY94" fmla="*/ 2081918 h 3482342"/>
              <a:gd name="connsiteX95" fmla="*/ 6120125 w 12192000"/>
              <a:gd name="connsiteY95" fmla="*/ 2109475 h 3482342"/>
              <a:gd name="connsiteX96" fmla="*/ 6056576 w 12192000"/>
              <a:gd name="connsiteY96" fmla="*/ 2120066 h 3482342"/>
              <a:gd name="connsiteX97" fmla="*/ 5993794 w 12192000"/>
              <a:gd name="connsiteY97" fmla="*/ 2122569 h 3482342"/>
              <a:gd name="connsiteX98" fmla="*/ 5943601 w 12192000"/>
              <a:gd name="connsiteY98" fmla="*/ 2137719 h 3482342"/>
              <a:gd name="connsiteX99" fmla="*/ 5898141 w 12192000"/>
              <a:gd name="connsiteY99" fmla="*/ 2144806 h 3482342"/>
              <a:gd name="connsiteX100" fmla="*/ 5855337 w 12192000"/>
              <a:gd name="connsiteY100" fmla="*/ 2137719 h 3482342"/>
              <a:gd name="connsiteX101" fmla="*/ 5817682 w 12192000"/>
              <a:gd name="connsiteY101" fmla="*/ 2157358 h 3482342"/>
              <a:gd name="connsiteX102" fmla="*/ 5735300 w 12192000"/>
              <a:gd name="connsiteY102" fmla="*/ 2158902 h 3482342"/>
              <a:gd name="connsiteX103" fmla="*/ 5591469 w 12192000"/>
              <a:gd name="connsiteY103" fmla="*/ 2178389 h 3482342"/>
              <a:gd name="connsiteX104" fmla="*/ 5505818 w 12192000"/>
              <a:gd name="connsiteY104" fmla="*/ 2194207 h 3482342"/>
              <a:gd name="connsiteX105" fmla="*/ 5452860 w 12192000"/>
              <a:gd name="connsiteY105" fmla="*/ 2180085 h 3482342"/>
              <a:gd name="connsiteX106" fmla="*/ 5414282 w 12192000"/>
              <a:gd name="connsiteY106" fmla="*/ 2183070 h 3482342"/>
              <a:gd name="connsiteX107" fmla="*/ 5368369 w 12192000"/>
              <a:gd name="connsiteY107" fmla="*/ 2204272 h 3482342"/>
              <a:gd name="connsiteX108" fmla="*/ 5336354 w 12192000"/>
              <a:gd name="connsiteY108" fmla="*/ 2218920 h 3482342"/>
              <a:gd name="connsiteX109" fmla="*/ 5291263 w 12192000"/>
              <a:gd name="connsiteY109" fmla="*/ 2239182 h 3482342"/>
              <a:gd name="connsiteX110" fmla="*/ 5255152 w 12192000"/>
              <a:gd name="connsiteY110" fmla="*/ 2247164 h 3482342"/>
              <a:gd name="connsiteX111" fmla="*/ 5233796 w 12192000"/>
              <a:gd name="connsiteY111" fmla="*/ 2268260 h 3482342"/>
              <a:gd name="connsiteX112" fmla="*/ 5212786 w 12192000"/>
              <a:gd name="connsiteY112" fmla="*/ 2296592 h 3482342"/>
              <a:gd name="connsiteX113" fmla="*/ 5173523 w 12192000"/>
              <a:gd name="connsiteY113" fmla="*/ 2309057 h 3482342"/>
              <a:gd name="connsiteX114" fmla="*/ 5123830 w 12192000"/>
              <a:gd name="connsiteY114" fmla="*/ 2307070 h 3482342"/>
              <a:gd name="connsiteX115" fmla="*/ 5065426 w 12192000"/>
              <a:gd name="connsiteY115" fmla="*/ 2324076 h 3482342"/>
              <a:gd name="connsiteX116" fmla="*/ 4975908 w 12192000"/>
              <a:gd name="connsiteY116" fmla="*/ 2364128 h 3482342"/>
              <a:gd name="connsiteX117" fmla="*/ 4913723 w 12192000"/>
              <a:gd name="connsiteY117" fmla="*/ 2385265 h 3482342"/>
              <a:gd name="connsiteX118" fmla="*/ 4746485 w 12192000"/>
              <a:gd name="connsiteY118" fmla="*/ 2451769 h 3482342"/>
              <a:gd name="connsiteX119" fmla="*/ 4681588 w 12192000"/>
              <a:gd name="connsiteY119" fmla="*/ 2467494 h 3482342"/>
              <a:gd name="connsiteX120" fmla="*/ 1783655 w 12192000"/>
              <a:gd name="connsiteY120" fmla="*/ 3163860 h 3482342"/>
              <a:gd name="connsiteX121" fmla="*/ 1325955 w 12192000"/>
              <a:gd name="connsiteY121" fmla="*/ 3176692 h 3482342"/>
              <a:gd name="connsiteX122" fmla="*/ 1190384 w 12192000"/>
              <a:gd name="connsiteY122" fmla="*/ 3203504 h 3482342"/>
              <a:gd name="connsiteX123" fmla="*/ 1094537 w 12192000"/>
              <a:gd name="connsiteY123" fmla="*/ 3229469 h 3482342"/>
              <a:gd name="connsiteX124" fmla="*/ 779276 w 12192000"/>
              <a:gd name="connsiteY124" fmla="*/ 3327290 h 3482342"/>
              <a:gd name="connsiteX125" fmla="*/ 600378 w 12192000"/>
              <a:gd name="connsiteY125" fmla="*/ 3335250 h 3482342"/>
              <a:gd name="connsiteX126" fmla="*/ 493457 w 12192000"/>
              <a:gd name="connsiteY126" fmla="*/ 3365044 h 3482342"/>
              <a:gd name="connsiteX127" fmla="*/ 349402 w 12192000"/>
              <a:gd name="connsiteY127" fmla="*/ 3380897 h 3482342"/>
              <a:gd name="connsiteX128" fmla="*/ 192183 w 12192000"/>
              <a:gd name="connsiteY128" fmla="*/ 3460075 h 3482342"/>
              <a:gd name="connsiteX129" fmla="*/ 46713 w 12192000"/>
              <a:gd name="connsiteY129" fmla="*/ 3462986 h 3482342"/>
              <a:gd name="connsiteX130" fmla="*/ 2765 w 12192000"/>
              <a:gd name="connsiteY130" fmla="*/ 3480770 h 3482342"/>
              <a:gd name="connsiteX131" fmla="*/ 0 w 12192000"/>
              <a:gd name="connsiteY131" fmla="*/ 3482342 h 3482342"/>
              <a:gd name="connsiteX132" fmla="*/ 0 w 12192000"/>
              <a:gd name="connsiteY13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506541 w 12192000"/>
              <a:gd name="connsiteY68" fmla="*/ 190595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6304 w 12192000"/>
              <a:gd name="connsiteY34" fmla="*/ 1342641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71654 w 12192000"/>
              <a:gd name="connsiteY25" fmla="*/ 1177422 h 3482342"/>
              <a:gd name="connsiteX26" fmla="*/ 11028687 w 12192000"/>
              <a:gd name="connsiteY26" fmla="*/ 1199018 h 3482342"/>
              <a:gd name="connsiteX27" fmla="*/ 10974565 w 12192000"/>
              <a:gd name="connsiteY27" fmla="*/ 1226849 h 3482342"/>
              <a:gd name="connsiteX28" fmla="*/ 10960443 w 12192000"/>
              <a:gd name="connsiteY28" fmla="*/ 1244502 h 3482342"/>
              <a:gd name="connsiteX29" fmla="*/ 10879242 w 12192000"/>
              <a:gd name="connsiteY29" fmla="*/ 1269215 h 3482342"/>
              <a:gd name="connsiteX30" fmla="*/ 10850998 w 12192000"/>
              <a:gd name="connsiteY30" fmla="*/ 1269215 h 3482342"/>
              <a:gd name="connsiteX31" fmla="*/ 10815658 w 12192000"/>
              <a:gd name="connsiteY31" fmla="*/ 1287849 h 3482342"/>
              <a:gd name="connsiteX32" fmla="*/ 10723900 w 12192000"/>
              <a:gd name="connsiteY32" fmla="*/ 1318642 h 3482342"/>
              <a:gd name="connsiteX33" fmla="*/ 10699186 w 12192000"/>
              <a:gd name="connsiteY33" fmla="*/ 1322173 h 3482342"/>
              <a:gd name="connsiteX34" fmla="*/ 10676375 w 12192000"/>
              <a:gd name="connsiteY34" fmla="*/ 1342640 h 3482342"/>
              <a:gd name="connsiteX35" fmla="*/ 10636304 w 12192000"/>
              <a:gd name="connsiteY35" fmla="*/ 1342641 h 3482342"/>
              <a:gd name="connsiteX36" fmla="*/ 10603863 w 12192000"/>
              <a:gd name="connsiteY36" fmla="*/ 1346886 h 3482342"/>
              <a:gd name="connsiteX37" fmla="*/ 10573203 w 12192000"/>
              <a:gd name="connsiteY37" fmla="*/ 1351996 h 3482342"/>
              <a:gd name="connsiteX38" fmla="*/ 10547375 w 12192000"/>
              <a:gd name="connsiteY38" fmla="*/ 1375130 h 3482342"/>
              <a:gd name="connsiteX39" fmla="*/ 10513263 w 12192000"/>
              <a:gd name="connsiteY39" fmla="*/ 1371939 h 3482342"/>
              <a:gd name="connsiteX40" fmla="*/ 10487356 w 12192000"/>
              <a:gd name="connsiteY40" fmla="*/ 1385722 h 3482342"/>
              <a:gd name="connsiteX41" fmla="*/ 10464012 w 12192000"/>
              <a:gd name="connsiteY41" fmla="*/ 1391778 h 3482342"/>
              <a:gd name="connsiteX42" fmla="*/ 10439694 w 12192000"/>
              <a:gd name="connsiteY42" fmla="*/ 1406905 h 3482342"/>
              <a:gd name="connsiteX43" fmla="*/ 10405409 w 12192000"/>
              <a:gd name="connsiteY43" fmla="*/ 1422789 h 3482342"/>
              <a:gd name="connsiteX44" fmla="*/ 10370530 w 12192000"/>
              <a:gd name="connsiteY44" fmla="*/ 1441596 h 3482342"/>
              <a:gd name="connsiteX45" fmla="*/ 10300239 w 12192000"/>
              <a:gd name="connsiteY45" fmla="*/ 1456332 h 3482342"/>
              <a:gd name="connsiteX46" fmla="*/ 10264922 w 12192000"/>
              <a:gd name="connsiteY46" fmla="*/ 1472107 h 3482342"/>
              <a:gd name="connsiteX47" fmla="*/ 10229629 w 12192000"/>
              <a:gd name="connsiteY47" fmla="*/ 1470454 h 3482342"/>
              <a:gd name="connsiteX48" fmla="*/ 10201385 w 12192000"/>
              <a:gd name="connsiteY48" fmla="*/ 1477515 h 3482342"/>
              <a:gd name="connsiteX49" fmla="*/ 10151958 w 12192000"/>
              <a:gd name="connsiteY49" fmla="*/ 1477515 h 3482342"/>
              <a:gd name="connsiteX50" fmla="*/ 10120184 w 12192000"/>
              <a:gd name="connsiteY50" fmla="*/ 1466924 h 3482342"/>
              <a:gd name="connsiteX51" fmla="*/ 10081348 w 12192000"/>
              <a:gd name="connsiteY51" fmla="*/ 1481046 h 3482342"/>
              <a:gd name="connsiteX52" fmla="*/ 10058690 w 12192000"/>
              <a:gd name="connsiteY52" fmla="*/ 1474888 h 3482342"/>
              <a:gd name="connsiteX53" fmla="*/ 10004424 w 12192000"/>
              <a:gd name="connsiteY53" fmla="*/ 1489801 h 3482342"/>
              <a:gd name="connsiteX54" fmla="*/ 9999951 w 12192000"/>
              <a:gd name="connsiteY54" fmla="*/ 1499127 h 3482342"/>
              <a:gd name="connsiteX55" fmla="*/ 9845462 w 12192000"/>
              <a:gd name="connsiteY55" fmla="*/ 1548192 h 3482342"/>
              <a:gd name="connsiteX56" fmla="*/ 9736156 w 12192000"/>
              <a:gd name="connsiteY56" fmla="*/ 1581928 h 3482342"/>
              <a:gd name="connsiteX57" fmla="*/ 9693355 w 12192000"/>
              <a:gd name="connsiteY57" fmla="*/ 1602632 h 3482342"/>
              <a:gd name="connsiteX58" fmla="*/ 9664242 w 12192000"/>
              <a:gd name="connsiteY58" fmla="*/ 1622075 h 3482342"/>
              <a:gd name="connsiteX59" fmla="*/ 9579195 w 12192000"/>
              <a:gd name="connsiteY59" fmla="*/ 1648017 h 3482342"/>
              <a:gd name="connsiteX60" fmla="*/ 9433652 w 12192000"/>
              <a:gd name="connsiteY60" fmla="*/ 1681174 h 3482342"/>
              <a:gd name="connsiteX61" fmla="*/ 9403775 w 12192000"/>
              <a:gd name="connsiteY61" fmla="*/ 1690403 h 3482342"/>
              <a:gd name="connsiteX62" fmla="*/ 9382503 w 12192000"/>
              <a:gd name="connsiteY62" fmla="*/ 1706957 h 3482342"/>
              <a:gd name="connsiteX63" fmla="*/ 9381410 w 12192000"/>
              <a:gd name="connsiteY63" fmla="*/ 1718312 h 3482342"/>
              <a:gd name="connsiteX64" fmla="*/ 9365685 w 12192000"/>
              <a:gd name="connsiteY64" fmla="*/ 1724772 h 3482342"/>
              <a:gd name="connsiteX65" fmla="*/ 9278020 w 12192000"/>
              <a:gd name="connsiteY65" fmla="*/ 1741161 h 3482342"/>
              <a:gd name="connsiteX66" fmla="*/ 9217145 w 12192000"/>
              <a:gd name="connsiteY66" fmla="*/ 1771195 h 3482342"/>
              <a:gd name="connsiteX67" fmla="*/ 8955875 w 12192000"/>
              <a:gd name="connsiteY67" fmla="*/ 1796806 h 3482342"/>
              <a:gd name="connsiteX68" fmla="*/ 8648415 w 12192000"/>
              <a:gd name="connsiteY68" fmla="*/ 1878623 h 3482342"/>
              <a:gd name="connsiteX69" fmla="*/ 8538519 w 12192000"/>
              <a:gd name="connsiteY69" fmla="*/ 1894114 h 3482342"/>
              <a:gd name="connsiteX70" fmla="*/ 8506541 w 12192000"/>
              <a:gd name="connsiteY70" fmla="*/ 1905955 h 3482342"/>
              <a:gd name="connsiteX71" fmla="*/ 8236214 w 12192000"/>
              <a:gd name="connsiteY71" fmla="*/ 1909725 h 3482342"/>
              <a:gd name="connsiteX72" fmla="*/ 8132104 w 12192000"/>
              <a:gd name="connsiteY72" fmla="*/ 1895727 h 3482342"/>
              <a:gd name="connsiteX73" fmla="*/ 7918078 w 12192000"/>
              <a:gd name="connsiteY73" fmla="*/ 1862668 h 3482342"/>
              <a:gd name="connsiteX74" fmla="*/ 7817899 w 12192000"/>
              <a:gd name="connsiteY74" fmla="*/ 1862176 h 3482342"/>
              <a:gd name="connsiteX75" fmla="*/ 7768994 w 12192000"/>
              <a:gd name="connsiteY75" fmla="*/ 1855721 h 3482342"/>
              <a:gd name="connsiteX76" fmla="*/ 7618027 w 12192000"/>
              <a:gd name="connsiteY76" fmla="*/ 1830959 h 3482342"/>
              <a:gd name="connsiteX77" fmla="*/ 7449425 w 12192000"/>
              <a:gd name="connsiteY77" fmla="*/ 1810910 h 3482342"/>
              <a:gd name="connsiteX78" fmla="*/ 7342915 w 12192000"/>
              <a:gd name="connsiteY78" fmla="*/ 1819827 h 3482342"/>
              <a:gd name="connsiteX79" fmla="*/ 7255191 w 12192000"/>
              <a:gd name="connsiteY79" fmla="*/ 1834354 h 3482342"/>
              <a:gd name="connsiteX80" fmla="*/ 7131205 w 12192000"/>
              <a:gd name="connsiteY80" fmla="*/ 1845557 h 3482342"/>
              <a:gd name="connsiteX81" fmla="*/ 6941837 w 12192000"/>
              <a:gd name="connsiteY81" fmla="*/ 1840640 h 3482342"/>
              <a:gd name="connsiteX82" fmla="*/ 6837145 w 12192000"/>
              <a:gd name="connsiteY82" fmla="*/ 1870724 h 3482342"/>
              <a:gd name="connsiteX83" fmla="*/ 6753991 w 12192000"/>
              <a:gd name="connsiteY83" fmla="*/ 1860969 h 3482342"/>
              <a:gd name="connsiteX84" fmla="*/ 6727754 w 12192000"/>
              <a:gd name="connsiteY84" fmla="*/ 1882372 h 3482342"/>
              <a:gd name="connsiteX85" fmla="*/ 6723371 w 12192000"/>
              <a:gd name="connsiteY85" fmla="*/ 1886494 h 3482342"/>
              <a:gd name="connsiteX86" fmla="*/ 6702779 w 12192000"/>
              <a:gd name="connsiteY86" fmla="*/ 1893601 h 3482342"/>
              <a:gd name="connsiteX87" fmla="*/ 6686657 w 12192000"/>
              <a:gd name="connsiteY87" fmla="*/ 1907344 h 3482342"/>
              <a:gd name="connsiteX88" fmla="*/ 6651330 w 12192000"/>
              <a:gd name="connsiteY88" fmla="*/ 1922921 h 3482342"/>
              <a:gd name="connsiteX89" fmla="*/ 6622958 w 12192000"/>
              <a:gd name="connsiteY89" fmla="*/ 1936255 h 3482342"/>
              <a:gd name="connsiteX90" fmla="*/ 6522602 w 12192000"/>
              <a:gd name="connsiteY90" fmla="*/ 1954133 h 3482342"/>
              <a:gd name="connsiteX91" fmla="*/ 6444344 w 12192000"/>
              <a:gd name="connsiteY91" fmla="*/ 1969663 h 3482342"/>
              <a:gd name="connsiteX92" fmla="*/ 6409626 w 12192000"/>
              <a:gd name="connsiteY92" fmla="*/ 1978846 h 3482342"/>
              <a:gd name="connsiteX93" fmla="*/ 6333446 w 12192000"/>
              <a:gd name="connsiteY93" fmla="*/ 1997163 h 3482342"/>
              <a:gd name="connsiteX94" fmla="*/ 6294933 w 12192000"/>
              <a:gd name="connsiteY94" fmla="*/ 2019412 h 3482342"/>
              <a:gd name="connsiteX95" fmla="*/ 6238719 w 12192000"/>
              <a:gd name="connsiteY95" fmla="*/ 2042547 h 3482342"/>
              <a:gd name="connsiteX96" fmla="*/ 6187205 w 12192000"/>
              <a:gd name="connsiteY96" fmla="*/ 2060048 h 3482342"/>
              <a:gd name="connsiteX97" fmla="*/ 6138780 w 12192000"/>
              <a:gd name="connsiteY97" fmla="*/ 2081918 h 3482342"/>
              <a:gd name="connsiteX98" fmla="*/ 6120125 w 12192000"/>
              <a:gd name="connsiteY98" fmla="*/ 2109475 h 3482342"/>
              <a:gd name="connsiteX99" fmla="*/ 6056576 w 12192000"/>
              <a:gd name="connsiteY99" fmla="*/ 2120066 h 3482342"/>
              <a:gd name="connsiteX100" fmla="*/ 5993794 w 12192000"/>
              <a:gd name="connsiteY100" fmla="*/ 2122569 h 3482342"/>
              <a:gd name="connsiteX101" fmla="*/ 5943601 w 12192000"/>
              <a:gd name="connsiteY101" fmla="*/ 2137719 h 3482342"/>
              <a:gd name="connsiteX102" fmla="*/ 5898141 w 12192000"/>
              <a:gd name="connsiteY102" fmla="*/ 2144806 h 3482342"/>
              <a:gd name="connsiteX103" fmla="*/ 5855337 w 12192000"/>
              <a:gd name="connsiteY103" fmla="*/ 2137719 h 3482342"/>
              <a:gd name="connsiteX104" fmla="*/ 5817682 w 12192000"/>
              <a:gd name="connsiteY104" fmla="*/ 2157358 h 3482342"/>
              <a:gd name="connsiteX105" fmla="*/ 5735300 w 12192000"/>
              <a:gd name="connsiteY105" fmla="*/ 2158902 h 3482342"/>
              <a:gd name="connsiteX106" fmla="*/ 5591469 w 12192000"/>
              <a:gd name="connsiteY106" fmla="*/ 2178389 h 3482342"/>
              <a:gd name="connsiteX107" fmla="*/ 5505818 w 12192000"/>
              <a:gd name="connsiteY107" fmla="*/ 2194207 h 3482342"/>
              <a:gd name="connsiteX108" fmla="*/ 5452860 w 12192000"/>
              <a:gd name="connsiteY108" fmla="*/ 2180085 h 3482342"/>
              <a:gd name="connsiteX109" fmla="*/ 5414282 w 12192000"/>
              <a:gd name="connsiteY109" fmla="*/ 2183070 h 3482342"/>
              <a:gd name="connsiteX110" fmla="*/ 5368369 w 12192000"/>
              <a:gd name="connsiteY110" fmla="*/ 2204272 h 3482342"/>
              <a:gd name="connsiteX111" fmla="*/ 5336354 w 12192000"/>
              <a:gd name="connsiteY111" fmla="*/ 2218920 h 3482342"/>
              <a:gd name="connsiteX112" fmla="*/ 5291263 w 12192000"/>
              <a:gd name="connsiteY112" fmla="*/ 2239182 h 3482342"/>
              <a:gd name="connsiteX113" fmla="*/ 5255152 w 12192000"/>
              <a:gd name="connsiteY113" fmla="*/ 2247164 h 3482342"/>
              <a:gd name="connsiteX114" fmla="*/ 5233796 w 12192000"/>
              <a:gd name="connsiteY114" fmla="*/ 2268260 h 3482342"/>
              <a:gd name="connsiteX115" fmla="*/ 5212786 w 12192000"/>
              <a:gd name="connsiteY115" fmla="*/ 2296592 h 3482342"/>
              <a:gd name="connsiteX116" fmla="*/ 5173523 w 12192000"/>
              <a:gd name="connsiteY116" fmla="*/ 2309057 h 3482342"/>
              <a:gd name="connsiteX117" fmla="*/ 5123830 w 12192000"/>
              <a:gd name="connsiteY117" fmla="*/ 2307070 h 3482342"/>
              <a:gd name="connsiteX118" fmla="*/ 5065426 w 12192000"/>
              <a:gd name="connsiteY118" fmla="*/ 2324076 h 3482342"/>
              <a:gd name="connsiteX119" fmla="*/ 4975908 w 12192000"/>
              <a:gd name="connsiteY119" fmla="*/ 2364128 h 3482342"/>
              <a:gd name="connsiteX120" fmla="*/ 4913723 w 12192000"/>
              <a:gd name="connsiteY120" fmla="*/ 2385265 h 3482342"/>
              <a:gd name="connsiteX121" fmla="*/ 4746485 w 12192000"/>
              <a:gd name="connsiteY121" fmla="*/ 2451769 h 3482342"/>
              <a:gd name="connsiteX122" fmla="*/ 4681588 w 12192000"/>
              <a:gd name="connsiteY122" fmla="*/ 2467494 h 3482342"/>
              <a:gd name="connsiteX123" fmla="*/ 1783655 w 12192000"/>
              <a:gd name="connsiteY123" fmla="*/ 3163860 h 3482342"/>
              <a:gd name="connsiteX124" fmla="*/ 1325955 w 12192000"/>
              <a:gd name="connsiteY124" fmla="*/ 3176692 h 3482342"/>
              <a:gd name="connsiteX125" fmla="*/ 1190384 w 12192000"/>
              <a:gd name="connsiteY125" fmla="*/ 3203504 h 3482342"/>
              <a:gd name="connsiteX126" fmla="*/ 1094537 w 12192000"/>
              <a:gd name="connsiteY126" fmla="*/ 3229469 h 3482342"/>
              <a:gd name="connsiteX127" fmla="*/ 779276 w 12192000"/>
              <a:gd name="connsiteY127" fmla="*/ 3327290 h 3482342"/>
              <a:gd name="connsiteX128" fmla="*/ 600378 w 12192000"/>
              <a:gd name="connsiteY128" fmla="*/ 3335250 h 3482342"/>
              <a:gd name="connsiteX129" fmla="*/ 493457 w 12192000"/>
              <a:gd name="connsiteY129" fmla="*/ 3365044 h 3482342"/>
              <a:gd name="connsiteX130" fmla="*/ 349402 w 12192000"/>
              <a:gd name="connsiteY130" fmla="*/ 3380897 h 3482342"/>
              <a:gd name="connsiteX131" fmla="*/ 192183 w 12192000"/>
              <a:gd name="connsiteY131" fmla="*/ 3460075 h 3482342"/>
              <a:gd name="connsiteX132" fmla="*/ 46713 w 12192000"/>
              <a:gd name="connsiteY132" fmla="*/ 3462986 h 3482342"/>
              <a:gd name="connsiteX133" fmla="*/ 2765 w 12192000"/>
              <a:gd name="connsiteY133" fmla="*/ 3480770 h 3482342"/>
              <a:gd name="connsiteX134" fmla="*/ 0 w 12192000"/>
              <a:gd name="connsiteY134" fmla="*/ 3482342 h 3482342"/>
              <a:gd name="connsiteX135" fmla="*/ 0 w 12192000"/>
              <a:gd name="connsiteY13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601229 w 12192000"/>
              <a:gd name="connsiteY15" fmla="*/ 785537 h 3482342"/>
              <a:gd name="connsiteX16" fmla="*/ 11501920 w 12192000"/>
              <a:gd name="connsiteY16" fmla="*/ 813109 h 3482342"/>
              <a:gd name="connsiteX17" fmla="*/ 11405286 w 12192000"/>
              <a:gd name="connsiteY17" fmla="*/ 849086 h 3482342"/>
              <a:gd name="connsiteX18" fmla="*/ 11338523 w 12192000"/>
              <a:gd name="connsiteY18" fmla="*/ 852810 h 3482342"/>
              <a:gd name="connsiteX19" fmla="*/ 11313493 w 12192000"/>
              <a:gd name="connsiteY19" fmla="*/ 880860 h 3482342"/>
              <a:gd name="connsiteX20" fmla="*/ 11228040 w 12192000"/>
              <a:gd name="connsiteY20" fmla="*/ 958953 h 3482342"/>
              <a:gd name="connsiteX21" fmla="*/ 11196987 w 12192000"/>
              <a:gd name="connsiteY21" fmla="*/ 1000897 h 3482342"/>
              <a:gd name="connsiteX22" fmla="*/ 11193568 w 12192000"/>
              <a:gd name="connsiteY22" fmla="*/ 1039464 h 3482342"/>
              <a:gd name="connsiteX23" fmla="*/ 11175804 w 12192000"/>
              <a:gd name="connsiteY23" fmla="*/ 1067977 h 3482342"/>
              <a:gd name="connsiteX24" fmla="*/ 11133438 w 12192000"/>
              <a:gd name="connsiteY24" fmla="*/ 1106812 h 3482342"/>
              <a:gd name="connsiteX25" fmla="*/ 11120819 w 12192000"/>
              <a:gd name="connsiteY25" fmla="*/ 1126133 h 3482342"/>
              <a:gd name="connsiteX26" fmla="*/ 11071654 w 12192000"/>
              <a:gd name="connsiteY26" fmla="*/ 1177422 h 3482342"/>
              <a:gd name="connsiteX27" fmla="*/ 11028687 w 12192000"/>
              <a:gd name="connsiteY27" fmla="*/ 1199018 h 3482342"/>
              <a:gd name="connsiteX28" fmla="*/ 10974565 w 12192000"/>
              <a:gd name="connsiteY28" fmla="*/ 1226849 h 3482342"/>
              <a:gd name="connsiteX29" fmla="*/ 10960443 w 12192000"/>
              <a:gd name="connsiteY29" fmla="*/ 1244502 h 3482342"/>
              <a:gd name="connsiteX30" fmla="*/ 10879242 w 12192000"/>
              <a:gd name="connsiteY30" fmla="*/ 1269215 h 3482342"/>
              <a:gd name="connsiteX31" fmla="*/ 10850998 w 12192000"/>
              <a:gd name="connsiteY31" fmla="*/ 1269215 h 3482342"/>
              <a:gd name="connsiteX32" fmla="*/ 10815658 w 12192000"/>
              <a:gd name="connsiteY32" fmla="*/ 1287849 h 3482342"/>
              <a:gd name="connsiteX33" fmla="*/ 10723900 w 12192000"/>
              <a:gd name="connsiteY33" fmla="*/ 1318642 h 3482342"/>
              <a:gd name="connsiteX34" fmla="*/ 10699186 w 12192000"/>
              <a:gd name="connsiteY34" fmla="*/ 1322173 h 3482342"/>
              <a:gd name="connsiteX35" fmla="*/ 10676375 w 12192000"/>
              <a:gd name="connsiteY35" fmla="*/ 1342640 h 3482342"/>
              <a:gd name="connsiteX36" fmla="*/ 10636304 w 12192000"/>
              <a:gd name="connsiteY36" fmla="*/ 1342641 h 3482342"/>
              <a:gd name="connsiteX37" fmla="*/ 10603863 w 12192000"/>
              <a:gd name="connsiteY37" fmla="*/ 1346886 h 3482342"/>
              <a:gd name="connsiteX38" fmla="*/ 10573203 w 12192000"/>
              <a:gd name="connsiteY38" fmla="*/ 1351996 h 3482342"/>
              <a:gd name="connsiteX39" fmla="*/ 10547375 w 12192000"/>
              <a:gd name="connsiteY39" fmla="*/ 1375130 h 3482342"/>
              <a:gd name="connsiteX40" fmla="*/ 10513263 w 12192000"/>
              <a:gd name="connsiteY40" fmla="*/ 1371939 h 3482342"/>
              <a:gd name="connsiteX41" fmla="*/ 10487356 w 12192000"/>
              <a:gd name="connsiteY41" fmla="*/ 1385722 h 3482342"/>
              <a:gd name="connsiteX42" fmla="*/ 10464012 w 12192000"/>
              <a:gd name="connsiteY42" fmla="*/ 1391778 h 3482342"/>
              <a:gd name="connsiteX43" fmla="*/ 10439694 w 12192000"/>
              <a:gd name="connsiteY43" fmla="*/ 1406905 h 3482342"/>
              <a:gd name="connsiteX44" fmla="*/ 10405409 w 12192000"/>
              <a:gd name="connsiteY44" fmla="*/ 1422789 h 3482342"/>
              <a:gd name="connsiteX45" fmla="*/ 10370530 w 12192000"/>
              <a:gd name="connsiteY45" fmla="*/ 1441596 h 3482342"/>
              <a:gd name="connsiteX46" fmla="*/ 10300239 w 12192000"/>
              <a:gd name="connsiteY46" fmla="*/ 1456332 h 3482342"/>
              <a:gd name="connsiteX47" fmla="*/ 10264922 w 12192000"/>
              <a:gd name="connsiteY47" fmla="*/ 1472107 h 3482342"/>
              <a:gd name="connsiteX48" fmla="*/ 10229629 w 12192000"/>
              <a:gd name="connsiteY48" fmla="*/ 1470454 h 3482342"/>
              <a:gd name="connsiteX49" fmla="*/ 10201385 w 12192000"/>
              <a:gd name="connsiteY49" fmla="*/ 1477515 h 3482342"/>
              <a:gd name="connsiteX50" fmla="*/ 10151958 w 12192000"/>
              <a:gd name="connsiteY50" fmla="*/ 1477515 h 3482342"/>
              <a:gd name="connsiteX51" fmla="*/ 10120184 w 12192000"/>
              <a:gd name="connsiteY51" fmla="*/ 1466924 h 3482342"/>
              <a:gd name="connsiteX52" fmla="*/ 10081348 w 12192000"/>
              <a:gd name="connsiteY52" fmla="*/ 1481046 h 3482342"/>
              <a:gd name="connsiteX53" fmla="*/ 10058690 w 12192000"/>
              <a:gd name="connsiteY53" fmla="*/ 1474888 h 3482342"/>
              <a:gd name="connsiteX54" fmla="*/ 10004424 w 12192000"/>
              <a:gd name="connsiteY54" fmla="*/ 1489801 h 3482342"/>
              <a:gd name="connsiteX55" fmla="*/ 9999951 w 12192000"/>
              <a:gd name="connsiteY55" fmla="*/ 1499127 h 3482342"/>
              <a:gd name="connsiteX56" fmla="*/ 9845462 w 12192000"/>
              <a:gd name="connsiteY56" fmla="*/ 1548192 h 3482342"/>
              <a:gd name="connsiteX57" fmla="*/ 9736156 w 12192000"/>
              <a:gd name="connsiteY57" fmla="*/ 1581928 h 3482342"/>
              <a:gd name="connsiteX58" fmla="*/ 9693355 w 12192000"/>
              <a:gd name="connsiteY58" fmla="*/ 1602632 h 3482342"/>
              <a:gd name="connsiteX59" fmla="*/ 9664242 w 12192000"/>
              <a:gd name="connsiteY59" fmla="*/ 1622075 h 3482342"/>
              <a:gd name="connsiteX60" fmla="*/ 9579195 w 12192000"/>
              <a:gd name="connsiteY60" fmla="*/ 1648017 h 3482342"/>
              <a:gd name="connsiteX61" fmla="*/ 9433652 w 12192000"/>
              <a:gd name="connsiteY61" fmla="*/ 1681174 h 3482342"/>
              <a:gd name="connsiteX62" fmla="*/ 9403775 w 12192000"/>
              <a:gd name="connsiteY62" fmla="*/ 1690403 h 3482342"/>
              <a:gd name="connsiteX63" fmla="*/ 9382503 w 12192000"/>
              <a:gd name="connsiteY63" fmla="*/ 1706957 h 3482342"/>
              <a:gd name="connsiteX64" fmla="*/ 9381410 w 12192000"/>
              <a:gd name="connsiteY64" fmla="*/ 1718312 h 3482342"/>
              <a:gd name="connsiteX65" fmla="*/ 9365685 w 12192000"/>
              <a:gd name="connsiteY65" fmla="*/ 1724772 h 3482342"/>
              <a:gd name="connsiteX66" fmla="*/ 9278020 w 12192000"/>
              <a:gd name="connsiteY66" fmla="*/ 1741161 h 3482342"/>
              <a:gd name="connsiteX67" fmla="*/ 9217145 w 12192000"/>
              <a:gd name="connsiteY67" fmla="*/ 1771195 h 3482342"/>
              <a:gd name="connsiteX68" fmla="*/ 8955875 w 12192000"/>
              <a:gd name="connsiteY68" fmla="*/ 1796806 h 3482342"/>
              <a:gd name="connsiteX69" fmla="*/ 8648415 w 12192000"/>
              <a:gd name="connsiteY69" fmla="*/ 1878623 h 3482342"/>
              <a:gd name="connsiteX70" fmla="*/ 8538519 w 12192000"/>
              <a:gd name="connsiteY70" fmla="*/ 1894114 h 3482342"/>
              <a:gd name="connsiteX71" fmla="*/ 8506541 w 12192000"/>
              <a:gd name="connsiteY71" fmla="*/ 1905955 h 3482342"/>
              <a:gd name="connsiteX72" fmla="*/ 8236214 w 12192000"/>
              <a:gd name="connsiteY72" fmla="*/ 1909725 h 3482342"/>
              <a:gd name="connsiteX73" fmla="*/ 8132104 w 12192000"/>
              <a:gd name="connsiteY73" fmla="*/ 1895727 h 3482342"/>
              <a:gd name="connsiteX74" fmla="*/ 7918078 w 12192000"/>
              <a:gd name="connsiteY74" fmla="*/ 1862668 h 3482342"/>
              <a:gd name="connsiteX75" fmla="*/ 7817899 w 12192000"/>
              <a:gd name="connsiteY75" fmla="*/ 1862176 h 3482342"/>
              <a:gd name="connsiteX76" fmla="*/ 7768994 w 12192000"/>
              <a:gd name="connsiteY76" fmla="*/ 1855721 h 3482342"/>
              <a:gd name="connsiteX77" fmla="*/ 7618027 w 12192000"/>
              <a:gd name="connsiteY77" fmla="*/ 1830959 h 3482342"/>
              <a:gd name="connsiteX78" fmla="*/ 7449425 w 12192000"/>
              <a:gd name="connsiteY78" fmla="*/ 1810910 h 3482342"/>
              <a:gd name="connsiteX79" fmla="*/ 7342915 w 12192000"/>
              <a:gd name="connsiteY79" fmla="*/ 1819827 h 3482342"/>
              <a:gd name="connsiteX80" fmla="*/ 7255191 w 12192000"/>
              <a:gd name="connsiteY80" fmla="*/ 1834354 h 3482342"/>
              <a:gd name="connsiteX81" fmla="*/ 7131205 w 12192000"/>
              <a:gd name="connsiteY81" fmla="*/ 1845557 h 3482342"/>
              <a:gd name="connsiteX82" fmla="*/ 6941837 w 12192000"/>
              <a:gd name="connsiteY82" fmla="*/ 1840640 h 3482342"/>
              <a:gd name="connsiteX83" fmla="*/ 6837145 w 12192000"/>
              <a:gd name="connsiteY83" fmla="*/ 1870724 h 3482342"/>
              <a:gd name="connsiteX84" fmla="*/ 6753991 w 12192000"/>
              <a:gd name="connsiteY84" fmla="*/ 1860969 h 3482342"/>
              <a:gd name="connsiteX85" fmla="*/ 6727754 w 12192000"/>
              <a:gd name="connsiteY85" fmla="*/ 1882372 h 3482342"/>
              <a:gd name="connsiteX86" fmla="*/ 6723371 w 12192000"/>
              <a:gd name="connsiteY86" fmla="*/ 1886494 h 3482342"/>
              <a:gd name="connsiteX87" fmla="*/ 6702779 w 12192000"/>
              <a:gd name="connsiteY87" fmla="*/ 1893601 h 3482342"/>
              <a:gd name="connsiteX88" fmla="*/ 6686657 w 12192000"/>
              <a:gd name="connsiteY88" fmla="*/ 1907344 h 3482342"/>
              <a:gd name="connsiteX89" fmla="*/ 6651330 w 12192000"/>
              <a:gd name="connsiteY89" fmla="*/ 1922921 h 3482342"/>
              <a:gd name="connsiteX90" fmla="*/ 6622958 w 12192000"/>
              <a:gd name="connsiteY90" fmla="*/ 1936255 h 3482342"/>
              <a:gd name="connsiteX91" fmla="*/ 6522602 w 12192000"/>
              <a:gd name="connsiteY91" fmla="*/ 1954133 h 3482342"/>
              <a:gd name="connsiteX92" fmla="*/ 6444344 w 12192000"/>
              <a:gd name="connsiteY92" fmla="*/ 1969663 h 3482342"/>
              <a:gd name="connsiteX93" fmla="*/ 6409626 w 12192000"/>
              <a:gd name="connsiteY93" fmla="*/ 1978846 h 3482342"/>
              <a:gd name="connsiteX94" fmla="*/ 6333446 w 12192000"/>
              <a:gd name="connsiteY94" fmla="*/ 1997163 h 3482342"/>
              <a:gd name="connsiteX95" fmla="*/ 6294933 w 12192000"/>
              <a:gd name="connsiteY95" fmla="*/ 2019412 h 3482342"/>
              <a:gd name="connsiteX96" fmla="*/ 6238719 w 12192000"/>
              <a:gd name="connsiteY96" fmla="*/ 2042547 h 3482342"/>
              <a:gd name="connsiteX97" fmla="*/ 6187205 w 12192000"/>
              <a:gd name="connsiteY97" fmla="*/ 2060048 h 3482342"/>
              <a:gd name="connsiteX98" fmla="*/ 6138780 w 12192000"/>
              <a:gd name="connsiteY98" fmla="*/ 2081918 h 3482342"/>
              <a:gd name="connsiteX99" fmla="*/ 6120125 w 12192000"/>
              <a:gd name="connsiteY99" fmla="*/ 2109475 h 3482342"/>
              <a:gd name="connsiteX100" fmla="*/ 6056576 w 12192000"/>
              <a:gd name="connsiteY100" fmla="*/ 2120066 h 3482342"/>
              <a:gd name="connsiteX101" fmla="*/ 5993794 w 12192000"/>
              <a:gd name="connsiteY101" fmla="*/ 2122569 h 3482342"/>
              <a:gd name="connsiteX102" fmla="*/ 5943601 w 12192000"/>
              <a:gd name="connsiteY102" fmla="*/ 2137719 h 3482342"/>
              <a:gd name="connsiteX103" fmla="*/ 5898141 w 12192000"/>
              <a:gd name="connsiteY103" fmla="*/ 2144806 h 3482342"/>
              <a:gd name="connsiteX104" fmla="*/ 5855337 w 12192000"/>
              <a:gd name="connsiteY104" fmla="*/ 2137719 h 3482342"/>
              <a:gd name="connsiteX105" fmla="*/ 5817682 w 12192000"/>
              <a:gd name="connsiteY105" fmla="*/ 2157358 h 3482342"/>
              <a:gd name="connsiteX106" fmla="*/ 5735300 w 12192000"/>
              <a:gd name="connsiteY106" fmla="*/ 2158902 h 3482342"/>
              <a:gd name="connsiteX107" fmla="*/ 5591469 w 12192000"/>
              <a:gd name="connsiteY107" fmla="*/ 2178389 h 3482342"/>
              <a:gd name="connsiteX108" fmla="*/ 5505818 w 12192000"/>
              <a:gd name="connsiteY108" fmla="*/ 2194207 h 3482342"/>
              <a:gd name="connsiteX109" fmla="*/ 5452860 w 12192000"/>
              <a:gd name="connsiteY109" fmla="*/ 2180085 h 3482342"/>
              <a:gd name="connsiteX110" fmla="*/ 5414282 w 12192000"/>
              <a:gd name="connsiteY110" fmla="*/ 2183070 h 3482342"/>
              <a:gd name="connsiteX111" fmla="*/ 5368369 w 12192000"/>
              <a:gd name="connsiteY111" fmla="*/ 2204272 h 3482342"/>
              <a:gd name="connsiteX112" fmla="*/ 5336354 w 12192000"/>
              <a:gd name="connsiteY112" fmla="*/ 2218920 h 3482342"/>
              <a:gd name="connsiteX113" fmla="*/ 5291263 w 12192000"/>
              <a:gd name="connsiteY113" fmla="*/ 2239182 h 3482342"/>
              <a:gd name="connsiteX114" fmla="*/ 5255152 w 12192000"/>
              <a:gd name="connsiteY114" fmla="*/ 2247164 h 3482342"/>
              <a:gd name="connsiteX115" fmla="*/ 5233796 w 12192000"/>
              <a:gd name="connsiteY115" fmla="*/ 2268260 h 3482342"/>
              <a:gd name="connsiteX116" fmla="*/ 5212786 w 12192000"/>
              <a:gd name="connsiteY116" fmla="*/ 2296592 h 3482342"/>
              <a:gd name="connsiteX117" fmla="*/ 5173523 w 12192000"/>
              <a:gd name="connsiteY117" fmla="*/ 2309057 h 3482342"/>
              <a:gd name="connsiteX118" fmla="*/ 5123830 w 12192000"/>
              <a:gd name="connsiteY118" fmla="*/ 2307070 h 3482342"/>
              <a:gd name="connsiteX119" fmla="*/ 5065426 w 12192000"/>
              <a:gd name="connsiteY119" fmla="*/ 2324076 h 3482342"/>
              <a:gd name="connsiteX120" fmla="*/ 4975908 w 12192000"/>
              <a:gd name="connsiteY120" fmla="*/ 2364128 h 3482342"/>
              <a:gd name="connsiteX121" fmla="*/ 4913723 w 12192000"/>
              <a:gd name="connsiteY121" fmla="*/ 2385265 h 3482342"/>
              <a:gd name="connsiteX122" fmla="*/ 4746485 w 12192000"/>
              <a:gd name="connsiteY122" fmla="*/ 2451769 h 3482342"/>
              <a:gd name="connsiteX123" fmla="*/ 4681588 w 12192000"/>
              <a:gd name="connsiteY123" fmla="*/ 2467494 h 3482342"/>
              <a:gd name="connsiteX124" fmla="*/ 1783655 w 12192000"/>
              <a:gd name="connsiteY124" fmla="*/ 3163860 h 3482342"/>
              <a:gd name="connsiteX125" fmla="*/ 1325955 w 12192000"/>
              <a:gd name="connsiteY125" fmla="*/ 3176692 h 3482342"/>
              <a:gd name="connsiteX126" fmla="*/ 1190384 w 12192000"/>
              <a:gd name="connsiteY126" fmla="*/ 3203504 h 3482342"/>
              <a:gd name="connsiteX127" fmla="*/ 1094537 w 12192000"/>
              <a:gd name="connsiteY127" fmla="*/ 3229469 h 3482342"/>
              <a:gd name="connsiteX128" fmla="*/ 779276 w 12192000"/>
              <a:gd name="connsiteY128" fmla="*/ 3327290 h 3482342"/>
              <a:gd name="connsiteX129" fmla="*/ 600378 w 12192000"/>
              <a:gd name="connsiteY129" fmla="*/ 3335250 h 3482342"/>
              <a:gd name="connsiteX130" fmla="*/ 493457 w 12192000"/>
              <a:gd name="connsiteY130" fmla="*/ 3365044 h 3482342"/>
              <a:gd name="connsiteX131" fmla="*/ 349402 w 12192000"/>
              <a:gd name="connsiteY131" fmla="*/ 3380897 h 3482342"/>
              <a:gd name="connsiteX132" fmla="*/ 192183 w 12192000"/>
              <a:gd name="connsiteY132" fmla="*/ 3460075 h 3482342"/>
              <a:gd name="connsiteX133" fmla="*/ 46713 w 12192000"/>
              <a:gd name="connsiteY133" fmla="*/ 3462986 h 3482342"/>
              <a:gd name="connsiteX134" fmla="*/ 2765 w 12192000"/>
              <a:gd name="connsiteY134" fmla="*/ 3480770 h 3482342"/>
              <a:gd name="connsiteX135" fmla="*/ 0 w 12192000"/>
              <a:gd name="connsiteY135" fmla="*/ 3482342 h 3482342"/>
              <a:gd name="connsiteX136" fmla="*/ 0 w 12192000"/>
              <a:gd name="connsiteY13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7717 w 12192000"/>
              <a:gd name="connsiteY14" fmla="*/ 746701 h 3482342"/>
              <a:gd name="connsiteX15" fmla="*/ 11656818 w 12192000"/>
              <a:gd name="connsiteY15" fmla="*/ 769062 h 3482342"/>
              <a:gd name="connsiteX16" fmla="*/ 11601229 w 12192000"/>
              <a:gd name="connsiteY16" fmla="*/ 785537 h 3482342"/>
              <a:gd name="connsiteX17" fmla="*/ 11501920 w 12192000"/>
              <a:gd name="connsiteY17" fmla="*/ 813109 h 3482342"/>
              <a:gd name="connsiteX18" fmla="*/ 11405286 w 12192000"/>
              <a:gd name="connsiteY18" fmla="*/ 849086 h 3482342"/>
              <a:gd name="connsiteX19" fmla="*/ 11338523 w 12192000"/>
              <a:gd name="connsiteY19" fmla="*/ 852810 h 3482342"/>
              <a:gd name="connsiteX20" fmla="*/ 11313493 w 12192000"/>
              <a:gd name="connsiteY20" fmla="*/ 880860 h 3482342"/>
              <a:gd name="connsiteX21" fmla="*/ 11228040 w 12192000"/>
              <a:gd name="connsiteY21" fmla="*/ 958953 h 3482342"/>
              <a:gd name="connsiteX22" fmla="*/ 11196987 w 12192000"/>
              <a:gd name="connsiteY22" fmla="*/ 1000897 h 3482342"/>
              <a:gd name="connsiteX23" fmla="*/ 11193568 w 12192000"/>
              <a:gd name="connsiteY23" fmla="*/ 1039464 h 3482342"/>
              <a:gd name="connsiteX24" fmla="*/ 11175804 w 12192000"/>
              <a:gd name="connsiteY24" fmla="*/ 1067977 h 3482342"/>
              <a:gd name="connsiteX25" fmla="*/ 11133438 w 12192000"/>
              <a:gd name="connsiteY25" fmla="*/ 1106812 h 3482342"/>
              <a:gd name="connsiteX26" fmla="*/ 11120819 w 12192000"/>
              <a:gd name="connsiteY26" fmla="*/ 1126133 h 3482342"/>
              <a:gd name="connsiteX27" fmla="*/ 11071654 w 12192000"/>
              <a:gd name="connsiteY27" fmla="*/ 1177422 h 3482342"/>
              <a:gd name="connsiteX28" fmla="*/ 11028687 w 12192000"/>
              <a:gd name="connsiteY28" fmla="*/ 1199018 h 3482342"/>
              <a:gd name="connsiteX29" fmla="*/ 10974565 w 12192000"/>
              <a:gd name="connsiteY29" fmla="*/ 1226849 h 3482342"/>
              <a:gd name="connsiteX30" fmla="*/ 10960443 w 12192000"/>
              <a:gd name="connsiteY30" fmla="*/ 1244502 h 3482342"/>
              <a:gd name="connsiteX31" fmla="*/ 10879242 w 12192000"/>
              <a:gd name="connsiteY31" fmla="*/ 1269215 h 3482342"/>
              <a:gd name="connsiteX32" fmla="*/ 10850998 w 12192000"/>
              <a:gd name="connsiteY32" fmla="*/ 1269215 h 3482342"/>
              <a:gd name="connsiteX33" fmla="*/ 10815658 w 12192000"/>
              <a:gd name="connsiteY33" fmla="*/ 1287849 h 3482342"/>
              <a:gd name="connsiteX34" fmla="*/ 10723900 w 12192000"/>
              <a:gd name="connsiteY34" fmla="*/ 1318642 h 3482342"/>
              <a:gd name="connsiteX35" fmla="*/ 10699186 w 12192000"/>
              <a:gd name="connsiteY35" fmla="*/ 1322173 h 3482342"/>
              <a:gd name="connsiteX36" fmla="*/ 10676375 w 12192000"/>
              <a:gd name="connsiteY36" fmla="*/ 1342640 h 3482342"/>
              <a:gd name="connsiteX37" fmla="*/ 10636304 w 12192000"/>
              <a:gd name="connsiteY37" fmla="*/ 1342641 h 3482342"/>
              <a:gd name="connsiteX38" fmla="*/ 10603863 w 12192000"/>
              <a:gd name="connsiteY38" fmla="*/ 1346886 h 3482342"/>
              <a:gd name="connsiteX39" fmla="*/ 10573203 w 12192000"/>
              <a:gd name="connsiteY39" fmla="*/ 1351996 h 3482342"/>
              <a:gd name="connsiteX40" fmla="*/ 10547375 w 12192000"/>
              <a:gd name="connsiteY40" fmla="*/ 1375130 h 3482342"/>
              <a:gd name="connsiteX41" fmla="*/ 10513263 w 12192000"/>
              <a:gd name="connsiteY41" fmla="*/ 1371939 h 3482342"/>
              <a:gd name="connsiteX42" fmla="*/ 10487356 w 12192000"/>
              <a:gd name="connsiteY42" fmla="*/ 1385722 h 3482342"/>
              <a:gd name="connsiteX43" fmla="*/ 10464012 w 12192000"/>
              <a:gd name="connsiteY43" fmla="*/ 1391778 h 3482342"/>
              <a:gd name="connsiteX44" fmla="*/ 10439694 w 12192000"/>
              <a:gd name="connsiteY44" fmla="*/ 1406905 h 3482342"/>
              <a:gd name="connsiteX45" fmla="*/ 10405409 w 12192000"/>
              <a:gd name="connsiteY45" fmla="*/ 1422789 h 3482342"/>
              <a:gd name="connsiteX46" fmla="*/ 10370530 w 12192000"/>
              <a:gd name="connsiteY46" fmla="*/ 1441596 h 3482342"/>
              <a:gd name="connsiteX47" fmla="*/ 10300239 w 12192000"/>
              <a:gd name="connsiteY47" fmla="*/ 1456332 h 3482342"/>
              <a:gd name="connsiteX48" fmla="*/ 10264922 w 12192000"/>
              <a:gd name="connsiteY48" fmla="*/ 1472107 h 3482342"/>
              <a:gd name="connsiteX49" fmla="*/ 10229629 w 12192000"/>
              <a:gd name="connsiteY49" fmla="*/ 1470454 h 3482342"/>
              <a:gd name="connsiteX50" fmla="*/ 10201385 w 12192000"/>
              <a:gd name="connsiteY50" fmla="*/ 1477515 h 3482342"/>
              <a:gd name="connsiteX51" fmla="*/ 10151958 w 12192000"/>
              <a:gd name="connsiteY51" fmla="*/ 1477515 h 3482342"/>
              <a:gd name="connsiteX52" fmla="*/ 10120184 w 12192000"/>
              <a:gd name="connsiteY52" fmla="*/ 1466924 h 3482342"/>
              <a:gd name="connsiteX53" fmla="*/ 10081348 w 12192000"/>
              <a:gd name="connsiteY53" fmla="*/ 1481046 h 3482342"/>
              <a:gd name="connsiteX54" fmla="*/ 10058690 w 12192000"/>
              <a:gd name="connsiteY54" fmla="*/ 1474888 h 3482342"/>
              <a:gd name="connsiteX55" fmla="*/ 10004424 w 12192000"/>
              <a:gd name="connsiteY55" fmla="*/ 1489801 h 3482342"/>
              <a:gd name="connsiteX56" fmla="*/ 9999951 w 12192000"/>
              <a:gd name="connsiteY56" fmla="*/ 1499127 h 3482342"/>
              <a:gd name="connsiteX57" fmla="*/ 9845462 w 12192000"/>
              <a:gd name="connsiteY57" fmla="*/ 1548192 h 3482342"/>
              <a:gd name="connsiteX58" fmla="*/ 9736156 w 12192000"/>
              <a:gd name="connsiteY58" fmla="*/ 1581928 h 3482342"/>
              <a:gd name="connsiteX59" fmla="*/ 9693355 w 12192000"/>
              <a:gd name="connsiteY59" fmla="*/ 1602632 h 3482342"/>
              <a:gd name="connsiteX60" fmla="*/ 9664242 w 12192000"/>
              <a:gd name="connsiteY60" fmla="*/ 1622075 h 3482342"/>
              <a:gd name="connsiteX61" fmla="*/ 9579195 w 12192000"/>
              <a:gd name="connsiteY61" fmla="*/ 1648017 h 3482342"/>
              <a:gd name="connsiteX62" fmla="*/ 9433652 w 12192000"/>
              <a:gd name="connsiteY62" fmla="*/ 1681174 h 3482342"/>
              <a:gd name="connsiteX63" fmla="*/ 9403775 w 12192000"/>
              <a:gd name="connsiteY63" fmla="*/ 1690403 h 3482342"/>
              <a:gd name="connsiteX64" fmla="*/ 9382503 w 12192000"/>
              <a:gd name="connsiteY64" fmla="*/ 1706957 h 3482342"/>
              <a:gd name="connsiteX65" fmla="*/ 9381410 w 12192000"/>
              <a:gd name="connsiteY65" fmla="*/ 1718312 h 3482342"/>
              <a:gd name="connsiteX66" fmla="*/ 9365685 w 12192000"/>
              <a:gd name="connsiteY66" fmla="*/ 1724772 h 3482342"/>
              <a:gd name="connsiteX67" fmla="*/ 9278020 w 12192000"/>
              <a:gd name="connsiteY67" fmla="*/ 1741161 h 3482342"/>
              <a:gd name="connsiteX68" fmla="*/ 9217145 w 12192000"/>
              <a:gd name="connsiteY68" fmla="*/ 1771195 h 3482342"/>
              <a:gd name="connsiteX69" fmla="*/ 8955875 w 12192000"/>
              <a:gd name="connsiteY69" fmla="*/ 1796806 h 3482342"/>
              <a:gd name="connsiteX70" fmla="*/ 8648415 w 12192000"/>
              <a:gd name="connsiteY70" fmla="*/ 1878623 h 3482342"/>
              <a:gd name="connsiteX71" fmla="*/ 8538519 w 12192000"/>
              <a:gd name="connsiteY71" fmla="*/ 1894114 h 3482342"/>
              <a:gd name="connsiteX72" fmla="*/ 8506541 w 12192000"/>
              <a:gd name="connsiteY72" fmla="*/ 1905955 h 3482342"/>
              <a:gd name="connsiteX73" fmla="*/ 8236214 w 12192000"/>
              <a:gd name="connsiteY73" fmla="*/ 1909725 h 3482342"/>
              <a:gd name="connsiteX74" fmla="*/ 8132104 w 12192000"/>
              <a:gd name="connsiteY74" fmla="*/ 1895727 h 3482342"/>
              <a:gd name="connsiteX75" fmla="*/ 7918078 w 12192000"/>
              <a:gd name="connsiteY75" fmla="*/ 1862668 h 3482342"/>
              <a:gd name="connsiteX76" fmla="*/ 7817899 w 12192000"/>
              <a:gd name="connsiteY76" fmla="*/ 1862176 h 3482342"/>
              <a:gd name="connsiteX77" fmla="*/ 7768994 w 12192000"/>
              <a:gd name="connsiteY77" fmla="*/ 1855721 h 3482342"/>
              <a:gd name="connsiteX78" fmla="*/ 7618027 w 12192000"/>
              <a:gd name="connsiteY78" fmla="*/ 1830959 h 3482342"/>
              <a:gd name="connsiteX79" fmla="*/ 7449425 w 12192000"/>
              <a:gd name="connsiteY79" fmla="*/ 1810910 h 3482342"/>
              <a:gd name="connsiteX80" fmla="*/ 7342915 w 12192000"/>
              <a:gd name="connsiteY80" fmla="*/ 1819827 h 3482342"/>
              <a:gd name="connsiteX81" fmla="*/ 7255191 w 12192000"/>
              <a:gd name="connsiteY81" fmla="*/ 1834354 h 3482342"/>
              <a:gd name="connsiteX82" fmla="*/ 7131205 w 12192000"/>
              <a:gd name="connsiteY82" fmla="*/ 1845557 h 3482342"/>
              <a:gd name="connsiteX83" fmla="*/ 6941837 w 12192000"/>
              <a:gd name="connsiteY83" fmla="*/ 1840640 h 3482342"/>
              <a:gd name="connsiteX84" fmla="*/ 6837145 w 12192000"/>
              <a:gd name="connsiteY84" fmla="*/ 1870724 h 3482342"/>
              <a:gd name="connsiteX85" fmla="*/ 6753991 w 12192000"/>
              <a:gd name="connsiteY85" fmla="*/ 1860969 h 3482342"/>
              <a:gd name="connsiteX86" fmla="*/ 6727754 w 12192000"/>
              <a:gd name="connsiteY86" fmla="*/ 1882372 h 3482342"/>
              <a:gd name="connsiteX87" fmla="*/ 6723371 w 12192000"/>
              <a:gd name="connsiteY87" fmla="*/ 1886494 h 3482342"/>
              <a:gd name="connsiteX88" fmla="*/ 6702779 w 12192000"/>
              <a:gd name="connsiteY88" fmla="*/ 1893601 h 3482342"/>
              <a:gd name="connsiteX89" fmla="*/ 6686657 w 12192000"/>
              <a:gd name="connsiteY89" fmla="*/ 1907344 h 3482342"/>
              <a:gd name="connsiteX90" fmla="*/ 6651330 w 12192000"/>
              <a:gd name="connsiteY90" fmla="*/ 1922921 h 3482342"/>
              <a:gd name="connsiteX91" fmla="*/ 6622958 w 12192000"/>
              <a:gd name="connsiteY91" fmla="*/ 1936255 h 3482342"/>
              <a:gd name="connsiteX92" fmla="*/ 6522602 w 12192000"/>
              <a:gd name="connsiteY92" fmla="*/ 1954133 h 3482342"/>
              <a:gd name="connsiteX93" fmla="*/ 6444344 w 12192000"/>
              <a:gd name="connsiteY93" fmla="*/ 1969663 h 3482342"/>
              <a:gd name="connsiteX94" fmla="*/ 6409626 w 12192000"/>
              <a:gd name="connsiteY94" fmla="*/ 1978846 h 3482342"/>
              <a:gd name="connsiteX95" fmla="*/ 6333446 w 12192000"/>
              <a:gd name="connsiteY95" fmla="*/ 1997163 h 3482342"/>
              <a:gd name="connsiteX96" fmla="*/ 6294933 w 12192000"/>
              <a:gd name="connsiteY96" fmla="*/ 2019412 h 3482342"/>
              <a:gd name="connsiteX97" fmla="*/ 6238719 w 12192000"/>
              <a:gd name="connsiteY97" fmla="*/ 2042547 h 3482342"/>
              <a:gd name="connsiteX98" fmla="*/ 6187205 w 12192000"/>
              <a:gd name="connsiteY98" fmla="*/ 2060048 h 3482342"/>
              <a:gd name="connsiteX99" fmla="*/ 6138780 w 12192000"/>
              <a:gd name="connsiteY99" fmla="*/ 2081918 h 3482342"/>
              <a:gd name="connsiteX100" fmla="*/ 6120125 w 12192000"/>
              <a:gd name="connsiteY100" fmla="*/ 2109475 h 3482342"/>
              <a:gd name="connsiteX101" fmla="*/ 6056576 w 12192000"/>
              <a:gd name="connsiteY101" fmla="*/ 2120066 h 3482342"/>
              <a:gd name="connsiteX102" fmla="*/ 5993794 w 12192000"/>
              <a:gd name="connsiteY102" fmla="*/ 2122569 h 3482342"/>
              <a:gd name="connsiteX103" fmla="*/ 5943601 w 12192000"/>
              <a:gd name="connsiteY103" fmla="*/ 2137719 h 3482342"/>
              <a:gd name="connsiteX104" fmla="*/ 5898141 w 12192000"/>
              <a:gd name="connsiteY104" fmla="*/ 2144806 h 3482342"/>
              <a:gd name="connsiteX105" fmla="*/ 5855337 w 12192000"/>
              <a:gd name="connsiteY105" fmla="*/ 2137719 h 3482342"/>
              <a:gd name="connsiteX106" fmla="*/ 5817682 w 12192000"/>
              <a:gd name="connsiteY106" fmla="*/ 2157358 h 3482342"/>
              <a:gd name="connsiteX107" fmla="*/ 5735300 w 12192000"/>
              <a:gd name="connsiteY107" fmla="*/ 2158902 h 3482342"/>
              <a:gd name="connsiteX108" fmla="*/ 5591469 w 12192000"/>
              <a:gd name="connsiteY108" fmla="*/ 2178389 h 3482342"/>
              <a:gd name="connsiteX109" fmla="*/ 5505818 w 12192000"/>
              <a:gd name="connsiteY109" fmla="*/ 2194207 h 3482342"/>
              <a:gd name="connsiteX110" fmla="*/ 5452860 w 12192000"/>
              <a:gd name="connsiteY110" fmla="*/ 2180085 h 3482342"/>
              <a:gd name="connsiteX111" fmla="*/ 5414282 w 12192000"/>
              <a:gd name="connsiteY111" fmla="*/ 2183070 h 3482342"/>
              <a:gd name="connsiteX112" fmla="*/ 5368369 w 12192000"/>
              <a:gd name="connsiteY112" fmla="*/ 2204272 h 3482342"/>
              <a:gd name="connsiteX113" fmla="*/ 5336354 w 12192000"/>
              <a:gd name="connsiteY113" fmla="*/ 2218920 h 3482342"/>
              <a:gd name="connsiteX114" fmla="*/ 5291263 w 12192000"/>
              <a:gd name="connsiteY114" fmla="*/ 2239182 h 3482342"/>
              <a:gd name="connsiteX115" fmla="*/ 5255152 w 12192000"/>
              <a:gd name="connsiteY115" fmla="*/ 2247164 h 3482342"/>
              <a:gd name="connsiteX116" fmla="*/ 5233796 w 12192000"/>
              <a:gd name="connsiteY116" fmla="*/ 2268260 h 3482342"/>
              <a:gd name="connsiteX117" fmla="*/ 5212786 w 12192000"/>
              <a:gd name="connsiteY117" fmla="*/ 2296592 h 3482342"/>
              <a:gd name="connsiteX118" fmla="*/ 5173523 w 12192000"/>
              <a:gd name="connsiteY118" fmla="*/ 2309057 h 3482342"/>
              <a:gd name="connsiteX119" fmla="*/ 5123830 w 12192000"/>
              <a:gd name="connsiteY119" fmla="*/ 2307070 h 3482342"/>
              <a:gd name="connsiteX120" fmla="*/ 5065426 w 12192000"/>
              <a:gd name="connsiteY120" fmla="*/ 2324076 h 3482342"/>
              <a:gd name="connsiteX121" fmla="*/ 4975908 w 12192000"/>
              <a:gd name="connsiteY121" fmla="*/ 2364128 h 3482342"/>
              <a:gd name="connsiteX122" fmla="*/ 4913723 w 12192000"/>
              <a:gd name="connsiteY122" fmla="*/ 2385265 h 3482342"/>
              <a:gd name="connsiteX123" fmla="*/ 4746485 w 12192000"/>
              <a:gd name="connsiteY123" fmla="*/ 2451769 h 3482342"/>
              <a:gd name="connsiteX124" fmla="*/ 4681588 w 12192000"/>
              <a:gd name="connsiteY124" fmla="*/ 2467494 h 3482342"/>
              <a:gd name="connsiteX125" fmla="*/ 1783655 w 12192000"/>
              <a:gd name="connsiteY125" fmla="*/ 3163860 h 3482342"/>
              <a:gd name="connsiteX126" fmla="*/ 1325955 w 12192000"/>
              <a:gd name="connsiteY126" fmla="*/ 3176692 h 3482342"/>
              <a:gd name="connsiteX127" fmla="*/ 1190384 w 12192000"/>
              <a:gd name="connsiteY127" fmla="*/ 3203504 h 3482342"/>
              <a:gd name="connsiteX128" fmla="*/ 1094537 w 12192000"/>
              <a:gd name="connsiteY128" fmla="*/ 3229469 h 3482342"/>
              <a:gd name="connsiteX129" fmla="*/ 779276 w 12192000"/>
              <a:gd name="connsiteY129" fmla="*/ 3327290 h 3482342"/>
              <a:gd name="connsiteX130" fmla="*/ 600378 w 12192000"/>
              <a:gd name="connsiteY130" fmla="*/ 3335250 h 3482342"/>
              <a:gd name="connsiteX131" fmla="*/ 493457 w 12192000"/>
              <a:gd name="connsiteY131" fmla="*/ 3365044 h 3482342"/>
              <a:gd name="connsiteX132" fmla="*/ 349402 w 12192000"/>
              <a:gd name="connsiteY132" fmla="*/ 3380897 h 3482342"/>
              <a:gd name="connsiteX133" fmla="*/ 192183 w 12192000"/>
              <a:gd name="connsiteY133" fmla="*/ 3460075 h 3482342"/>
              <a:gd name="connsiteX134" fmla="*/ 46713 w 12192000"/>
              <a:gd name="connsiteY134" fmla="*/ 3462986 h 3482342"/>
              <a:gd name="connsiteX135" fmla="*/ 2765 w 12192000"/>
              <a:gd name="connsiteY135" fmla="*/ 3480770 h 3482342"/>
              <a:gd name="connsiteX136" fmla="*/ 0 w 12192000"/>
              <a:gd name="connsiteY136" fmla="*/ 3482342 h 3482342"/>
              <a:gd name="connsiteX137" fmla="*/ 0 w 12192000"/>
              <a:gd name="connsiteY13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13493 w 12192000"/>
              <a:gd name="connsiteY21" fmla="*/ 880860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92183 w 12192000"/>
              <a:gd name="connsiteY135" fmla="*/ 3460075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416599 w 12192000"/>
              <a:gd name="connsiteY133" fmla="*/ 3387517 h 3482342"/>
              <a:gd name="connsiteX134" fmla="*/ 349402 w 12192000"/>
              <a:gd name="connsiteY134" fmla="*/ 3380897 h 3482342"/>
              <a:gd name="connsiteX135" fmla="*/ 225952 w 12192000"/>
              <a:gd name="connsiteY135" fmla="*/ 3426352 h 3482342"/>
              <a:gd name="connsiteX136" fmla="*/ 171000 w 12192000"/>
              <a:gd name="connsiteY136" fmla="*/ 3438892 h 3482342"/>
              <a:gd name="connsiteX137" fmla="*/ 88263 w 12192000"/>
              <a:gd name="connsiteY137" fmla="*/ 3479310 h 3482342"/>
              <a:gd name="connsiteX138" fmla="*/ 46713 w 12192000"/>
              <a:gd name="connsiteY138" fmla="*/ 3462986 h 3482342"/>
              <a:gd name="connsiteX139" fmla="*/ 2765 w 12192000"/>
              <a:gd name="connsiteY139" fmla="*/ 3480770 h 3482342"/>
              <a:gd name="connsiteX140" fmla="*/ 0 w 12192000"/>
              <a:gd name="connsiteY140" fmla="*/ 3482342 h 3482342"/>
              <a:gd name="connsiteX141" fmla="*/ 0 w 12192000"/>
              <a:gd name="connsiteY14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388355 w 12192000"/>
              <a:gd name="connsiteY135" fmla="*/ 3376925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192000" h="3482342">
                <a:moveTo>
                  <a:pt x="0" y="0"/>
                </a:moveTo>
                <a:lnTo>
                  <a:pt x="12192000" y="0"/>
                </a:lnTo>
                <a:lnTo>
                  <a:pt x="12192000" y="635369"/>
                </a:lnTo>
                <a:cubicBezTo>
                  <a:pt x="12191930" y="610378"/>
                  <a:pt x="12191859" y="585387"/>
                  <a:pt x="12191789" y="560396"/>
                </a:cubicBezTo>
                <a:cubicBezTo>
                  <a:pt x="12175211" y="562678"/>
                  <a:pt x="11999606" y="644473"/>
                  <a:pt x="11983027" y="646756"/>
                </a:cubicBezTo>
                <a:cubicBezTo>
                  <a:pt x="11943442" y="661920"/>
                  <a:pt x="11950154" y="649830"/>
                  <a:pt x="11940158" y="651378"/>
                </a:cubicBezTo>
                <a:cubicBezTo>
                  <a:pt x="11930162" y="652926"/>
                  <a:pt x="11943274" y="652245"/>
                  <a:pt x="11923051" y="656045"/>
                </a:cubicBezTo>
                <a:cubicBezTo>
                  <a:pt x="11882449" y="639093"/>
                  <a:pt x="11867184" y="670845"/>
                  <a:pt x="11832939" y="674181"/>
                </a:cubicBezTo>
                <a:cubicBezTo>
                  <a:pt x="11812296" y="669845"/>
                  <a:pt x="11772988" y="668355"/>
                  <a:pt x="11767770" y="683807"/>
                </a:cubicBezTo>
                <a:cubicBezTo>
                  <a:pt x="11757314" y="685936"/>
                  <a:pt x="11743230" y="693101"/>
                  <a:pt x="11728279" y="700816"/>
                </a:cubicBezTo>
                <a:lnTo>
                  <a:pt x="11722533" y="703421"/>
                </a:lnTo>
                <a:lnTo>
                  <a:pt x="11720002" y="710566"/>
                </a:lnTo>
                <a:lnTo>
                  <a:pt x="11707351" y="710310"/>
                </a:lnTo>
                <a:lnTo>
                  <a:pt x="11700369" y="713480"/>
                </a:lnTo>
                <a:lnTo>
                  <a:pt x="11691126" y="726131"/>
                </a:lnTo>
                <a:cubicBezTo>
                  <a:pt x="11686960" y="732845"/>
                  <a:pt x="11663435" y="739546"/>
                  <a:pt x="11657717" y="746701"/>
                </a:cubicBezTo>
                <a:cubicBezTo>
                  <a:pt x="11651999" y="753856"/>
                  <a:pt x="11669175" y="763766"/>
                  <a:pt x="11656818" y="769062"/>
                </a:cubicBezTo>
                <a:cubicBezTo>
                  <a:pt x="11645954" y="777786"/>
                  <a:pt x="11627045" y="778196"/>
                  <a:pt x="11601229" y="785537"/>
                </a:cubicBezTo>
                <a:cubicBezTo>
                  <a:pt x="11575413" y="792878"/>
                  <a:pt x="11538696" y="801341"/>
                  <a:pt x="11501920" y="813109"/>
                </a:cubicBezTo>
                <a:cubicBezTo>
                  <a:pt x="11460587" y="824093"/>
                  <a:pt x="11432519" y="842469"/>
                  <a:pt x="11405286" y="849086"/>
                </a:cubicBezTo>
                <a:cubicBezTo>
                  <a:pt x="11353339" y="866295"/>
                  <a:pt x="11354410" y="845161"/>
                  <a:pt x="11338523" y="852810"/>
                </a:cubicBezTo>
                <a:cubicBezTo>
                  <a:pt x="11308884" y="863514"/>
                  <a:pt x="11353090" y="841987"/>
                  <a:pt x="11334676" y="859677"/>
                </a:cubicBezTo>
                <a:cubicBezTo>
                  <a:pt x="11295079" y="884428"/>
                  <a:pt x="11238631" y="959542"/>
                  <a:pt x="11217448" y="980136"/>
                </a:cubicBezTo>
                <a:cubicBezTo>
                  <a:pt x="11196801" y="1004817"/>
                  <a:pt x="11202732" y="987478"/>
                  <a:pt x="11196987" y="1000897"/>
                </a:cubicBezTo>
                <a:cubicBezTo>
                  <a:pt x="11191242" y="1014316"/>
                  <a:pt x="11200040" y="1028284"/>
                  <a:pt x="11193568" y="1039464"/>
                </a:cubicBezTo>
                <a:cubicBezTo>
                  <a:pt x="11181920" y="1057634"/>
                  <a:pt x="11187929" y="1053532"/>
                  <a:pt x="11175804" y="1067977"/>
                </a:cubicBezTo>
                <a:cubicBezTo>
                  <a:pt x="11168136" y="1078025"/>
                  <a:pt x="11142602" y="1097119"/>
                  <a:pt x="11133438" y="1106812"/>
                </a:cubicBezTo>
                <a:cubicBezTo>
                  <a:pt x="11124274" y="1116505"/>
                  <a:pt x="11134647" y="1114365"/>
                  <a:pt x="11120819" y="1126133"/>
                </a:cubicBezTo>
                <a:cubicBezTo>
                  <a:pt x="11106991" y="1137901"/>
                  <a:pt x="11087009" y="1165275"/>
                  <a:pt x="11071654" y="1177422"/>
                </a:cubicBezTo>
                <a:cubicBezTo>
                  <a:pt x="11056299" y="1189570"/>
                  <a:pt x="11041338" y="1190780"/>
                  <a:pt x="11028687" y="1199018"/>
                </a:cubicBezTo>
                <a:cubicBezTo>
                  <a:pt x="11006077" y="1216981"/>
                  <a:pt x="10985939" y="1219268"/>
                  <a:pt x="10974565" y="1226849"/>
                </a:cubicBezTo>
                <a:cubicBezTo>
                  <a:pt x="10963191" y="1234430"/>
                  <a:pt x="10978096" y="1238618"/>
                  <a:pt x="10960443" y="1244502"/>
                </a:cubicBezTo>
                <a:cubicBezTo>
                  <a:pt x="10937301" y="1255025"/>
                  <a:pt x="10897483" y="1265096"/>
                  <a:pt x="10879242" y="1269215"/>
                </a:cubicBezTo>
                <a:cubicBezTo>
                  <a:pt x="10861001" y="1273334"/>
                  <a:pt x="10863361" y="1264933"/>
                  <a:pt x="10850998" y="1269215"/>
                </a:cubicBezTo>
                <a:lnTo>
                  <a:pt x="10815658" y="1287849"/>
                </a:lnTo>
                <a:cubicBezTo>
                  <a:pt x="10795652" y="1293733"/>
                  <a:pt x="10746525" y="1311275"/>
                  <a:pt x="10723900" y="1318642"/>
                </a:cubicBezTo>
                <a:cubicBezTo>
                  <a:pt x="10705077" y="1325539"/>
                  <a:pt x="10706518" y="1319939"/>
                  <a:pt x="10699186" y="1322173"/>
                </a:cubicBezTo>
                <a:cubicBezTo>
                  <a:pt x="10691854" y="1324408"/>
                  <a:pt x="10686855" y="1343347"/>
                  <a:pt x="10676375" y="1342640"/>
                </a:cubicBezTo>
                <a:cubicBezTo>
                  <a:pt x="10676343" y="1337186"/>
                  <a:pt x="10639666" y="1342470"/>
                  <a:pt x="10636304" y="1342641"/>
                </a:cubicBezTo>
                <a:cubicBezTo>
                  <a:pt x="10626667" y="1347586"/>
                  <a:pt x="10613500" y="1341941"/>
                  <a:pt x="10603863" y="1346886"/>
                </a:cubicBezTo>
                <a:lnTo>
                  <a:pt x="10573203" y="1351996"/>
                </a:lnTo>
                <a:cubicBezTo>
                  <a:pt x="10562611" y="1353173"/>
                  <a:pt x="10557365" y="1375337"/>
                  <a:pt x="10547375" y="1375130"/>
                </a:cubicBezTo>
                <a:cubicBezTo>
                  <a:pt x="10537385" y="1374923"/>
                  <a:pt x="10522089" y="1366643"/>
                  <a:pt x="10513263" y="1371939"/>
                </a:cubicBezTo>
                <a:cubicBezTo>
                  <a:pt x="10505804" y="1378887"/>
                  <a:pt x="10494815" y="1378774"/>
                  <a:pt x="10487356" y="1385722"/>
                </a:cubicBezTo>
                <a:lnTo>
                  <a:pt x="10464012" y="1391778"/>
                </a:lnTo>
                <a:cubicBezTo>
                  <a:pt x="10456657" y="1392366"/>
                  <a:pt x="10449461" y="1401737"/>
                  <a:pt x="10439694" y="1406905"/>
                </a:cubicBezTo>
                <a:cubicBezTo>
                  <a:pt x="10429927" y="1412073"/>
                  <a:pt x="10417525" y="1414065"/>
                  <a:pt x="10405409" y="1422789"/>
                </a:cubicBezTo>
                <a:cubicBezTo>
                  <a:pt x="10385126" y="1419848"/>
                  <a:pt x="10374706" y="1423369"/>
                  <a:pt x="10370530" y="1441596"/>
                </a:cubicBezTo>
                <a:cubicBezTo>
                  <a:pt x="10354767" y="1445421"/>
                  <a:pt x="10317840" y="1451247"/>
                  <a:pt x="10300239" y="1456332"/>
                </a:cubicBezTo>
                <a:cubicBezTo>
                  <a:pt x="10282638" y="1461417"/>
                  <a:pt x="10276690" y="1468577"/>
                  <a:pt x="10264922" y="1472107"/>
                </a:cubicBezTo>
                <a:cubicBezTo>
                  <a:pt x="10253154" y="1475637"/>
                  <a:pt x="10240218" y="1469553"/>
                  <a:pt x="10229629" y="1470454"/>
                </a:cubicBezTo>
                <a:cubicBezTo>
                  <a:pt x="10219040" y="1471355"/>
                  <a:pt x="10214330" y="1477515"/>
                  <a:pt x="10201385" y="1477515"/>
                </a:cubicBezTo>
                <a:cubicBezTo>
                  <a:pt x="10188440" y="1477515"/>
                  <a:pt x="10165492" y="1479280"/>
                  <a:pt x="10151958" y="1477515"/>
                </a:cubicBezTo>
                <a:cubicBezTo>
                  <a:pt x="10138424" y="1475750"/>
                  <a:pt x="10130187" y="1468101"/>
                  <a:pt x="10120184" y="1466924"/>
                </a:cubicBezTo>
                <a:cubicBezTo>
                  <a:pt x="10110181" y="1465747"/>
                  <a:pt x="10091597" y="1479719"/>
                  <a:pt x="10081348" y="1481046"/>
                </a:cubicBezTo>
                <a:cubicBezTo>
                  <a:pt x="10071099" y="1482373"/>
                  <a:pt x="10073276" y="1471664"/>
                  <a:pt x="10058690" y="1474888"/>
                </a:cubicBezTo>
                <a:cubicBezTo>
                  <a:pt x="10040170" y="1466053"/>
                  <a:pt x="10015872" y="1472731"/>
                  <a:pt x="10004424" y="1489801"/>
                </a:cubicBezTo>
                <a:cubicBezTo>
                  <a:pt x="10002452" y="1492741"/>
                  <a:pt x="10000947" y="1495882"/>
                  <a:pt x="9999951" y="1499127"/>
                </a:cubicBezTo>
                <a:cubicBezTo>
                  <a:pt x="9967418" y="1507155"/>
                  <a:pt x="9889427" y="1534394"/>
                  <a:pt x="9845462" y="1548192"/>
                </a:cubicBezTo>
                <a:cubicBezTo>
                  <a:pt x="9822222" y="1562604"/>
                  <a:pt x="9768858" y="1594433"/>
                  <a:pt x="9736156" y="1581928"/>
                </a:cubicBezTo>
                <a:cubicBezTo>
                  <a:pt x="9745637" y="1601571"/>
                  <a:pt x="9699425" y="1582999"/>
                  <a:pt x="9693355" y="1602632"/>
                </a:cubicBezTo>
                <a:cubicBezTo>
                  <a:pt x="9690360" y="1618512"/>
                  <a:pt x="9675642" y="1616579"/>
                  <a:pt x="9664242" y="1622075"/>
                </a:cubicBezTo>
                <a:cubicBezTo>
                  <a:pt x="9655776" y="1638103"/>
                  <a:pt x="9598819" y="1651043"/>
                  <a:pt x="9579195" y="1648017"/>
                </a:cubicBezTo>
                <a:cubicBezTo>
                  <a:pt x="9524163" y="1629881"/>
                  <a:pt x="9477693" y="1693985"/>
                  <a:pt x="9433652" y="1681174"/>
                </a:cubicBezTo>
                <a:cubicBezTo>
                  <a:pt x="9421990" y="1682314"/>
                  <a:pt x="9412258" y="1685676"/>
                  <a:pt x="9403775" y="1690403"/>
                </a:cubicBezTo>
                <a:lnTo>
                  <a:pt x="9382503" y="1706957"/>
                </a:lnTo>
                <a:lnTo>
                  <a:pt x="9381410" y="1718312"/>
                </a:lnTo>
                <a:lnTo>
                  <a:pt x="9365685" y="1724772"/>
                </a:lnTo>
                <a:lnTo>
                  <a:pt x="9278020" y="1741161"/>
                </a:lnTo>
                <a:cubicBezTo>
                  <a:pt x="9235873" y="1762229"/>
                  <a:pt x="9231473" y="1754941"/>
                  <a:pt x="9217145" y="1771195"/>
                </a:cubicBezTo>
                <a:cubicBezTo>
                  <a:pt x="9131538" y="1776872"/>
                  <a:pt x="9039728" y="1814874"/>
                  <a:pt x="8955875" y="1796806"/>
                </a:cubicBezTo>
                <a:cubicBezTo>
                  <a:pt x="8861771" y="1817659"/>
                  <a:pt x="8730077" y="1856614"/>
                  <a:pt x="8648415" y="1878623"/>
                </a:cubicBezTo>
                <a:cubicBezTo>
                  <a:pt x="8578856" y="1892487"/>
                  <a:pt x="8546278" y="1907799"/>
                  <a:pt x="8538519" y="1894114"/>
                </a:cubicBezTo>
                <a:cubicBezTo>
                  <a:pt x="8513108" y="1898081"/>
                  <a:pt x="8514559" y="1915122"/>
                  <a:pt x="8506541" y="1905955"/>
                </a:cubicBezTo>
                <a:cubicBezTo>
                  <a:pt x="8437841" y="1911139"/>
                  <a:pt x="8301617" y="1910841"/>
                  <a:pt x="8236214" y="1909725"/>
                </a:cubicBezTo>
                <a:cubicBezTo>
                  <a:pt x="8201189" y="1897570"/>
                  <a:pt x="8163827" y="1900921"/>
                  <a:pt x="8132104" y="1895727"/>
                </a:cubicBezTo>
                <a:cubicBezTo>
                  <a:pt x="8021354" y="1869423"/>
                  <a:pt x="7973371" y="1872758"/>
                  <a:pt x="7918078" y="1862668"/>
                </a:cubicBezTo>
                <a:cubicBezTo>
                  <a:pt x="7883942" y="1854133"/>
                  <a:pt x="7834588" y="1870269"/>
                  <a:pt x="7817899" y="1862176"/>
                </a:cubicBezTo>
                <a:cubicBezTo>
                  <a:pt x="7803952" y="1858540"/>
                  <a:pt x="7780423" y="1826275"/>
                  <a:pt x="7768994" y="1855721"/>
                </a:cubicBezTo>
                <a:cubicBezTo>
                  <a:pt x="7693971" y="1816704"/>
                  <a:pt x="7680420" y="1850219"/>
                  <a:pt x="7618027" y="1830959"/>
                </a:cubicBezTo>
                <a:cubicBezTo>
                  <a:pt x="7563589" y="1813247"/>
                  <a:pt x="7530287" y="1817871"/>
                  <a:pt x="7449425" y="1810910"/>
                </a:cubicBezTo>
                <a:lnTo>
                  <a:pt x="7342915" y="1819827"/>
                </a:lnTo>
                <a:lnTo>
                  <a:pt x="7255191" y="1834354"/>
                </a:lnTo>
                <a:cubicBezTo>
                  <a:pt x="7235153" y="1839259"/>
                  <a:pt x="7150315" y="1831629"/>
                  <a:pt x="7131205" y="1845557"/>
                </a:cubicBezTo>
                <a:cubicBezTo>
                  <a:pt x="6968750" y="1838101"/>
                  <a:pt x="6977206" y="1837412"/>
                  <a:pt x="6941837" y="1840640"/>
                </a:cubicBezTo>
                <a:cubicBezTo>
                  <a:pt x="6905846" y="1863867"/>
                  <a:pt x="6892534" y="1847120"/>
                  <a:pt x="6837145" y="1870724"/>
                </a:cubicBezTo>
                <a:cubicBezTo>
                  <a:pt x="6823442" y="1850610"/>
                  <a:pt x="6785388" y="1865075"/>
                  <a:pt x="6753991" y="1860969"/>
                </a:cubicBezTo>
                <a:cubicBezTo>
                  <a:pt x="6744571" y="1866959"/>
                  <a:pt x="6736100" y="1874451"/>
                  <a:pt x="6727754" y="1882372"/>
                </a:cubicBezTo>
                <a:lnTo>
                  <a:pt x="6723371" y="1886494"/>
                </a:lnTo>
                <a:lnTo>
                  <a:pt x="6702779" y="1893601"/>
                </a:lnTo>
                <a:lnTo>
                  <a:pt x="6686657" y="1907344"/>
                </a:lnTo>
                <a:lnTo>
                  <a:pt x="6651330" y="1922921"/>
                </a:lnTo>
                <a:cubicBezTo>
                  <a:pt x="6640157" y="1928264"/>
                  <a:pt x="6638035" y="1935420"/>
                  <a:pt x="6622958" y="1936255"/>
                </a:cubicBezTo>
                <a:cubicBezTo>
                  <a:pt x="6600915" y="1943222"/>
                  <a:pt x="6552371" y="1948565"/>
                  <a:pt x="6522602" y="1954133"/>
                </a:cubicBezTo>
                <a:cubicBezTo>
                  <a:pt x="6492833" y="1959701"/>
                  <a:pt x="6461408" y="1966721"/>
                  <a:pt x="6444344" y="1969663"/>
                </a:cubicBezTo>
                <a:cubicBezTo>
                  <a:pt x="6427280" y="1972605"/>
                  <a:pt x="6428109" y="1974263"/>
                  <a:pt x="6409626" y="1978846"/>
                </a:cubicBezTo>
                <a:cubicBezTo>
                  <a:pt x="6391143" y="1983429"/>
                  <a:pt x="6354327" y="1989225"/>
                  <a:pt x="6333446" y="1997163"/>
                </a:cubicBezTo>
                <a:cubicBezTo>
                  <a:pt x="6318475" y="2003304"/>
                  <a:pt x="6299617" y="2000258"/>
                  <a:pt x="6294933" y="2019412"/>
                </a:cubicBezTo>
                <a:cubicBezTo>
                  <a:pt x="6286089" y="2042978"/>
                  <a:pt x="6227534" y="2018229"/>
                  <a:pt x="6238719" y="2042547"/>
                </a:cubicBezTo>
                <a:cubicBezTo>
                  <a:pt x="6222530" y="2046966"/>
                  <a:pt x="6203861" y="2053486"/>
                  <a:pt x="6187205" y="2060048"/>
                </a:cubicBezTo>
                <a:cubicBezTo>
                  <a:pt x="6170549" y="2066610"/>
                  <a:pt x="6153490" y="2074269"/>
                  <a:pt x="6138780" y="2081918"/>
                </a:cubicBezTo>
                <a:cubicBezTo>
                  <a:pt x="6124070" y="2089567"/>
                  <a:pt x="6133826" y="2100763"/>
                  <a:pt x="6120125" y="2109475"/>
                </a:cubicBezTo>
                <a:cubicBezTo>
                  <a:pt x="6106424" y="2118187"/>
                  <a:pt x="6071747" y="2113765"/>
                  <a:pt x="6056576" y="2120066"/>
                </a:cubicBezTo>
                <a:cubicBezTo>
                  <a:pt x="6041405" y="2126367"/>
                  <a:pt x="6013212" y="2118450"/>
                  <a:pt x="5993794" y="2122569"/>
                </a:cubicBezTo>
                <a:cubicBezTo>
                  <a:pt x="5964206" y="2130692"/>
                  <a:pt x="5962485" y="2139897"/>
                  <a:pt x="5943601" y="2137719"/>
                </a:cubicBezTo>
                <a:cubicBezTo>
                  <a:pt x="5924717" y="2135541"/>
                  <a:pt x="5912263" y="2145394"/>
                  <a:pt x="5898141" y="2144806"/>
                </a:cubicBezTo>
                <a:cubicBezTo>
                  <a:pt x="5884019" y="2144218"/>
                  <a:pt x="5868158" y="2133273"/>
                  <a:pt x="5855337" y="2137719"/>
                </a:cubicBezTo>
                <a:cubicBezTo>
                  <a:pt x="5842516" y="2142165"/>
                  <a:pt x="5837100" y="2155593"/>
                  <a:pt x="5817682" y="2157358"/>
                </a:cubicBezTo>
                <a:cubicBezTo>
                  <a:pt x="5798264" y="2159123"/>
                  <a:pt x="5773002" y="2155397"/>
                  <a:pt x="5735300" y="2158902"/>
                </a:cubicBezTo>
                <a:cubicBezTo>
                  <a:pt x="5697598" y="2162407"/>
                  <a:pt x="5588527" y="2188980"/>
                  <a:pt x="5591469" y="2178389"/>
                </a:cubicBezTo>
                <a:cubicBezTo>
                  <a:pt x="5555576" y="2181920"/>
                  <a:pt x="5528919" y="2193924"/>
                  <a:pt x="5505818" y="2194207"/>
                </a:cubicBezTo>
                <a:cubicBezTo>
                  <a:pt x="5482717" y="2194490"/>
                  <a:pt x="5495184" y="2190180"/>
                  <a:pt x="5477574" y="2190677"/>
                </a:cubicBezTo>
                <a:cubicBezTo>
                  <a:pt x="5459964" y="2191175"/>
                  <a:pt x="5427187" y="2180216"/>
                  <a:pt x="5414282" y="2183070"/>
                </a:cubicBezTo>
                <a:cubicBezTo>
                  <a:pt x="5407945" y="2205016"/>
                  <a:pt x="5394338" y="2208803"/>
                  <a:pt x="5368369" y="2204272"/>
                </a:cubicBezTo>
                <a:cubicBezTo>
                  <a:pt x="5354793" y="2209070"/>
                  <a:pt x="5349205" y="2213102"/>
                  <a:pt x="5336354" y="2218920"/>
                </a:cubicBezTo>
                <a:cubicBezTo>
                  <a:pt x="5323503" y="2224738"/>
                  <a:pt x="5304208" y="2232709"/>
                  <a:pt x="5291263" y="2239182"/>
                </a:cubicBezTo>
                <a:cubicBezTo>
                  <a:pt x="5278318" y="2245655"/>
                  <a:pt x="5264730" y="2242318"/>
                  <a:pt x="5255152" y="2247164"/>
                </a:cubicBezTo>
                <a:cubicBezTo>
                  <a:pt x="5245574" y="2252010"/>
                  <a:pt x="5240857" y="2261199"/>
                  <a:pt x="5233796" y="2268260"/>
                </a:cubicBezTo>
                <a:cubicBezTo>
                  <a:pt x="5226735" y="2275321"/>
                  <a:pt x="5222832" y="2268609"/>
                  <a:pt x="5212786" y="2275408"/>
                </a:cubicBezTo>
                <a:cubicBezTo>
                  <a:pt x="5202741" y="2282208"/>
                  <a:pt x="5174227" y="2281420"/>
                  <a:pt x="5159401" y="2284343"/>
                </a:cubicBezTo>
                <a:cubicBezTo>
                  <a:pt x="5129776" y="2295641"/>
                  <a:pt x="5158686" y="2301898"/>
                  <a:pt x="5123830" y="2307070"/>
                </a:cubicBezTo>
                <a:cubicBezTo>
                  <a:pt x="5082905" y="2318102"/>
                  <a:pt x="5072939" y="2287385"/>
                  <a:pt x="5065426" y="2324076"/>
                </a:cubicBezTo>
                <a:cubicBezTo>
                  <a:pt x="5017747" y="2318395"/>
                  <a:pt x="5031271" y="2337329"/>
                  <a:pt x="4975908" y="2364128"/>
                </a:cubicBezTo>
                <a:cubicBezTo>
                  <a:pt x="4946700" y="2354134"/>
                  <a:pt x="4928936" y="2366071"/>
                  <a:pt x="4913723" y="2385265"/>
                </a:cubicBezTo>
                <a:cubicBezTo>
                  <a:pt x="4854880" y="2394046"/>
                  <a:pt x="4808730" y="2428302"/>
                  <a:pt x="4746485" y="2451769"/>
                </a:cubicBezTo>
                <a:lnTo>
                  <a:pt x="4681588" y="2467494"/>
                </a:lnTo>
                <a:lnTo>
                  <a:pt x="1783655" y="3163860"/>
                </a:lnTo>
                <a:lnTo>
                  <a:pt x="1325955" y="3176692"/>
                </a:lnTo>
                <a:cubicBezTo>
                  <a:pt x="1278931" y="3186609"/>
                  <a:pt x="1232617" y="3191205"/>
                  <a:pt x="1190384" y="3203504"/>
                </a:cubicBezTo>
                <a:cubicBezTo>
                  <a:pt x="1146740" y="3204301"/>
                  <a:pt x="1142940" y="3250947"/>
                  <a:pt x="1094537" y="3229469"/>
                </a:cubicBezTo>
                <a:cubicBezTo>
                  <a:pt x="1069134" y="3237778"/>
                  <a:pt x="1026961" y="3247646"/>
                  <a:pt x="1013254" y="3263949"/>
                </a:cubicBezTo>
                <a:cubicBezTo>
                  <a:pt x="966756" y="3279110"/>
                  <a:pt x="851011" y="3352246"/>
                  <a:pt x="815546" y="3334559"/>
                </a:cubicBezTo>
                <a:cubicBezTo>
                  <a:pt x="808324" y="3352177"/>
                  <a:pt x="815137" y="3324821"/>
                  <a:pt x="779276" y="3327290"/>
                </a:cubicBezTo>
                <a:cubicBezTo>
                  <a:pt x="712585" y="3298149"/>
                  <a:pt x="672574" y="3378796"/>
                  <a:pt x="600378" y="3335250"/>
                </a:cubicBezTo>
                <a:cubicBezTo>
                  <a:pt x="595066" y="3356366"/>
                  <a:pt x="514059" y="3361176"/>
                  <a:pt x="493457" y="3365044"/>
                </a:cubicBezTo>
                <a:cubicBezTo>
                  <a:pt x="467535" y="3372578"/>
                  <a:pt x="412364" y="3374283"/>
                  <a:pt x="388355" y="3376925"/>
                </a:cubicBezTo>
                <a:cubicBezTo>
                  <a:pt x="364346" y="3379567"/>
                  <a:pt x="376469" y="3372659"/>
                  <a:pt x="349402" y="3380897"/>
                </a:cubicBezTo>
                <a:cubicBezTo>
                  <a:pt x="322335" y="3389135"/>
                  <a:pt x="248625" y="3434339"/>
                  <a:pt x="225952" y="3426352"/>
                </a:cubicBezTo>
                <a:cubicBezTo>
                  <a:pt x="199749" y="3439548"/>
                  <a:pt x="193948" y="3430066"/>
                  <a:pt x="171000" y="3438892"/>
                </a:cubicBezTo>
                <a:cubicBezTo>
                  <a:pt x="148052" y="3447718"/>
                  <a:pt x="101917" y="3457642"/>
                  <a:pt x="88263" y="3479310"/>
                </a:cubicBezTo>
                <a:cubicBezTo>
                  <a:pt x="64018" y="3479795"/>
                  <a:pt x="62139" y="3459801"/>
                  <a:pt x="46713" y="3462986"/>
                </a:cubicBezTo>
                <a:cubicBezTo>
                  <a:pt x="31576" y="3476862"/>
                  <a:pt x="15706" y="3476378"/>
                  <a:pt x="2765" y="3480770"/>
                </a:cubicBezTo>
                <a:lnTo>
                  <a:pt x="0" y="348234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852777" y="363070"/>
            <a:ext cx="7498831" cy="9049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ACM &amp; Third-party issuers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101159E-D455-456F-8FE1-396AB159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777" y="1468960"/>
            <a:ext cx="2695712" cy="299172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1" name="Google Shape;101;p20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982053" y="2254153"/>
            <a:ext cx="2455911" cy="1393729"/>
          </a:xfrm>
          <a:prstGeom prst="rect">
            <a:avLst/>
          </a:prstGeom>
          <a:noFill/>
        </p:spPr>
      </p:pic>
      <p:sp>
        <p:nvSpPr>
          <p:cNvPr id="112" name="Rectangle 6">
            <a:extLst>
              <a:ext uri="{FF2B5EF4-FFF2-40B4-BE49-F238E27FC236}">
                <a16:creationId xmlns:a16="http://schemas.microsoft.com/office/drawing/2014/main" id="{1F9FDF39-7A42-411B-85F1-9DE812C7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3622" y="4351684"/>
            <a:ext cx="1025719" cy="321738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sz="half" idx="1"/>
          </p:nvPr>
        </p:nvSpPr>
        <p:spPr>
          <a:xfrm>
            <a:off x="3890925" y="1699062"/>
            <a:ext cx="4465723" cy="28779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00"/>
            </a:pPr>
            <a:r>
              <a:rPr lang="en-US" sz="1500">
                <a:sym typeface="Arial"/>
              </a:rPr>
              <a:t>With AWS Certificate Manager, you will be able to quickly request a certificate, deploy it on ACM-integrated AWS resources, like Elastic Load Balancers, Amazon CloudFront distributions, and APIs on API Gateway, and let AWS Certificate Manager handle certificate renewals.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1" y="482600"/>
            <a:ext cx="8178799" cy="4171687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222313" y="794337"/>
            <a:ext cx="6693294" cy="70011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Requesting Public Certificates</a:t>
            </a:r>
          </a:p>
        </p:txBody>
      </p:sp>
      <p:sp>
        <p:nvSpPr>
          <p:cNvPr id="116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4063620" y="263802"/>
            <a:ext cx="1014085" cy="305853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21"/>
          <p:cNvSpPr txBox="1">
            <a:spLocks noGrp="1"/>
          </p:cNvSpPr>
          <p:nvPr>
            <p:ph sz="half" idx="1"/>
          </p:nvPr>
        </p:nvSpPr>
        <p:spPr>
          <a:xfrm>
            <a:off x="1468489" y="1719132"/>
            <a:ext cx="6205035" cy="249704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900">
                <a:sym typeface="Arial"/>
              </a:rPr>
              <a:t>1. List domain names to be included in the certificate </a:t>
            </a:r>
          </a:p>
          <a:p>
            <a:pPr marL="342900" lvl="0" indent="-228600" defTabSz="914400">
              <a:spcBef>
                <a:spcPts val="120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Fully Qualified Domain Name (FQDN): corp.example.com </a:t>
            </a:r>
          </a:p>
          <a:p>
            <a:pPr marL="3429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Wildcard Domain: *.example.com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900">
                <a:sym typeface="Arial"/>
              </a:rPr>
              <a:t>2. Select Validation Method: </a:t>
            </a:r>
            <a:r>
              <a:rPr lang="en-US" sz="900" b="1">
                <a:sym typeface="Arial"/>
              </a:rPr>
              <a:t>DNS Validation or Email validation</a:t>
            </a:r>
            <a:r>
              <a:rPr lang="en-US" sz="900">
                <a:sym typeface="Arial"/>
              </a:rPr>
              <a:t> </a:t>
            </a:r>
          </a:p>
          <a:p>
            <a:pPr marL="342900" lvl="0" indent="-228600" defTabSz="914400">
              <a:spcBef>
                <a:spcPts val="120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DNS Validation is preferred for automation purposes </a:t>
            </a:r>
          </a:p>
          <a:p>
            <a:pPr marL="3429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Email validation will send emails to contact addresses in the WHOIS database </a:t>
            </a:r>
          </a:p>
          <a:p>
            <a:pPr marL="3429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DNS Validation will leverage a CNAME record to DNS config (ex: Route 53)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900">
                <a:sym typeface="Arial"/>
              </a:rPr>
              <a:t>3. It will take a few hours to get verified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</a:pPr>
            <a:r>
              <a:rPr lang="en-US" sz="900">
                <a:sym typeface="Arial"/>
              </a:rPr>
              <a:t>4. The Public Certificate will be enrolled for automatic renewal </a:t>
            </a:r>
          </a:p>
          <a:p>
            <a:pPr marL="342900" lvl="0" indent="-228600" defTabSz="914400">
              <a:spcBef>
                <a:spcPts val="1200"/>
              </a:spcBef>
              <a:spcAft>
                <a:spcPts val="0"/>
              </a:spcAft>
              <a:buSzPts val="1100"/>
            </a:pPr>
            <a:r>
              <a:rPr lang="en-US" sz="900">
                <a:sym typeface="Arial"/>
              </a:rPr>
              <a:t>ACM automatically renews ACM-generated certificates 60 days before expiry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86350" cy="1688542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852777" y="457200"/>
            <a:ext cx="4436398" cy="9978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Economica"/>
              </a:rPr>
              <a:t>Importing Public Certificates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1542" y="4350223"/>
            <a:ext cx="4302458" cy="793277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22"/>
          <p:cNvSpPr txBox="1"/>
          <p:nvPr/>
        </p:nvSpPr>
        <p:spPr>
          <a:xfrm>
            <a:off x="852777" y="1912288"/>
            <a:ext cx="4310893" cy="266472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3429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400"/>
              <a:t>Option to generate the certificate outside of ACM and then import it</a:t>
            </a:r>
          </a:p>
          <a:p>
            <a:pPr marL="3429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400" b="1"/>
              <a:t>No automatic renewal</a:t>
            </a:r>
            <a:r>
              <a:rPr lang="en-US" sz="1400"/>
              <a:t>, must import a new certificate before expiry</a:t>
            </a:r>
          </a:p>
          <a:p>
            <a:pPr marL="3429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400" b="1"/>
              <a:t>ACM sends daily expiration events</a:t>
            </a:r>
            <a:r>
              <a:rPr lang="en-US" sz="1400"/>
              <a:t> starting 45 days prior to expiration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400"/>
              <a:t>The # of days can be configured</a:t>
            </a:r>
          </a:p>
          <a:p>
            <a:pPr marL="685800" lvl="1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400"/>
              <a:t>Events are appearing in EventBridge</a:t>
            </a:r>
          </a:p>
          <a:p>
            <a:pPr marL="3429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100"/>
              <a:buFont typeface="Arial" panose="020B0604020202020204" pitchFamily="34" charset="0"/>
              <a:buChar char="•"/>
            </a:pPr>
            <a:r>
              <a:rPr lang="en-US" sz="1400" b="1"/>
              <a:t>AWS Config</a:t>
            </a:r>
            <a:r>
              <a:rPr lang="en-US" sz="1400"/>
              <a:t> has a managed rule named acm-certificate-expiration-check to check for expiring certificates (configurable number of days)</a:t>
            </a: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688" y="457887"/>
            <a:ext cx="3008207" cy="422772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4" name="Google Shape;114;p22" descr="A diagram of a event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20819" y="1668940"/>
            <a:ext cx="2763425" cy="18031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424</Words>
  <Application>Microsoft Macintosh PowerPoint</Application>
  <PresentationFormat>On-screen Show (16:9)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Certificate Manager</vt:lpstr>
      <vt:lpstr>AWS Certificate Manager</vt:lpstr>
      <vt:lpstr>How SSL/TLS works</vt:lpstr>
      <vt:lpstr>AWS Certificate Manager diagram</vt:lpstr>
      <vt:lpstr>AWS Certificate Manager with ALB</vt:lpstr>
      <vt:lpstr>ACM &amp; Third-party issuers</vt:lpstr>
      <vt:lpstr>Requesting Public Certificates</vt:lpstr>
      <vt:lpstr>Importing Public Certificates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Manager</dc:title>
  <cp:lastModifiedBy>Ilya Chakun</cp:lastModifiedBy>
  <cp:revision>3</cp:revision>
  <dcterms:modified xsi:type="dcterms:W3CDTF">2023-12-03T12:56:51Z</dcterms:modified>
</cp:coreProperties>
</file>