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CF7B-BC99-DF18-CE0D-FDE15A29D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D4C9-17E3-F7CE-1BE1-28C188E4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4FF75-85A0-D3D8-C2C6-3C579A3A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CE30-1BA0-E91E-E69B-EBBDD0D3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08F0-B5A7-CB50-32C7-23CF895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83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29AA-C576-75DE-05C7-3761B884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AAEFB-943D-EA63-92B1-D47C97432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3001-E9B2-B896-7FE6-E33DC789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020C-EFBE-9711-DB6A-2C1F9102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BD7D3-A42E-33ED-DE4C-296F280A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9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1CB33-C99C-73B8-ADAC-E381FD38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DC8E-DA32-428A-3838-21630E5E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E0F9-EE75-F498-8C44-9633991F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D194-B54F-383D-43CC-DCCFDD2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9EC78-1D9B-755E-D4B7-E6EAA4C8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34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7260-2540-D64D-2528-D734622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9037-D1AD-02DD-5275-6C219E033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60EAD-2229-9A4A-81B7-57EEAEA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B1F6-87FB-24E5-4291-4E759A04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72F-B6E7-5926-8E0A-09EF6B3E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3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950-C753-EED1-64A3-7909EBC9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EBA2A-BBA3-343B-3922-3B6B9CED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01F9-9C97-D1E6-4444-3F84DEF4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858E8-CA9D-D3B8-BE46-A6DC94F8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5689-72EC-5C6A-7361-8574FBBE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1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43F8-E718-1850-AD03-80F64C9B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6A76-3A24-4160-B0BF-C09050E5B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019C5-E78B-A00C-7B6E-B3316322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61B6-C92E-2B4D-D16F-A3327F6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75D0-6991-7E5B-2AE8-596ECC22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5ED2-894A-C254-FF98-843BCE87D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7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F018-3716-0252-E5F8-A058BAE2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A4A2-03EB-84B1-E67F-B6ABC71D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1E446-5167-5471-D41D-B91084121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440AA-BBA1-CFE9-1485-16E0F70E6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6D822-6CDA-40DB-D58E-07A5CF831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17D69-A4DD-F8CC-A675-E64114F8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7C424-9E5C-1F7A-F0D9-4FA86761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9C7C-8E73-4AD1-B045-E284A145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9516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FF6-21F5-45EC-9F3B-B2FD4A4C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9B50A-575F-13A9-1DA7-F60D25BE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B648E-BF9D-5DF0-C66C-641C1918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E8585-E870-6735-1A1A-6994328D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569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436E-D0EE-EE45-81E6-39A398A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2AA8B-967C-42E6-AC46-7A17828C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A0FFF-DEDB-4884-988E-94D68BB4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428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2665-57D5-2C5C-BF79-CA9624CF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0588-F0AD-53F9-3DDD-FAB7C18C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AD8C-8C0B-62CD-EA6E-8E96EA6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3239-311A-A5ED-4100-B9769073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6C61-A9F3-D6C0-28B7-0C49A712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E72-26E9-44CD-050D-E99BD88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878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9776-D002-8C3B-1063-5C779623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B032B-FA75-BAFB-E08C-1181B66E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387D7-1A19-5105-A490-0D0AA6B2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0B1FE-009E-AFA6-4F97-708940B3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5DAD-BB92-30B2-A3C6-4D80BD7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1FFA-4FA0-5FBE-BDCF-0AF8A2E7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0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1D697-D1DB-9013-3FB9-AB1CD55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13D2-C6C7-A236-3F68-5559321F9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E4B4-8FE7-DFF0-FB1C-AF817A100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9020-58D6-4B4B-AE71-CBBD8D6FD410}" type="datetimeFigureOut">
              <a:rPr lang="en-CH" smtClean="0"/>
              <a:t>31.08.23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0B890-5F67-33B6-3F06-5BCAC7208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0A08-4A65-4B25-B7EF-9485EF23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51453-4106-7949-847C-1FA663AA342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88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2B5D-1489-0AC6-64AF-DC0F56E3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rgbClr val="FFFFFF"/>
                </a:solidFill>
                <a:latin typeface="AmazonEmberBold"/>
              </a:rPr>
              <a:t>ы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C5C0-5344-C1CD-1224-83C8E3416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601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AmazonEmberBold</vt:lpstr>
      <vt:lpstr>Arial</vt:lpstr>
      <vt:lpstr>Calibri</vt:lpstr>
      <vt:lpstr>Calibri Light</vt:lpstr>
      <vt:lpstr>Office Theme</vt:lpstr>
      <vt:lpstr>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Chakun</dc:creator>
  <cp:lastModifiedBy>Ilya Chakun</cp:lastModifiedBy>
  <cp:revision>2</cp:revision>
  <dcterms:created xsi:type="dcterms:W3CDTF">2023-08-06T12:53:09Z</dcterms:created>
  <dcterms:modified xsi:type="dcterms:W3CDTF">2023-08-31T13:46:23Z</dcterms:modified>
</cp:coreProperties>
</file>